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7744-8E68-4AE1-8C97-957BB043A16B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1BF3C-FEE7-4D98-AFBC-741E59C7CF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1BF3C-FEE7-4D98-AFBC-741E59C7CFE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9CB7-055E-4114-BA13-B24ADAC02FA5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030A-C0C9-49DC-9259-EA458DE173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</a:t>
            </a:r>
            <a:endParaRPr lang="ru-RU" sz="66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445224"/>
            <a:ext cx="3416424" cy="913656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Підготувала Грибовська Вікторія</a:t>
            </a:r>
            <a:r>
              <a:rPr lang="ru-RU" sz="1800" dirty="0"/>
              <a:t>  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77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85921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позбавлення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сполук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стічних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водах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можливе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застосування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модифікації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методу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Клібанова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застосуванням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пероксидази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тальку.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Пероксидаза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деградує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з'єднання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поліфенолів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нерозчинних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При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модифікації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цього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методу, а 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при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додаванні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реакційну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суміш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тальку,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відбувається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абсорбція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нерозчинних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продуктів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реакції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тальк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випадання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розчину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осад.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Завдяки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цьому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способу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можливе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видалення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фенолу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розчину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видалення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продуктів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реакції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Спочатку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видалення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сполук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використовувався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полівінілпіроллідін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зв'язку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відносною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дешевизною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надалі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застосовувався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тальк. 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77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454684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коксохімічних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заводах ж «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фенолсодержащіе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 стоки води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утворюються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вологи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шихти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конденсату пари,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витраченого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уловлювання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хімічних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Волога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міститься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шихті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пірогенетичний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волога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утворюється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процесі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коксування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виходять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камери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разом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коксівним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газом. При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охолодженні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газу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водяні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пари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конденсуються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endParaRPr lang="ru-RU" dirty="0"/>
          </a:p>
        </p:txBody>
      </p:sp>
      <p:pic>
        <p:nvPicPr>
          <p:cNvPr id="5" name="Рисунок 4" descr="snow-snezhinka-moroz-hol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73400">
            <a:off x="4860032" y="2564904"/>
            <a:ext cx="4572000" cy="2857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744"/>
            <a:ext cx="9144000" cy="69377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332656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двох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третин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коксохімічних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заводах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утворюється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рахунок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вологи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внесеної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шихтою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камери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коксових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печей. Для того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скоротити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проводять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сушку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Так,зниження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вологості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шихти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6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відсотків,дозволяє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зменшити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 в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млн.кубометрів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рік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149080"/>
            <a:ext cx="3571685" cy="237626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prstTxWarp prst="textCascadeUp">
              <a:avLst>
                <a:gd name="adj" fmla="val 43250"/>
              </a:avLst>
            </a:prstTxWarp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Бережіть природу!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Історично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склалося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так,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технологія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майже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всіх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хімічних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виробництв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розроблялася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без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урахування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її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впливу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навколишнє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середовище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Дійсно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технологія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целюлози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нафти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почала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створюватися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той час, коли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незначні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масштаби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виробництва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викликали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великого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забруднення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навколишнього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середовища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Природно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питання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привертали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 себе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уваги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Поступово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хімічні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виробництва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розширювалися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збільшувалася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кількість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відходів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Стали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розроблятися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впроваджуватися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технології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очищення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завдяки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прийнятим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заходам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величиназабруднення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припадають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тонну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продукції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випускається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зменшується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Але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розвитком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хімічної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промисловості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абсолютна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їх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кількість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зростає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З'являються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нові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хімічні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сполуки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розкладаються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знезаражуються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природних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умовах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їх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вплив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живі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організми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може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бути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катастрофічним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 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597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Загальна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речовин-забруднювачів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утворюються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хімічних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галузях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велика. Так,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найважливішими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забруднювачами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повітряного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басейну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окис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сірчистий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газ,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оксиди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азоту, пил, сажа,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канцерогенні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фтор,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аерозолі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металів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Забруднювачі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водного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басейну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різні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солі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луги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кислоти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кадмій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ртуть,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миш'як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нафта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продукти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переробки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ціаніди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одним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поширених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забруднень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надходять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поверхневі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води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стоками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Скидання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 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водойми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водотоки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різко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погіршує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загальний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санітарний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стан,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роблячи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вплив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живі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організми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своєю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токсичністю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значною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зміною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режиму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біогенних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елементів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розчинених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газів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кисню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вуглекислого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газу). </a:t>
            </a:r>
          </a:p>
        </p:txBody>
      </p:sp>
      <p:pic>
        <p:nvPicPr>
          <p:cNvPr id="5" name="Рисунок 4" descr="02194011.pn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6300192" y="4725144"/>
            <a:ext cx="2646386" cy="189795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24894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076056" y="4452782"/>
            <a:ext cx="3816424" cy="1977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самоочищення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водоймищ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фенолу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протікає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відносно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повільно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сліди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нестися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перебігом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річки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великі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відстані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тому до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скидання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фенолсодержащіе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стоки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піддають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достатньому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очищенню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з'єднанням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називається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своїй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молекулі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ароматичне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бензольне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ядро,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містить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одну,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дві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гідроксильних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груп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Найпростішим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представником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сполук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сам фенол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repeatCount="indefinite" fill="remove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ОН-груп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одноатомні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вищенаведені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фенол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крезоли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багатоатомні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багатоатомних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двоатомні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Двоатомних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доіксібензолов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age274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>
          <a:xfrm>
            <a:off x="323528" y="4293096"/>
            <a:ext cx="8032825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2373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Пирокатехин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	Резорцин 		</a:t>
            </a:r>
            <a:r>
              <a:rPr lang="ru-RU" sz="2400" i="1" dirty="0" err="1" smtClean="0">
                <a:solidFill>
                  <a:schemeClr val="accent6">
                    <a:lumMod val="75000"/>
                  </a:schemeClr>
                </a:solidFill>
              </a:rPr>
              <a:t>Гідрохінон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видно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наведених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прикладів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фенолам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властива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структурна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ізомерія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ізомерія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положення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гідроксигрупи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Число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відомих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сполук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велике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До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теперішнього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часу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відомо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тисяч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причому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кожним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роком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зростає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сполуки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прийнято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ділити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дві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Летючі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парою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(фенол,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крезоли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ксиленоли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гваякол, тимол);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Нелеткі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(резорцин,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пірокатехін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гідрохінон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пирогаллол та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інші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багатоатомні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Летючі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більш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токсичні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володіють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сильним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запахом.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Зазвичай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природних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утворюються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процесах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метаболізму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біохімічному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розпад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трансформації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органічних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протікають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як 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водній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товщі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так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донних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відкладах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Фенольні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сполуки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живих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рослинних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тканин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вважати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потенційно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токсичними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речовинами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здатними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пригнічувати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ріст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патогенних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грибів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зменшувати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швидкість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розмноження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вірусів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7560840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одним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поширених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забруднень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надходять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поверхневі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стоками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нафтопереробної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сланцепереробний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лісохімічної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коксохімічної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анилинокрасочной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лісосплаву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стоками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гідролізної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переробка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нехарчового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рослинної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целюлозно-паперової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частково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текстильної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стічних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водах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промислових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вміст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перевершувати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5-10 г / л при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досить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різноманітних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поєднаннях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тому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гранично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допустима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концентрація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питній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рибогосподарських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водойм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становить 1 мкг / л.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Особливо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великі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концентрації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фенолу в стоках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коксохімічне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заводів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- до 20 г /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сучасний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коксохімічний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завод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скидає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добу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водойми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 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4-10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 фенолу. </a:t>
            </a:r>
          </a:p>
        </p:txBody>
      </p:sp>
      <p:pic>
        <p:nvPicPr>
          <p:cNvPr id="7" name="Рисунок 6" descr="01qbkh2muvxl-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7776" y="1844824"/>
            <a:ext cx="2016224" cy="137985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хімічно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нестійкі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піддаються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водному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середовищі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активному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розпаду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самоочищення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протікає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 шляху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біохімічного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окислення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впливом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ферментів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виробляються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мікроорганізмами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піддаються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переважно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біохімічному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окислюванню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концентрації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1 мг / л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руйнування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протікає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досить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спад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становить 50-75% за три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доби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концентрації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десятків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мікрограмів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1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літрі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сповільнюється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збиток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 той же час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складає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10-15%.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Швидше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всіх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руйнується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власне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фенол,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повільніше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крезоли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повільніше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ксиленоли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Багатоатомні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руйнуються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основному шляхом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хімічного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окислення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Наявність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нафтового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забруднення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уповільнює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розпад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так як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біодеградація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нафтових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вуглеводнів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утворює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власні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збільшуючи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загальну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картину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забруднень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Концентрація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поверхневих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водах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схильна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сезонних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змін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літній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період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вміст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падає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ростом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температури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збільшується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швидкість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розпаду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). 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самоочищення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водоймищ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протікає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відносно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повільно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сліди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можуть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нестися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перебігом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річки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великі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відстані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тому до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скидання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фенолсодержащіе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стоки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піддають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достатньої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очищенню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</a:p>
        </p:txBody>
      </p:sp>
      <p:pic>
        <p:nvPicPr>
          <p:cNvPr id="5" name="Рисунок 4" descr="foto-1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708920"/>
            <a:ext cx="2704074" cy="202805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226</Words>
  <Application>Microsoft Office PowerPoint</Application>
  <PresentationFormat>Экран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Фенол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Бережіть природу!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Фенол</dc:title>
  <dc:creator>User</dc:creator>
  <cp:lastModifiedBy>User</cp:lastModifiedBy>
  <cp:revision>7</cp:revision>
  <dcterms:created xsi:type="dcterms:W3CDTF">2015-01-29T17:50:47Z</dcterms:created>
  <dcterms:modified xsi:type="dcterms:W3CDTF">2015-01-29T18:52:45Z</dcterms:modified>
</cp:coreProperties>
</file>