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716016" y="5877272"/>
            <a:ext cx="4340866" cy="882119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Підготував учень 9 класу:</a:t>
            </a:r>
            <a:b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Антонюк Віктор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116632"/>
            <a:ext cx="9143999" cy="1793167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uk-UA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Презентація на тему: «Гліцерин»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C:\Users\Администратор\Desktop\88cce9ce89dacacc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416529" cy="377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239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35" y="2204864"/>
            <a:ext cx="3956813" cy="31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5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79912" y="0"/>
            <a:ext cx="5344054" cy="6858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Наявність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гідроксильних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груп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зумовлює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подібність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до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одноатомних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спиртів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вступає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самі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реакції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але за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участю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трьох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гідроксильних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груп.Реакції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повного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окиснення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горіння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відбувається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як і в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інших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органічних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речовин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з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утворенням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вуглекислого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газу і </a:t>
            </a:r>
            <a:r>
              <a:rPr lang="ru-RU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води.Гліцерин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вступає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реакцію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заміщення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металічним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натрієм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яка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супроводжується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виділенням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водню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2" y="332656"/>
            <a:ext cx="318043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87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3726" y="0"/>
            <a:ext cx="9177726" cy="170080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Реакції в які вступає гліцерин</a:t>
            </a:r>
            <a:endParaRPr lang="ru-RU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95936" y="1700808"/>
            <a:ext cx="5148064" cy="5157192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Горіння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</a:p>
          <a:p>
            <a:pPr algn="l"/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2С3Н5(ОН)3+7О2     </a:t>
            </a:r>
            <a:r>
              <a:rPr lang="en-US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</a:t>
            </a: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6СО2+8Н2О</a:t>
            </a:r>
            <a:endParaRPr lang="en-US" sz="2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l"/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Взаємодія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металічним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натрієм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</a:p>
          <a:p>
            <a:pPr algn="l"/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2С3Н5(ОН)3+6</a:t>
            </a:r>
            <a:r>
              <a:rPr lang="en-US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Na      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2С3Н5</a:t>
            </a:r>
            <a:r>
              <a:rPr lang="en-US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</a:t>
            </a:r>
            <a:r>
              <a:rPr lang="en-US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Ona</a:t>
            </a:r>
            <a:r>
              <a:rPr lang="en-US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)3+</a:t>
            </a:r>
            <a:br>
              <a:rPr lang="en-US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+3H2</a:t>
            </a:r>
            <a:endParaRPr lang="ru-RU" sz="2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l"/>
            <a:endParaRPr lang="ru-RU" sz="2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030961" y="2525995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04" y="4437112"/>
            <a:ext cx="317500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93446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0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75"/>
            <a:ext cx="9144000" cy="1056411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Отримання гліцерину</a:t>
            </a:r>
            <a:endParaRPr lang="ru-RU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3928" y="1313384"/>
            <a:ext cx="5220072" cy="5544616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високого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ступеня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чистоти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(не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менше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98%)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отримують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шляхом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алкоголізу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рослинних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жирів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із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застосуванням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вакуум-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ректифікації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При 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остаточному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тиску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400Па при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температурі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кипіння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130-140оС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вдається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уникнути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полімеризації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і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термічного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розкладання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отриманням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дистильованого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продукту.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74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30496"/>
            <a:ext cx="6228184" cy="682750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розробки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синтетичних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методів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отримували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лужним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омиленням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жирів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При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цьому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утворюються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мила з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водним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розчином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Мило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відокремлюють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шляхом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висолювання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допомогою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хлориду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натрію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а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отримують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шляхом повторного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згущення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і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кристалізації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осадженого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хлориду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натрію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Отриманий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80%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темного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кольору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очищується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перегонкою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і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обробкою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активованим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вугіллям</a:t>
            </a:r>
            <a:r>
              <a:rPr lang="ru-RU" sz="2800" i="1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2693454" cy="269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5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1704"/>
            <a:ext cx="5263253" cy="679167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Існує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ферментативний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метод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отримання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b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Інший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метод оснований на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гідролітичному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розщепленні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вуглеводів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крохмалю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деревного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борошна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і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цукру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особливо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тростинного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призводить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до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утворення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суміші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іншими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гліколями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ru-RU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Також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утворюється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при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виробництві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біодизеля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625629" cy="240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7183"/>
            <a:ext cx="3625629" cy="401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55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08012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5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Застосування гліцерину</a:t>
            </a:r>
            <a:endParaRPr lang="ru-RU" sz="5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483767" y="1052736"/>
            <a:ext cx="6660233" cy="5760640"/>
          </a:xfrm>
        </p:spPr>
        <p:txBody>
          <a:bodyPr>
            <a:noAutofit/>
          </a:bodyPr>
          <a:lstStyle/>
          <a:p>
            <a:pPr algn="l"/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промисловості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його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отримують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головним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чином при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гідролітичному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розщепленні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жирів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випускають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трьох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видів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—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сирий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дистильований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та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технічно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чистий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В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косметиці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дозволено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застосування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двох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останніх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ru-RU" sz="27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7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гігроскопічний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Завдяки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властивості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поглинати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повітря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до 40-50 % води по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відношенню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до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його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початкової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маси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він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отримав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широке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розповсюдження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косметиці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як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речовина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швидко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відбирає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воду з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тваринної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та </a:t>
            </a:r>
            <a:r>
              <a:rPr lang="ru-RU" sz="2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рослинної</a:t>
            </a:r>
            <a:r>
              <a:rPr lang="ru-RU" sz="2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тканини</a:t>
            </a:r>
            <a:r>
              <a:rPr lang="ru-RU" sz="27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27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5544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240756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39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893532" cy="6858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застосовується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майже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у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всіх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косметичних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препаратах як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пом'якшуючий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засіб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та є одним з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основних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видів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сировини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для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виготовлення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зубних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паст.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не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засихає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не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гіркне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замерзає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при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дуже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низьких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температурах і тому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застосовується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як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речовина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перешкоджає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висиханню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та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замерзанню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косметичних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виробів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396620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12976"/>
            <a:ext cx="406633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67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91880" y="0"/>
            <a:ext cx="5653790" cy="681337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використовується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парфумерії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та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фармації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як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зм'якшувальний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засіб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або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основа мазей, добавка до масла, у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харчовій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промисловості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— як добавка до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напоїв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Спиртовий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розчин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тринітрогліцерину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має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судинорозширювальну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дію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й у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вигляді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ліків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використовується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при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серцевих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захворюваннях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його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олігомери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і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полімери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запропоновані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якості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засобів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які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зберігають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свіжість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харчових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продуктів</a:t>
            </a:r>
            <a:r>
              <a:rPr lang="ru-RU" sz="2800" i="1" dirty="0"/>
              <a:t>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3043"/>
            <a:ext cx="3398803" cy="509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0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858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шкіряному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виробництві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та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текстильній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промисловості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— для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обробки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пряжі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і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шкіри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 метою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їх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пом'якшення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та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надання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еластичності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застосовується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тютюновій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промисловості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при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виробництві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поліуретанів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гуми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фанери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барвників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чорнил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і паст,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зубної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пасти, </a:t>
            </a:r>
            <a:r>
              <a:rPr lang="ru-RU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емульгаторів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фотографічних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інших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матеріалів.З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добувають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вибухову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речовину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тринітрогліцерин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використовується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для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виготовлення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динаміту.Гліцерин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якості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кормової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добавки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підвищує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надої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молока.</a:t>
            </a:r>
          </a:p>
        </p:txBody>
      </p:sp>
    </p:spTree>
    <p:extLst>
      <p:ext uri="{BB962C8B-B14F-4D97-AF65-F5344CB8AC3E}">
        <p14:creationId xmlns:p14="http://schemas.microsoft.com/office/powerpoint/2010/main" val="98045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860544">
            <a:off x="58535" y="1934490"/>
            <a:ext cx="9252519" cy="309428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9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</a:t>
            </a:r>
            <a:endParaRPr lang="ru-RU" sz="9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65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1.Загальні відомості про гліцерин.</a:t>
            </a:r>
            <a:b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2.Історія відкриття і спектр </a:t>
            </a:r>
            <a:r>
              <a:rPr lang="uk-UA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застосуання</a:t>
            </a: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гліцерину і минулому.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3.Фізичні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властивості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гліцерину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b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4.Хімічні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властивості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гліцерину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b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5.Реакції в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які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вступає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гліциерин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r>
              <a:rPr lang="en-US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r>
              <a:rPr lang="uk-UA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.Отримання</a:t>
            </a: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гліцерину.</a:t>
            </a:r>
            <a:b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7.Застосування гліцерину.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36512" y="-30832"/>
            <a:ext cx="9180512" cy="137683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uk-UA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Зміст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52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334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5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Загальні</a:t>
            </a:r>
            <a:r>
              <a:rPr lang="ru-RU" sz="5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відомості</a:t>
            </a:r>
            <a:r>
              <a:rPr lang="ru-RU" sz="5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про </a:t>
            </a:r>
            <a:r>
              <a:rPr lang="ru-RU" sz="540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гліцерин</a:t>
            </a:r>
            <a: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91880" y="1844824"/>
            <a:ext cx="5652120" cy="5013176"/>
          </a:xfrm>
        </p:spPr>
        <p:txBody>
          <a:bodyPr>
            <a:normAutofit lnSpcReduction="10000"/>
          </a:bodyPr>
          <a:lstStyle/>
          <a:p>
            <a:pPr algn="l"/>
            <a:r>
              <a:rPr lang="vi-VN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Гліцери́н (гліцеро́л) — трьохатомний спирт. Хімічна формула — </a:t>
            </a:r>
            <a:r>
              <a:rPr lang="en-US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C3H8O3, </a:t>
            </a:r>
            <a:r>
              <a:rPr lang="vi-VN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або </a:t>
            </a:r>
            <a:r>
              <a:rPr lang="en-US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C3H5(OH)3.</a:t>
            </a:r>
            <a:r>
              <a:rPr lang="uk-UA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 </a:t>
            </a: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Гліцерин знайшов застосування практично у всіх сферах нашої життєдіяльності. Вчені сьогодні знаходять все нові і нові сфери застосування гліцерину. Він стає незамінною складовою </a:t>
            </a:r>
            <a:r>
              <a:rPr lang="uk-UA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багатьх</a:t>
            </a:r>
            <a:r>
              <a:rPr lang="uk-UA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 хімічних засобів.</a:t>
            </a:r>
            <a:endParaRPr lang="ru-RU" sz="2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336014" cy="258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08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9" y="0"/>
            <a:ext cx="9108504" cy="104032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Історія гліцерину</a:t>
            </a:r>
            <a:endParaRPr lang="ru-RU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3888" y="1412776"/>
            <a:ext cx="5582562" cy="540060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був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відкритий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у 1783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році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шведським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хіміком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К.Шелле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який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показав,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фрагменти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цього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з'єднання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складають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основу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всіх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природніх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жирів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і назвав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його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«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солодкою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речовиною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із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жиру»,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оскільки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продукт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володів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солодким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смаком</a:t>
            </a:r>
            <a:r>
              <a:rPr lang="ru-RU" sz="2800" b="1" i="1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25337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62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47864" y="0"/>
            <a:ext cx="5796136" cy="669674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1813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році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французьким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хіміком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М.Шеврелем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було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встановлено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під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дією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води (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каталізатори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кислота і луг)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відбувається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розщеплення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жирів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утворенням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і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вищих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карбонових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кислот. Ним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вперше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було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дано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назву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«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 одному з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продуктів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який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утворюється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даному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процесі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(«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гліцерос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 -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солодкий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). Французу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Т.Петлузу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1836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році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вдалось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встановити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елементний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склад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цього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тріолу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9"/>
            <a:ext cx="328007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28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23900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Фізичні властивості гліцерину</a:t>
            </a:r>
            <a:endParaRPr lang="ru-RU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491880" y="1628800"/>
            <a:ext cx="5652120" cy="522920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Чистий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являє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собою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прозору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безбарвну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дуже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густу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в'язку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сиропоподібну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без запаху,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важчу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 воду і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неотруйну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солодкувату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на смак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рідину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має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здатність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поглинати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вологу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повітря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та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утримувати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її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На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повітрі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може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увібрати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до 50% води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Через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гліцеринова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крапля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на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руці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дає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враження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легкого </a:t>
            </a:r>
            <a:r>
              <a:rPr lang="ru-RU" sz="28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нагріву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2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08920"/>
            <a:ext cx="32643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77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4118"/>
            <a:ext cx="6472254" cy="6853881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Питома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вага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хімічно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чистого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при 15оС становить 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1,26469.Молекулярна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маса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92,09 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г/</a:t>
            </a:r>
            <a:r>
              <a:rPr lang="ru-RU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моль.При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звичайному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атмосферному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тиску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кипить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при 290°C і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частково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розкладається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;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під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розрідженим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тиском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його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можна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перегнати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не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розклавши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Змішується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 водою в будь-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якій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пропорції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Температура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спалаху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гліцерину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становить 150°C, температура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самозаймання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— 362°C. При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нагріванні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швидко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випаровується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а у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звичайних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умовах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—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не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леткий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3250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847025"/>
            <a:ext cx="2602502" cy="295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15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0496"/>
            <a:ext cx="6105092" cy="682750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має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здатність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розчиняти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різні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мінеральні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солі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через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чистий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добувається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головним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чином шляхом 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перегонки. </a:t>
            </a:r>
            <a:r>
              <a:rPr lang="ru-RU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</a:t>
            </a:r>
            <a:r>
              <a:rPr lang="ru-RU" sz="2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сильного і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тривалого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охолодження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кристалізується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; температура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плавлення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кристалів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— 20°</a:t>
            </a:r>
            <a:r>
              <a:rPr lang="en-US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C.</a:t>
            </a:r>
            <a:br>
              <a:rPr lang="en-US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Густина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1,261 г/см3 при 20 °</a:t>
            </a:r>
            <a:r>
              <a:rPr lang="en-US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C.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Показник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заломлення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nD</a:t>
            </a:r>
            <a:r>
              <a:rPr lang="en-US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=1,4735 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 20 °</a:t>
            </a:r>
            <a:r>
              <a:rPr lang="en-US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C.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Діелектрична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проникність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l-GR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ε=42,5 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 25 °</a:t>
            </a:r>
            <a:r>
              <a:rPr lang="en-US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C.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Дипольний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момент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молекули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газовому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стані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l-GR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μ=2,56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Дб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ru-RU" sz="28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В'язкість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9450 </a:t>
            </a:r>
            <a:r>
              <a:rPr lang="ru-RU" sz="2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мПз</a:t>
            </a:r>
            <a:r>
              <a:rPr lang="ru-RU" sz="28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01394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085990"/>
            <a:ext cx="3007305" cy="300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4305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Хімічні </a:t>
            </a:r>
            <a:r>
              <a:rPr lang="uk-UA" sz="540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властиості</a:t>
            </a:r>
            <a:r>
              <a:rPr lang="uk-UA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гліцерину</a:t>
            </a:r>
            <a:endParaRPr lang="ru-RU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635896" y="1916832"/>
            <a:ext cx="5508104" cy="4941168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 водою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змішується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усіх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пропорціях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причому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об'єм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такого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розчину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буде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трохи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менший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суми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первинних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об'ємів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води й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гліцерину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В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усіх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пропорціях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змішується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етанолом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Не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розчиняється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жирах,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олії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бензині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хлороформі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2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50309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503091" cy="233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51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</TotalTime>
  <Words>799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Презентація на тему: «Гліцерин»</vt:lpstr>
      <vt:lpstr>Зміст</vt:lpstr>
      <vt:lpstr>Загальні відомості про гліцерин </vt:lpstr>
      <vt:lpstr>Історія гліцерину</vt:lpstr>
      <vt:lpstr>У 1813 році французьким хіміком М.Шеврелем було встановлено, що під дією води (каталізатори: кислота і луг) відбувається розщеплення жирів з утворенням гліцерину і вищих карбонових кислот. Ним вперше було дано назву «гліцерин» одному з продуктів, який утворюється в даному процесі («гліцерос» - солодкий). Французу Т.Петлузу в 1836 році вдалось встановити елементний склад цього тріолу.</vt:lpstr>
      <vt:lpstr>Фізичні властивості гліцерину</vt:lpstr>
      <vt:lpstr>Питома вага хімічно чистого гліцерину при 15оС становить 1,26469.Молекулярна маса 92,09 г/моль.При звичайному атмосферному тиску гліцерин кипить при 290°C і частково розкладається; під розрідженим тиском його можна перегнати не розклавши. Змішується з водою в будь-якій пропорції. Температура спалаху гліцерину становить 150°C, температура самозаймання — 362°C. При нагріванні гліцерин швидко випаровується, а у звичайних умовах — гліцерин не леткий.</vt:lpstr>
      <vt:lpstr>Гліцерин має здатність розчиняти різні мінеральні солі, через що чистий гліцерин добувається головним чином шляхом перегонки. Від сильного і тривалого охолодження гліцерин кристалізується; температура плавлення кристалів — 20°C. Густина 1,261 г/см3 при 20 °C. Показник заломлення nD=1,4735 при 20 °C. Діелектрична проникність ε=42,5 при 25 °C. Дипольний момент молекули в газовому стані μ=2,56 Дб. В'язкість 9450 мПз.</vt:lpstr>
      <vt:lpstr>Хімічні властиості гліцерину</vt:lpstr>
      <vt:lpstr>Наявність гідроксильних груп зумовлює подібність гліцерину до одноатомних спиртів, він вступає в ті самі реакції, але за участю трьох гідроксильних груп.Реакції повного окиснення (горіння) відбувається, як і в інших органічних речовин, з утворенням вуглекислого газу і води.Гліцерин вступає в реакцію заміщення з металічним натрієм, яка супроводжується виділенням водню.</vt:lpstr>
      <vt:lpstr>Реакції в які вступає гліцерин</vt:lpstr>
      <vt:lpstr>Отримання гліцерину</vt:lpstr>
      <vt:lpstr>До розробки синтетичних методів гліцерин отримували лужним омиленням жирів. При цьому утворюються мила з водним розчином гліцерину. Мило відокремлюють шляхом висолювання за допомогою хлориду натрію, а гліцерин отримують шляхом повторного згущення і кристалізації осадженого хлориду натрію. Отриманий 80% гліцерин темного кольору очищується перегонкою і обробкою активованим вугіллям.</vt:lpstr>
      <vt:lpstr>Існує ферментативний метод отримання гліцерину. Інший метод оснований на гідролітичному розщепленні вуглеводів (крохмалю, деревного борошна і цукру, особливо тростинного), призводить до утворення суміші гліцерину з іншими гліколями. Також гліцерин утворюється при виробництві біодизеля.</vt:lpstr>
      <vt:lpstr>Застосування гліцерину</vt:lpstr>
      <vt:lpstr>Він застосовується майже у всіх косметичних препаратах як пом'якшуючий засіб та є одним з основних видів сировини для виготовлення зубних паст. Він не засихає, не гіркне, замерзає при дуже низьких температурах і тому застосовується як речовина, що перешкоджає висиханню та замерзанню косметичних виробів.</vt:lpstr>
      <vt:lpstr>Гліцерин використовується в парфумерії та фармації як зм'якшувальний засіб або основа мазей, добавка до масла, у харчовій промисловості — як добавка до напоїв. Спиртовий розчин тринітрогліцерину має судинорозширювальну дію й у вигляді ліків використовується при серцевих захворюваннях. Гліцерин, його олігомери і полімери запропоновані в якості засобів, які зберігають свіжість харчових продуктів.</vt:lpstr>
      <vt:lpstr>У шкіряному виробництві та текстильній промисловості — для обробки пряжі і шкіри з метою їх пом'якшення та надання еластичності. Гліцерин застосовується в тютюновій промисловості, при виробництві поліуретанів, гуми, фанери, барвників, чорнил і паст, зубної пасти, емульгаторів, фотографічних і інших матеріалів.З гліцерину добувають вибухову речовину тринітрогліцерин, що використовується для виготовлення динаміту.Гліцерин в якості кормової добавки підвищує надої молока.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«Гліцерин»</dc:title>
  <dc:creator>Администратор</dc:creator>
  <cp:lastModifiedBy>Пользователь Windows</cp:lastModifiedBy>
  <cp:revision>9</cp:revision>
  <dcterms:created xsi:type="dcterms:W3CDTF">2014-02-06T16:34:01Z</dcterms:created>
  <dcterms:modified xsi:type="dcterms:W3CDTF">2014-02-06T18:02:03Z</dcterms:modified>
</cp:coreProperties>
</file>