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975881"/>
            <a:ext cx="3995936" cy="882119"/>
          </a:xfrm>
        </p:spPr>
        <p:txBody>
          <a:bodyPr/>
          <a:lstStyle/>
          <a:p>
            <a:r>
              <a:rPr lang="uk-UA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Підготував учень 9 класу</a:t>
            </a:r>
            <a:br>
              <a:rPr lang="uk-UA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Антонюк Віктор </a:t>
            </a:r>
            <a:endParaRPr lang="ru-RU" b="1" dirty="0">
              <a:ln w="1905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12410">
            <a:off x="-29271" y="620688"/>
            <a:ext cx="9143999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00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Презентація на тему: </a:t>
            </a:r>
            <a:br>
              <a:rPr lang="uk-UA" sz="400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400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«Поширення глюкози в природі»</a:t>
            </a:r>
            <a:endParaRPr lang="ru-RU" sz="4000" dirty="0">
              <a:ln w="1905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20889"/>
            <a:ext cx="460009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013547"/>
            <a:ext cx="4914619" cy="3071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87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3015">
        <p14:glitter pattern="hexagon"/>
      </p:transition>
    </mc:Choice>
    <mc:Fallback xmlns="">
      <p:transition spd="slow" advTm="13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85278">
            <a:off x="-123581" y="2782555"/>
            <a:ext cx="9180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800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Дякую за увагу</a:t>
            </a:r>
            <a:endParaRPr lang="ru-RU" sz="8000" dirty="0">
              <a:ln w="1905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843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615">
        <p14:glitter pattern="hexagon"/>
      </p:transition>
    </mc:Choice>
    <mc:Fallback xmlns="">
      <p:transition spd="slow" advTm="36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12106" y="1307022"/>
            <a:ext cx="9156105" cy="555097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1.Загальні відомості про глюкозу.</a:t>
            </a:r>
          </a:p>
          <a:p>
            <a:r>
              <a:rPr lang="uk-UA" sz="3200" b="1" dirty="0">
                <a:ln w="11430"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uk-UA" sz="3200" b="1" dirty="0" smtClean="0">
                <a:ln w="11430"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.Поширення глюкози в природі.</a:t>
            </a:r>
          </a:p>
          <a:p>
            <a:r>
              <a:rPr lang="uk-UA" sz="3200" b="1" dirty="0">
                <a:ln w="11430"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uk-UA" sz="3200" b="1" dirty="0" smtClean="0">
                <a:ln w="11430"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.Цікаві факти про глюкозу.</a:t>
            </a:r>
            <a:endParaRPr lang="ru-RU" sz="3200" b="1" dirty="0">
              <a:ln w="11430">
                <a:solidFill>
                  <a:srgbClr val="FF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445"/>
            <a:ext cx="9108504" cy="119630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40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Зміст</a:t>
            </a:r>
            <a:endParaRPr lang="ru-RU" sz="4400" dirty="0">
              <a:ln w="1905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4200">
        <p14:glitter pattern="hexagon"/>
      </p:transition>
    </mc:Choice>
    <mc:Fallback xmlns="">
      <p:transition spd="slow" advTm="14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79912" y="1268760"/>
            <a:ext cx="5364088" cy="5949280"/>
          </a:xfrm>
        </p:spPr>
        <p:txBody>
          <a:bodyPr>
            <a:noAutofit/>
          </a:bodyPr>
          <a:lstStyle/>
          <a:p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Значення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вуглеводів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можна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описати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одним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реченням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: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речовини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, без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яких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життя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на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планеті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Земля не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було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б таким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солодким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. І не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лише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тому,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що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друга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назва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цих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речовин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-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цукри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.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Судіть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самі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: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вуглеводи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допомагають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нам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розв'язати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безліч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проблем.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9128" y="1"/>
            <a:ext cx="9153128" cy="10527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b="0" dirty="0" err="1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Загальні</a:t>
            </a:r>
            <a:r>
              <a:rPr lang="ru-RU" sz="4400" b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400" b="0" dirty="0" err="1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відомості</a:t>
            </a:r>
            <a:r>
              <a:rPr lang="ru-RU" sz="4400" b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про глюкозу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75" y="874440"/>
            <a:ext cx="3674740" cy="2449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75" y="3324267"/>
            <a:ext cx="3569450" cy="3425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9186">
        <p14:glitter pattern="hexagon"/>
      </p:transition>
    </mc:Choice>
    <mc:Fallback xmlns="">
      <p:transition spd="slow" advTm="29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79912" y="0"/>
            <a:ext cx="5364088" cy="6858000"/>
          </a:xfrm>
        </p:spPr>
        <p:txBody>
          <a:bodyPr>
            <a:normAutofit/>
          </a:bodyPr>
          <a:lstStyle/>
          <a:p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Вони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живлять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вдягають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лікують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зігрівають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забезпечують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рух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зберігають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сталість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внутрішнього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середовища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організму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беруть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участь у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збереженні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й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відтворенні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спадкової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інформації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тощо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. Глюкозу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добув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1802 р. Ж. 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Пруст 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з винограду, тому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її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дотепер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часто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називають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виноградним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цукром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.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Молекулярна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формула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глюкози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С6Н1206. </a:t>
            </a:r>
          </a:p>
        </p:txBody>
      </p:sp>
      <p:pic>
        <p:nvPicPr>
          <p:cNvPr id="5122" name="Picture 2" descr="C:\Users\Администратор\Desktop\Chemistry_21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66" y="620688"/>
            <a:ext cx="3350474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44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5457">
        <p14:glitter pattern="hexagon"/>
      </p:transition>
    </mc:Choice>
    <mc:Fallback xmlns="">
      <p:transition spd="slow" advTm="354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79912" y="1124744"/>
            <a:ext cx="5364088" cy="5733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В </a:t>
            </a:r>
            <a:r>
              <a:rPr lang="ru-RU" sz="28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природі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глюкоза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трапляється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не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лише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у виноградному соку, а й у соках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багатьох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інших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фруктів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і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ягід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та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чи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не в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усіх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органах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зелених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рослин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.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Це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не дивно,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адже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саме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в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рослинах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відбувається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фотосинтез за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участю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зеленого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пігменту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хлорофілу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8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40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Поширення глюкози в природі</a:t>
            </a:r>
            <a:endParaRPr lang="ru-RU" sz="4400" dirty="0">
              <a:ln w="1905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5949280"/>
            <a:ext cx="5040560" cy="61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70" y="1391409"/>
            <a:ext cx="360708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623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8896">
        <p14:glitter pattern="hexagon"/>
      </p:transition>
    </mc:Choice>
    <mc:Fallback xmlns="">
      <p:transition spd="slow" advTm="488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35896" y="0"/>
            <a:ext cx="5508104" cy="6858000"/>
          </a:xfrm>
        </p:spPr>
        <p:txBody>
          <a:bodyPr>
            <a:normAutofit lnSpcReduction="10000"/>
          </a:bodyPr>
          <a:lstStyle/>
          <a:p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Бджолиний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мед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також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містить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глюкозу. Особливо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багаті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на глюкозу виноград,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черешні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вишні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, малина,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суниці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сливи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кавуни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. З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овочів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найбільше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глюкози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містить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гарбуз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білоголовкова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капуста та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морква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. Глюкоза - одна з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головних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складових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меду. У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весільному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обряді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на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Лівобеоежжі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зокрема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Кролевеччині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молоді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й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гості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на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другий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день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весілля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частуються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паточним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медом як символом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солодкого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життя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солодких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любощів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здоров'я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448270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1745">
        <p14:glitter pattern="hexagon"/>
      </p:transition>
    </mc:Choice>
    <mc:Fallback xmlns="">
      <p:transition spd="slow" advTm="417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7" y="188640"/>
            <a:ext cx="5568619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630" y="2996952"/>
            <a:ext cx="5604218" cy="3642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2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956">
        <p14:glitter pattern="hexagon"/>
      </p:transition>
    </mc:Choice>
    <mc:Fallback xmlns="">
      <p:transition spd="slow" advTm="6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88641"/>
            <a:ext cx="5282952" cy="4499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06434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1746">
        <p14:glitter pattern="hexagon"/>
      </p:transition>
    </mc:Choice>
    <mc:Fallback xmlns="">
      <p:transition spd="slow" advTm="117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499" y="188640"/>
            <a:ext cx="4286250" cy="4143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424057"/>
            <a:ext cx="5591944" cy="4193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68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6342">
        <p14:glitter pattern="hexagon"/>
      </p:transition>
    </mc:Choice>
    <mc:Fallback xmlns="">
      <p:transition spd="slow" advTm="163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1|2.4|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"/>
</p:tagLst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</TotalTime>
  <Words>248</Words>
  <Application>Microsoft Office PowerPoint</Application>
  <PresentationFormat>Экран (4:3)</PresentationFormat>
  <Paragraphs>13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Презентація на тему:  «Поширення глюкози в природі»</vt:lpstr>
      <vt:lpstr>Зміст</vt:lpstr>
      <vt:lpstr>Загальні відомості про глюкозу</vt:lpstr>
      <vt:lpstr>Презентация PowerPoint</vt:lpstr>
      <vt:lpstr>Поширення глюкози в природі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«Поширення глюкози в природі»</dc:title>
  <dc:creator>Пользователь Windows</dc:creator>
  <cp:lastModifiedBy>User</cp:lastModifiedBy>
  <cp:revision>10</cp:revision>
  <dcterms:created xsi:type="dcterms:W3CDTF">2014-03-13T18:11:38Z</dcterms:created>
  <dcterms:modified xsi:type="dcterms:W3CDTF">2015-05-07T11:05:37Z</dcterms:modified>
</cp:coreProperties>
</file>