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9"/>
  </p:notesMasterIdLst>
  <p:sldIdLst>
    <p:sldId id="260" r:id="rId2"/>
    <p:sldId id="257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CCFFCC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4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5AD177-73F6-43BE-88A8-9D4B8E2BD8E9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3D7314-FF3C-4BFB-8E29-44B4FD42872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9575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D7314-FF3C-4BFB-8E29-44B4FD42872D}" type="slidenum">
              <a:rPr lang="uk-UA" smtClean="0"/>
              <a:pPr/>
              <a:t>1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D7314-FF3C-4BFB-8E29-44B4FD42872D}" type="slidenum">
              <a:rPr lang="uk-UA" smtClean="0"/>
              <a:pPr/>
              <a:t>3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4" y="5254284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9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7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160C547-B057-49DC-B431-6E6DE1EEB63E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5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8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514AC6D-3B7D-4EDD-8DD1-2C3B2D28539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C547-B057-49DC-B431-6E6DE1EEB63E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4AC6D-3B7D-4EDD-8DD1-2C3B2D28539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C547-B057-49DC-B431-6E6DE1EEB63E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4AC6D-3B7D-4EDD-8DD1-2C3B2D28539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160C547-B057-49DC-B431-6E6DE1EEB63E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7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4AC6D-3B7D-4EDD-8DD1-2C3B2D28539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5" y="7035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4" y="309491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160C547-B057-49DC-B431-6E6DE1EEB63E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7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514AC6D-3B7D-4EDD-8DD1-2C3B2D28539B}" type="slidenum">
              <a:rPr lang="uk-UA" smtClean="0"/>
              <a:pPr/>
              <a:t>‹#›</a:t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5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" y="7034"/>
            <a:ext cx="9136967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5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8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8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160C547-B057-49DC-B431-6E6DE1EEB63E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514AC6D-3B7D-4EDD-8DD1-2C3B2D28539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9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7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7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29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29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160C547-B057-49DC-B431-6E6DE1EEB63E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514AC6D-3B7D-4EDD-8DD1-2C3B2D28539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C547-B057-49DC-B431-6E6DE1EEB63E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4AC6D-3B7D-4EDD-8DD1-2C3B2D28539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160C547-B057-49DC-B431-6E6DE1EEB63E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1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514AC6D-3B7D-4EDD-8DD1-2C3B2D28539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1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160C547-B057-49DC-B431-6E6DE1EEB63E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514AC6D-3B7D-4EDD-8DD1-2C3B2D28539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160C547-B057-49DC-B431-6E6DE1EEB63E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514AC6D-3B7D-4EDD-8DD1-2C3B2D28539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5" y="14069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" y="7034"/>
            <a:ext cx="9136967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5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160C547-B057-49DC-B431-6E6DE1EEB63E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1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514AC6D-3B7D-4EDD-8DD1-2C3B2D28539B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uk-UA" sz="3600" b="1" dirty="0" smtClean="0"/>
              <a:t>Представники </a:t>
            </a:r>
            <a:r>
              <a:rPr lang="uk-UA" sz="3600" b="1" dirty="0" err="1" smtClean="0"/>
              <a:t>Александріївської</a:t>
            </a:r>
            <a:r>
              <a:rPr lang="uk-UA" sz="3600" b="1" dirty="0" smtClean="0"/>
              <a:t> філософії</a:t>
            </a:r>
            <a:endParaRPr lang="uk-UA" sz="3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00695" y="4786322"/>
            <a:ext cx="3400404" cy="17526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uk-UA" dirty="0" smtClean="0"/>
              <a:t>Виконали </a:t>
            </a:r>
          </a:p>
          <a:p>
            <a:pPr algn="l"/>
            <a:r>
              <a:rPr lang="uk-UA" dirty="0" smtClean="0"/>
              <a:t>учні групи №11</a:t>
            </a:r>
          </a:p>
          <a:p>
            <a:pPr algn="l"/>
            <a:r>
              <a:rPr lang="uk-UA" dirty="0" smtClean="0"/>
              <a:t>Данів Роман</a:t>
            </a:r>
          </a:p>
          <a:p>
            <a:pPr algn="l"/>
            <a:r>
              <a:rPr lang="uk-UA" dirty="0" err="1" smtClean="0"/>
              <a:t>Михайлюк</a:t>
            </a:r>
            <a:r>
              <a:rPr lang="uk-UA" dirty="0" smtClean="0"/>
              <a:t> Степан</a:t>
            </a:r>
            <a:endParaRPr lang="uk-UA" dirty="0"/>
          </a:p>
        </p:txBody>
      </p:sp>
    </p:spTree>
  </p:cSld>
  <p:clrMapOvr>
    <a:masterClrMapping/>
  </p:clrMapOvr>
  <p:transition spd="med" advClick="0" advTm="1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3" y="1571612"/>
            <a:ext cx="5929353" cy="4214834"/>
          </a:xfrm>
        </p:spPr>
        <p:txBody>
          <a:bodyPr>
            <a:normAutofit/>
          </a:bodyPr>
          <a:lstStyle/>
          <a:p>
            <a:r>
              <a:rPr lang="uk-UA" sz="2400" dirty="0" err="1" smtClean="0"/>
              <a:t>Теокріт</a:t>
            </a:r>
            <a:r>
              <a:rPr lang="uk-UA" sz="2400" dirty="0" smtClean="0"/>
              <a:t> (кінець 4 століття до н.е. – перша половина 3 століття до </a:t>
            </a:r>
            <a:r>
              <a:rPr lang="uk-UA" sz="2400" dirty="0" err="1" smtClean="0"/>
              <a:t>н.е</a:t>
            </a:r>
            <a:r>
              <a:rPr lang="uk-UA" sz="2400" dirty="0" smtClean="0"/>
              <a:t>).</a:t>
            </a:r>
            <a:r>
              <a:rPr lang="uk-UA" sz="2400" dirty="0"/>
              <a:t> давньогрецький поет, один з найвидатніших представників літератури раннього еллінізму, молодший сучасник </a:t>
            </a:r>
            <a:r>
              <a:rPr lang="uk-UA" sz="2400" dirty="0" smtClean="0"/>
              <a:t> </a:t>
            </a:r>
            <a:r>
              <a:rPr lang="uk-UA" sz="2400" dirty="0" err="1" smtClean="0"/>
              <a:t>Каллімаха</a:t>
            </a:r>
            <a:r>
              <a:rPr lang="uk-UA" sz="2400" dirty="0" smtClean="0"/>
              <a:t>. Заснував ранній жанр ідилії,</a:t>
            </a:r>
            <a:r>
              <a:rPr lang="uk-UA" sz="2000" dirty="0"/>
              <a:t> </a:t>
            </a:r>
            <a:r>
              <a:rPr lang="uk-UA" sz="2400" dirty="0"/>
              <a:t>у якій предметом милування стає простота і природність невимогливого побуту</a:t>
            </a:r>
          </a:p>
        </p:txBody>
      </p:sp>
      <p:pic>
        <p:nvPicPr>
          <p:cNvPr id="4" name="Содержимое 3" descr="teokri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12" y="2643182"/>
            <a:ext cx="2500330" cy="3777791"/>
          </a:xfrm>
        </p:spPr>
      </p:pic>
      <p:sp>
        <p:nvSpPr>
          <p:cNvPr id="7" name="TextBox 6"/>
          <p:cNvSpPr txBox="1"/>
          <p:nvPr/>
        </p:nvSpPr>
        <p:spPr>
          <a:xfrm>
            <a:off x="6215074" y="1785926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ТЕОКРІТ</a:t>
            </a:r>
            <a:endParaRPr lang="uk-UA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15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9" y="45720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sz="2200" dirty="0" smtClean="0"/>
              <a:t>(близько </a:t>
            </a:r>
            <a:r>
              <a:rPr lang="uk-UA" sz="2200" dirty="0"/>
              <a:t>365 </a:t>
            </a:r>
            <a:r>
              <a:rPr lang="uk-UA" sz="2200" dirty="0" smtClean="0"/>
              <a:t>— </a:t>
            </a:r>
            <a:r>
              <a:rPr lang="uk-UA" sz="2200" dirty="0"/>
              <a:t>300 до н. е.) </a:t>
            </a: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400" dirty="0"/>
              <a:t>старогрецький математик і визнаний основоположник </a:t>
            </a:r>
            <a:r>
              <a:rPr lang="uk-UA" sz="2400" dirty="0" smtClean="0"/>
              <a:t> математики. Родом з Афін,був ученим Платона.</a:t>
            </a:r>
            <a:r>
              <a:rPr lang="uk-UA" sz="2000" dirty="0"/>
              <a:t> . </a:t>
            </a:r>
            <a:r>
              <a:rPr lang="uk-UA" sz="2400" dirty="0"/>
              <a:t>Автор найдавніших трактатів з </a:t>
            </a:r>
            <a:r>
              <a:rPr lang="uk-UA" sz="2400" dirty="0" smtClean="0"/>
              <a:t>математики,що дошли до сьогодення</a:t>
            </a:r>
            <a:endParaRPr lang="uk-UA" sz="2400" dirty="0"/>
          </a:p>
        </p:txBody>
      </p:sp>
      <p:pic>
        <p:nvPicPr>
          <p:cNvPr id="4" name="Содержимое 3" descr="220px-Euklid-von-Alexandria_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71802" y="744692"/>
            <a:ext cx="2643207" cy="3135803"/>
          </a:xfrm>
        </p:spPr>
      </p:pic>
      <p:sp>
        <p:nvSpPr>
          <p:cNvPr id="6" name="TextBox 5"/>
          <p:cNvSpPr txBox="1"/>
          <p:nvPr/>
        </p:nvSpPr>
        <p:spPr>
          <a:xfrm>
            <a:off x="3143240" y="0"/>
            <a:ext cx="22860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ЕВКЛІД</a:t>
            </a:r>
            <a:endParaRPr lang="uk-UA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 advTm="1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643050"/>
            <a:ext cx="8229600" cy="1399032"/>
          </a:xfrm>
        </p:spPr>
        <p:txBody>
          <a:bodyPr>
            <a:normAutofit fontScale="90000"/>
          </a:bodyPr>
          <a:lstStyle/>
          <a:p>
            <a:r>
              <a:rPr lang="uk-UA" sz="3200" dirty="0" smtClean="0"/>
              <a:t>(Близько 305-240 років до н.е.)</a:t>
            </a:r>
            <a:br>
              <a:rPr lang="uk-UA" sz="3200" dirty="0" smtClean="0"/>
            </a:br>
            <a:r>
              <a:rPr lang="uk-UA" sz="3200" dirty="0" smtClean="0"/>
              <a:t>Давньогрецький поет, викладач і граматик.</a:t>
            </a:r>
            <a:r>
              <a:rPr lang="uk-UA" sz="2800" dirty="0" smtClean="0"/>
              <a:t> Найпослідовніше виразив теоретичні принципи </a:t>
            </a:r>
            <a:r>
              <a:rPr lang="uk-UA" sz="2800" dirty="0" err="1" smtClean="0"/>
              <a:t>Александріївської</a:t>
            </a:r>
            <a:r>
              <a:rPr lang="uk-UA" sz="2800" dirty="0" smtClean="0"/>
              <a:t> поезії. Писав переважно гімни, елегії та епіграми</a:t>
            </a:r>
            <a:endParaRPr lang="uk-UA" sz="3200" dirty="0"/>
          </a:p>
        </p:txBody>
      </p:sp>
      <p:pic>
        <p:nvPicPr>
          <p:cNvPr id="4" name="Содержимое 3" descr="Callimachu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14876" y="3286124"/>
            <a:ext cx="2786082" cy="3356726"/>
          </a:xfrm>
        </p:spPr>
      </p:pic>
      <p:sp>
        <p:nvSpPr>
          <p:cNvPr id="5" name="TextBox 4"/>
          <p:cNvSpPr txBox="1"/>
          <p:nvPr/>
        </p:nvSpPr>
        <p:spPr>
          <a:xfrm>
            <a:off x="3357554" y="357166"/>
            <a:ext cx="40719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dirty="0" err="1" smtClean="0"/>
              <a:t>Каллімах</a:t>
            </a:r>
            <a:endParaRPr lang="uk-UA" sz="4400" dirty="0"/>
          </a:p>
        </p:txBody>
      </p:sp>
    </p:spTree>
  </p:cSld>
  <p:clrMapOvr>
    <a:masterClrMapping/>
  </p:clrMapOvr>
  <p:transition spd="slow" advClick="0" advTm="15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57752" y="0"/>
            <a:ext cx="4071966" cy="3357586"/>
          </a:xfrm>
        </p:spPr>
        <p:txBody>
          <a:bodyPr>
            <a:normAutofit/>
          </a:bodyPr>
          <a:lstStyle/>
          <a:p>
            <a:r>
              <a:rPr lang="uk-UA" sz="3600" dirty="0" smtClean="0"/>
              <a:t>(близько 295 – 215років до н.е.)</a:t>
            </a:r>
            <a:endParaRPr lang="uk-UA" sz="3600" dirty="0"/>
          </a:p>
        </p:txBody>
      </p:sp>
      <p:pic>
        <p:nvPicPr>
          <p:cNvPr id="4" name="Содержимое 3" descr="rodosskij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43504" y="2285992"/>
            <a:ext cx="3529038" cy="4071966"/>
          </a:xfrm>
        </p:spPr>
      </p:pic>
      <p:sp>
        <p:nvSpPr>
          <p:cNvPr id="13" name="TextBox 12"/>
          <p:cNvSpPr txBox="1"/>
          <p:nvPr/>
        </p:nvSpPr>
        <p:spPr>
          <a:xfrm>
            <a:off x="571472" y="1142984"/>
            <a:ext cx="428628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Давньогрецький поет і граматик елліністичного періоду. Очолював </a:t>
            </a:r>
            <a:r>
              <a:rPr lang="uk-UA" sz="3200" dirty="0" err="1" smtClean="0"/>
              <a:t>Александріївську</a:t>
            </a:r>
            <a:r>
              <a:rPr lang="uk-UA" sz="3200" dirty="0" smtClean="0"/>
              <a:t> бібліотеку. Найбільше відомий як автор епічної поеми </a:t>
            </a:r>
            <a:r>
              <a:rPr lang="uk-UA" sz="3200" dirty="0" err="1" smtClean="0"/>
              <a:t>“Аргонавтика”</a:t>
            </a:r>
            <a:r>
              <a:rPr lang="uk-UA" sz="3200" dirty="0" smtClean="0"/>
              <a:t>, </a:t>
            </a:r>
            <a:r>
              <a:rPr lang="uk-UA" sz="3200" dirty="0" err="1" smtClean="0"/>
              <a:t>шо</a:t>
            </a:r>
            <a:r>
              <a:rPr lang="uk-UA" sz="3200" dirty="0" smtClean="0"/>
              <a:t> розповідає про пригоди аргонавтів.</a:t>
            </a:r>
            <a:endParaRPr lang="uk-UA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1714480" y="214290"/>
            <a:ext cx="6000792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uk-UA" sz="4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Аполлоній Родоський</a:t>
            </a:r>
            <a:endParaRPr lang="uk-UA" sz="4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advClick="0" advTm="15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4929198"/>
            <a:ext cx="5500726" cy="1399032"/>
          </a:xfrm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uk-UA" sz="2400" dirty="0" smtClean="0">
                <a:solidFill>
                  <a:schemeClr val="bg1">
                    <a:lumMod val="75000"/>
                  </a:schemeClr>
                </a:solidFill>
              </a:rPr>
              <a:t>(Близько 275 -194 р. до н.е.)</a:t>
            </a:r>
            <a:endParaRPr lang="uk-UA" sz="2400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4" name="Содержимое 3" descr="250px-Eratosthen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24" y="1643050"/>
            <a:ext cx="3643338" cy="3614190"/>
          </a:xfrm>
        </p:spPr>
      </p:pic>
      <p:sp>
        <p:nvSpPr>
          <p:cNvPr id="5" name="TextBox 4"/>
          <p:cNvSpPr txBox="1"/>
          <p:nvPr/>
        </p:nvSpPr>
        <p:spPr>
          <a:xfrm>
            <a:off x="4786314" y="733246"/>
            <a:ext cx="400052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Давньогрецький вчений і письменник . Один із надзвичайно різнобічних вчених античності. Він займався філологією, філософією,хронологією, математикою . Сам писав вірші і музику. За це сучасники дали йому прізвисько  </a:t>
            </a:r>
            <a:r>
              <a:rPr lang="uk-UA" sz="2800" dirty="0" err="1" smtClean="0"/>
              <a:t>“Пентатл”</a:t>
            </a:r>
            <a:r>
              <a:rPr lang="uk-UA" sz="2800" dirty="0" smtClean="0"/>
              <a:t>, тобто багатоборець. Інше його прізвисько Бета тобто другий</a:t>
            </a:r>
            <a:endParaRPr lang="uk-UA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000100" y="500042"/>
            <a:ext cx="3429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Ератосфен</a:t>
            </a:r>
            <a:endParaRPr lang="uk-UA" sz="5400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 spd="med" advClick="0" advTm="1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8746" y="642918"/>
            <a:ext cx="8229600" cy="1399032"/>
          </a:xfrm>
        </p:spPr>
        <p:txBody>
          <a:bodyPr/>
          <a:lstStyle/>
          <a:p>
            <a:r>
              <a:rPr lang="uk-UA" dirty="0" smtClean="0">
                <a:solidFill>
                  <a:schemeClr val="bg2">
                    <a:lumMod val="50000"/>
                  </a:schemeClr>
                </a:solidFill>
              </a:rPr>
              <a:t>(близько 87 – 165 р. н.е.)</a:t>
            </a:r>
            <a:endParaRPr lang="uk-UA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5" name="Содержимое 4" descr="200px-Ptolemaeu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8992" y="2285992"/>
            <a:ext cx="3127388" cy="3752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2071670" y="214290"/>
            <a:ext cx="50720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 smtClean="0">
                <a:solidFill>
                  <a:schemeClr val="bg2">
                    <a:lumMod val="90000"/>
                  </a:schemeClr>
                </a:solidFill>
              </a:rPr>
              <a:t>Клавдій </a:t>
            </a:r>
            <a:r>
              <a:rPr lang="uk-UA" sz="4000" dirty="0" err="1" smtClean="0">
                <a:solidFill>
                  <a:schemeClr val="bg2">
                    <a:lumMod val="90000"/>
                  </a:schemeClr>
                </a:solidFill>
              </a:rPr>
              <a:t>Птолемей</a:t>
            </a:r>
            <a:endParaRPr lang="uk-UA" sz="40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2285992"/>
            <a:ext cx="307183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Давньогрецький вчений, твори якого мали великий вплив на розвиток астрономії, географії та оптики.</a:t>
            </a:r>
            <a:endParaRPr lang="uk-UA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6643702" y="1964353"/>
            <a:ext cx="228601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Жив у Римській провінції. Працював в Александрії . Створив геоцентричну систему світу, розробив математичну теорію руху планет навколо нерухомої Землі</a:t>
            </a:r>
            <a:endParaRPr lang="uk-UA" sz="2400" dirty="0"/>
          </a:p>
        </p:txBody>
      </p:sp>
    </p:spTree>
  </p:cSld>
  <p:clrMapOvr>
    <a:masterClrMapping/>
  </p:clrMapOvr>
  <p:transition spd="med" advClick="0" advTm="1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196</Words>
  <Application>Microsoft Office PowerPoint</Application>
  <PresentationFormat>Экран (4:3)</PresentationFormat>
  <Paragraphs>23</Paragraphs>
  <Slides>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Яркая</vt:lpstr>
      <vt:lpstr>Представники Александріївської філософії</vt:lpstr>
      <vt:lpstr>Теокріт (кінець 4 століття до н.е. – перша половина 3 століття до н.е). давньогрецький поет, один з найвидатніших представників літератури раннього еллінізму, молодший сучасник  Каллімаха. Заснував ранній жанр ідилії, у якій предметом милування стає простота і природність невимогливого побуту</vt:lpstr>
      <vt:lpstr>(близько 365 — 300 до н. е.)  старогрецький математик і визнаний основоположник  математики. Родом з Афін,був ученим Платона. . Автор найдавніших трактатів з математики,що дошли до сьогодення</vt:lpstr>
      <vt:lpstr>(Близько 305-240 років до н.е.) Давньогрецький поет, викладач і граматик. Найпослідовніше виразив теоретичні принципи Александріївської поезії. Писав переважно гімни, елегії та епіграми</vt:lpstr>
      <vt:lpstr>(близько 295 – 215років до н.е.)</vt:lpstr>
      <vt:lpstr>(Близько 275 -194 р. до н.е.)</vt:lpstr>
      <vt:lpstr>(близько 87 – 165 р. н.е.)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Представники Александріївської філософії</dc:title>
  <dc:creator>Admin</dc:creator>
  <cp:lastModifiedBy>Ира</cp:lastModifiedBy>
  <cp:revision>15</cp:revision>
  <dcterms:created xsi:type="dcterms:W3CDTF">2011-11-02T18:28:59Z</dcterms:created>
  <dcterms:modified xsi:type="dcterms:W3CDTF">2014-12-14T11:32:36Z</dcterms:modified>
</cp:coreProperties>
</file>