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452313-EA04-408F-8F87-702E6D1F734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FC1E10C-96C2-4722-BD1F-637F2CE30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uk-UA" dirty="0"/>
              <a:t>Аналітична, </a:t>
            </a:r>
            <a:r>
              <a:rPr lang="uk-UA" dirty="0" err="1"/>
              <a:t>герменевтична</a:t>
            </a:r>
            <a:r>
              <a:rPr lang="uk-UA" dirty="0"/>
              <a:t> та феноменологічна філософія науки М.Гайдеггера.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4836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251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7200" dirty="0"/>
          </a:p>
          <a:p>
            <a:pPr marL="0" indent="0" algn="ctr">
              <a:buNone/>
            </a:pPr>
            <a:r>
              <a:rPr lang="uk-UA" sz="7200" dirty="0" smtClean="0"/>
              <a:t>Дякую за увагу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336081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964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Ма́ртін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Га́йдеггер</a:t>
            </a:r>
            <a:r>
              <a:rPr lang="ru-RU" sz="3600" b="1" dirty="0" smtClean="0"/>
              <a:t> (</a:t>
            </a:r>
            <a:r>
              <a:rPr lang="ru-RU" sz="3600" b="1" dirty="0" err="1" smtClean="0"/>
              <a:t>нім</a:t>
            </a:r>
            <a:r>
              <a:rPr lang="ru-RU" sz="3600" b="1" dirty="0" smtClean="0"/>
              <a:t>. </a:t>
            </a:r>
            <a:r>
              <a:rPr lang="ru-RU" sz="3600" b="1" dirty="0" err="1" smtClean="0"/>
              <a:t>Martin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Heidegger</a:t>
            </a:r>
            <a:r>
              <a:rPr lang="ru-RU" sz="3600" b="1" dirty="0" smtClean="0"/>
              <a:t>)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філософ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зосереджував</a:t>
            </a:r>
            <a:r>
              <a:rPr lang="ru-RU" dirty="0"/>
              <a:t> свою роботу у сферах </a:t>
            </a:r>
            <a:r>
              <a:rPr lang="ru-RU" dirty="0" err="1"/>
              <a:t>феноменології</a:t>
            </a:r>
            <a:r>
              <a:rPr lang="ru-RU" dirty="0"/>
              <a:t> та </a:t>
            </a:r>
            <a:r>
              <a:rPr lang="ru-RU" dirty="0" err="1"/>
              <a:t>екзистенціалізму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герменевтики та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лінгвістичної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. </a:t>
            </a:r>
          </a:p>
          <a:p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Марбурзького</a:t>
            </a:r>
            <a:r>
              <a:rPr lang="ru-RU" dirty="0"/>
              <a:t> (1923-28) і </a:t>
            </a:r>
            <a:r>
              <a:rPr lang="ru-RU" dirty="0" err="1"/>
              <a:t>Фрайбурзького</a:t>
            </a:r>
            <a:r>
              <a:rPr lang="ru-RU" dirty="0"/>
              <a:t> (1928—45) </a:t>
            </a:r>
            <a:r>
              <a:rPr lang="ru-RU" dirty="0" err="1"/>
              <a:t>університетів</a:t>
            </a:r>
            <a:r>
              <a:rPr lang="ru-RU" dirty="0"/>
              <a:t>.</a:t>
            </a:r>
          </a:p>
          <a:p>
            <a:r>
              <a:rPr lang="ru-RU" dirty="0" err="1"/>
              <a:t>Найвидатніші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: </a:t>
            </a:r>
            <a:r>
              <a:rPr lang="ru-RU" u="sng" dirty="0"/>
              <a:t>«</a:t>
            </a:r>
            <a:r>
              <a:rPr lang="ru-RU" u="sng" dirty="0" err="1"/>
              <a:t>Буття</a:t>
            </a:r>
            <a:r>
              <a:rPr lang="ru-RU" u="sng" dirty="0"/>
              <a:t> та час» </a:t>
            </a:r>
            <a:r>
              <a:rPr lang="ru-RU" dirty="0"/>
              <a:t>(1927), </a:t>
            </a:r>
            <a:r>
              <a:rPr lang="ru-RU" u="sng" dirty="0"/>
              <a:t>«</a:t>
            </a:r>
            <a:r>
              <a:rPr lang="ru-RU" u="sng" dirty="0" err="1"/>
              <a:t>Вступ</a:t>
            </a:r>
            <a:r>
              <a:rPr lang="ru-RU" u="sng" dirty="0"/>
              <a:t> до </a:t>
            </a:r>
            <a:r>
              <a:rPr lang="ru-RU" u="sng" dirty="0" err="1"/>
              <a:t>метафізики</a:t>
            </a:r>
            <a:r>
              <a:rPr lang="ru-RU" u="sng" dirty="0"/>
              <a:t>»(</a:t>
            </a:r>
            <a:r>
              <a:rPr lang="ru-RU" dirty="0"/>
              <a:t>1935), я</a:t>
            </a:r>
            <a:r>
              <a:rPr lang="uk-UA" dirty="0" err="1"/>
              <a:t>кі</a:t>
            </a:r>
            <a:r>
              <a:rPr lang="uk-UA" dirty="0"/>
              <a:t> стали </a:t>
            </a:r>
            <a:r>
              <a:rPr lang="ru-RU" dirty="0"/>
              <a:t>фундаментом герменевтики </a:t>
            </a:r>
            <a:r>
              <a:rPr lang="ru-RU" dirty="0" err="1"/>
              <a:t>кінця</a:t>
            </a:r>
            <a:r>
              <a:rPr lang="ru-RU" dirty="0"/>
              <a:t> ХХ ст.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437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Герменевтика (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грец</a:t>
            </a:r>
            <a:r>
              <a:rPr lang="ru-RU" sz="4000" dirty="0" smtClean="0"/>
              <a:t>. </a:t>
            </a:r>
            <a:r>
              <a:rPr lang="ru-RU" sz="4000" dirty="0" err="1" smtClean="0"/>
              <a:t>ερμηνεύειν</a:t>
            </a:r>
            <a:r>
              <a:rPr lang="ru-RU" sz="4000" dirty="0" smtClean="0"/>
              <a:t> — </a:t>
            </a:r>
            <a:r>
              <a:rPr lang="ru-RU" sz="4000" dirty="0" err="1" smtClean="0"/>
              <a:t>тлумачити</a:t>
            </a:r>
            <a:r>
              <a:rPr lang="ru-RU" sz="4000" dirty="0" smtClean="0"/>
              <a:t>)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первісному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—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дослідженням</a:t>
            </a:r>
            <a:r>
              <a:rPr lang="ru-RU" dirty="0"/>
              <a:t>, </a:t>
            </a:r>
            <a:r>
              <a:rPr lang="ru-RU" dirty="0" err="1"/>
              <a:t>поясненням</a:t>
            </a:r>
            <a:r>
              <a:rPr lang="ru-RU" dirty="0"/>
              <a:t>, </a:t>
            </a:r>
            <a:r>
              <a:rPr lang="ru-RU" dirty="0" err="1"/>
              <a:t>тлумаченням</a:t>
            </a:r>
            <a:r>
              <a:rPr lang="ru-RU" dirty="0"/>
              <a:t> </a:t>
            </a:r>
            <a:r>
              <a:rPr lang="ru-RU" dirty="0" err="1"/>
              <a:t>філологічних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філософських</a:t>
            </a:r>
            <a:r>
              <a:rPr lang="ru-RU" dirty="0"/>
              <a:t>, </a:t>
            </a:r>
            <a:r>
              <a:rPr lang="ru-RU" dirty="0" err="1"/>
              <a:t>історичних</a:t>
            </a:r>
            <a:r>
              <a:rPr lang="ru-RU" dirty="0"/>
              <a:t> і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Герменевтика </a:t>
            </a:r>
            <a:r>
              <a:rPr lang="ru-RU" u="sng" dirty="0"/>
              <a:t>є </a:t>
            </a:r>
            <a:r>
              <a:rPr lang="ru-RU" u="sng" dirty="0" err="1"/>
              <a:t>допоміжною</a:t>
            </a:r>
            <a:r>
              <a:rPr lang="ru-RU" u="sng" dirty="0"/>
              <a:t> </a:t>
            </a:r>
            <a:r>
              <a:rPr lang="ru-RU" u="sng" dirty="0" err="1"/>
              <a:t>дисципліною</a:t>
            </a:r>
            <a:r>
              <a:rPr lang="ru-RU" u="sng" dirty="0"/>
              <a:t> </a:t>
            </a:r>
            <a:r>
              <a:rPr lang="ru-RU" dirty="0"/>
              <a:t>тих </a:t>
            </a:r>
            <a:r>
              <a:rPr lang="ru-RU" dirty="0" err="1"/>
              <a:t>гуманітарних</a:t>
            </a:r>
            <a:r>
              <a:rPr lang="ru-RU" dirty="0"/>
              <a:t> (і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) наук,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писемними</a:t>
            </a:r>
            <a:r>
              <a:rPr lang="ru-RU" dirty="0"/>
              <a:t> </a:t>
            </a:r>
            <a:r>
              <a:rPr lang="ru-RU" dirty="0" err="1"/>
              <a:t>пам'ятками</a:t>
            </a:r>
            <a:r>
              <a:rPr lang="ru-RU" dirty="0"/>
              <a:t> (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,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релігієзнавства</a:t>
            </a:r>
            <a:r>
              <a:rPr lang="ru-RU" dirty="0"/>
              <a:t>, </a:t>
            </a:r>
            <a:r>
              <a:rPr lang="ru-RU" dirty="0" err="1"/>
              <a:t>мовознавства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У </a:t>
            </a:r>
            <a:r>
              <a:rPr lang="ru-RU" u="sng" dirty="0"/>
              <a:t>XX ст.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ширшого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як </a:t>
            </a:r>
            <a:r>
              <a:rPr lang="ru-RU" u="sng" dirty="0"/>
              <a:t>метод, </a:t>
            </a:r>
            <a:r>
              <a:rPr lang="ru-RU" u="sng" dirty="0" err="1"/>
              <a:t>теорія</a:t>
            </a:r>
            <a:r>
              <a:rPr lang="ru-RU" u="sng" dirty="0"/>
              <a:t> </a:t>
            </a:r>
            <a:r>
              <a:rPr lang="ru-RU" u="sng" dirty="0" err="1"/>
              <a:t>чи</a:t>
            </a:r>
            <a:r>
              <a:rPr lang="ru-RU" u="sng" dirty="0"/>
              <a:t> </a:t>
            </a:r>
            <a:r>
              <a:rPr lang="ru-RU" u="sng" dirty="0" err="1"/>
              <a:t>філософія</a:t>
            </a:r>
            <a:r>
              <a:rPr lang="ru-RU" u="sng" dirty="0"/>
              <a:t> будь-</a:t>
            </a:r>
            <a:r>
              <a:rPr lang="ru-RU" u="sng" dirty="0" err="1"/>
              <a:t>якої</a:t>
            </a:r>
            <a:r>
              <a:rPr lang="ru-RU" u="sng" dirty="0"/>
              <a:t> </a:t>
            </a:r>
            <a:r>
              <a:rPr lang="ru-RU" u="sng" dirty="0" err="1"/>
              <a:t>інтерпретації</a:t>
            </a:r>
            <a:r>
              <a:rPr lang="ru-RU" u="sng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46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5056"/>
          </a:xfrm>
        </p:spPr>
        <p:txBody>
          <a:bodyPr/>
          <a:lstStyle/>
          <a:p>
            <a:r>
              <a:rPr lang="ru-RU" dirty="0" smtClean="0"/>
              <a:t>Герменевтика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герменевтику часто </a:t>
            </a:r>
            <a:r>
              <a:rPr lang="ru-RU" dirty="0" err="1"/>
              <a:t>визначають</a:t>
            </a:r>
            <a:r>
              <a:rPr lang="ru-RU" dirty="0"/>
              <a:t> як </a:t>
            </a:r>
            <a:r>
              <a:rPr lang="ru-RU" u="sng" dirty="0" err="1"/>
              <a:t>спосіб</a:t>
            </a:r>
            <a:r>
              <a:rPr lang="ru-RU" u="sng" dirty="0"/>
              <a:t> </a:t>
            </a:r>
            <a:r>
              <a:rPr lang="ru-RU" u="sng" dirty="0" err="1"/>
              <a:t>філософствування</a:t>
            </a:r>
            <a:r>
              <a:rPr lang="ru-RU" u="sng" dirty="0"/>
              <a:t>, центром </a:t>
            </a:r>
            <a:r>
              <a:rPr lang="ru-RU" u="sng" dirty="0" err="1"/>
              <a:t>якого</a:t>
            </a:r>
            <a:r>
              <a:rPr lang="ru-RU" u="sng" dirty="0"/>
              <a:t> є </a:t>
            </a:r>
            <a:r>
              <a:rPr lang="ru-RU" u="sng" dirty="0" err="1"/>
              <a:t>інтерпретація</a:t>
            </a:r>
            <a:r>
              <a:rPr lang="ru-RU" u="sng" dirty="0"/>
              <a:t>, </a:t>
            </a:r>
            <a:r>
              <a:rPr lang="ru-RU" u="sng" dirty="0" err="1"/>
              <a:t>розуміння</a:t>
            </a:r>
            <a:r>
              <a:rPr lang="ru-RU" u="sng" dirty="0"/>
              <a:t> </a:t>
            </a:r>
            <a:r>
              <a:rPr lang="ru-RU" dirty="0" err="1"/>
              <a:t>текстів</a:t>
            </a:r>
            <a:r>
              <a:rPr lang="ru-RU" dirty="0"/>
              <a:t>. </a:t>
            </a:r>
            <a:endParaRPr lang="ru-RU" dirty="0" smtClean="0"/>
          </a:p>
          <a:p>
            <a:endParaRPr lang="uk-UA" dirty="0"/>
          </a:p>
          <a:p>
            <a:r>
              <a:rPr lang="ru-RU" dirty="0" err="1"/>
              <a:t>Філософи</a:t>
            </a:r>
            <a:r>
              <a:rPr lang="ru-RU" dirty="0"/>
              <a:t> з </a:t>
            </a:r>
            <a:r>
              <a:rPr lang="ru-RU" dirty="0" err="1"/>
              <a:t>давніх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бачили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покликання</a:t>
            </a:r>
            <a:r>
              <a:rPr lang="ru-RU" dirty="0"/>
              <a:t> в </a:t>
            </a:r>
            <a:r>
              <a:rPr lang="ru-RU" dirty="0" err="1"/>
              <a:t>роз'ясненні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глибинного</a:t>
            </a:r>
            <a:r>
              <a:rPr lang="ru-RU" dirty="0"/>
              <a:t> </a:t>
            </a:r>
            <a:r>
              <a:rPr lang="ru-RU" dirty="0" err="1"/>
              <a:t>сенсу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 і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Але герменевтикою </a:t>
            </a:r>
            <a:r>
              <a:rPr lang="ru-RU" dirty="0"/>
              <a:t>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філософи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 smtClean="0"/>
              <a:t>першопринципом</a:t>
            </a:r>
            <a:r>
              <a:rPr lang="ru-RU" dirty="0" smtClean="0"/>
              <a:t> </a:t>
            </a:r>
            <a:r>
              <a:rPr lang="ru-RU" dirty="0" err="1"/>
              <a:t>філософії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них </a:t>
            </a:r>
            <a:r>
              <a:rPr lang="ru-RU" u="sng" dirty="0" err="1"/>
              <a:t>людина</a:t>
            </a:r>
            <a:r>
              <a:rPr lang="ru-RU" u="sng" dirty="0"/>
              <a:t> є </a:t>
            </a:r>
            <a:r>
              <a:rPr lang="ru-RU" u="sng" dirty="0" err="1" smtClean="0"/>
              <a:t>істота</a:t>
            </a:r>
            <a:r>
              <a:rPr lang="ru-RU" u="sng" dirty="0" smtClean="0"/>
              <a:t>, яка </a:t>
            </a:r>
            <a:r>
              <a:rPr lang="ru-RU" u="sng" dirty="0" err="1"/>
              <a:t>розуміє</a:t>
            </a:r>
            <a:r>
              <a:rPr lang="ru-RU" dirty="0"/>
              <a:t>. Все </a:t>
            </a:r>
            <a:r>
              <a:rPr lang="ru-RU" u="sng" dirty="0" err="1"/>
              <a:t>інше</a:t>
            </a:r>
            <a:r>
              <a:rPr lang="ru-RU" u="sng" dirty="0"/>
              <a:t> </a:t>
            </a:r>
            <a:r>
              <a:rPr lang="ru-RU" dirty="0" err="1"/>
              <a:t>людське</a:t>
            </a:r>
            <a:r>
              <a:rPr lang="ru-RU" dirty="0"/>
              <a:t> </a:t>
            </a:r>
            <a:r>
              <a:rPr lang="ru-RU" dirty="0" err="1" smtClean="0"/>
              <a:t>другорядне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u="sng" dirty="0" err="1"/>
              <a:t>виступає</a:t>
            </a:r>
            <a:r>
              <a:rPr lang="ru-RU" u="sng" dirty="0"/>
              <a:t> </a:t>
            </a:r>
            <a:r>
              <a:rPr lang="ru-RU" u="sng" dirty="0" err="1"/>
              <a:t>чи</a:t>
            </a:r>
            <a:r>
              <a:rPr lang="ru-RU" u="sng" dirty="0"/>
              <a:t> то як сторона </a:t>
            </a:r>
            <a:r>
              <a:rPr lang="ru-RU" u="sng" dirty="0" err="1"/>
              <a:t>процесу</a:t>
            </a:r>
            <a:r>
              <a:rPr lang="ru-RU" u="sng" dirty="0"/>
              <a:t> </a:t>
            </a:r>
            <a:r>
              <a:rPr lang="ru-RU" u="sng" dirty="0" err="1"/>
              <a:t>розуміння</a:t>
            </a:r>
            <a:r>
              <a:rPr lang="ru-RU" u="sng" dirty="0"/>
              <a:t>, </a:t>
            </a:r>
            <a:r>
              <a:rPr lang="ru-RU" u="sng" dirty="0" err="1"/>
              <a:t>чи</a:t>
            </a:r>
            <a:r>
              <a:rPr lang="ru-RU" u="sng" dirty="0"/>
              <a:t> то як </a:t>
            </a:r>
            <a:r>
              <a:rPr lang="ru-RU" u="sng" dirty="0" err="1"/>
              <a:t>його</a:t>
            </a:r>
            <a:r>
              <a:rPr lang="ru-RU" u="sng" dirty="0"/>
              <a:t> </a:t>
            </a:r>
            <a:r>
              <a:rPr lang="ru-RU" u="sng" dirty="0" err="1"/>
              <a:t>специфікація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35612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668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 ХХ </a:t>
            </a:r>
            <a:r>
              <a:rPr lang="ru-RU" sz="3600" dirty="0" err="1" smtClean="0"/>
              <a:t>столітті</a:t>
            </a:r>
            <a:r>
              <a:rPr lang="ru-RU" sz="3600" dirty="0" smtClean="0"/>
              <a:t> в основному </a:t>
            </a:r>
            <a:r>
              <a:rPr lang="ru-RU" sz="3600" dirty="0" err="1" smtClean="0"/>
              <a:t>культивуються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дві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форми</a:t>
            </a:r>
            <a:r>
              <a:rPr lang="ru-RU" sz="3600" dirty="0" smtClean="0"/>
              <a:t> </a:t>
            </a:r>
            <a:r>
              <a:rPr lang="ru-RU" sz="3600" dirty="0" err="1" smtClean="0"/>
              <a:t>філософської</a:t>
            </a:r>
            <a:r>
              <a:rPr lang="ru-RU" sz="3600" dirty="0" smtClean="0"/>
              <a:t> герменевтики: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герменевтика </a:t>
            </a:r>
            <a:r>
              <a:rPr lang="ru-RU" dirty="0" err="1"/>
              <a:t>свідомості</a:t>
            </a:r>
            <a:r>
              <a:rPr lang="ru-RU" dirty="0"/>
              <a:t> (</a:t>
            </a:r>
            <a:r>
              <a:rPr lang="ru-RU" dirty="0" err="1"/>
              <a:t>Шлеймахера</a:t>
            </a:r>
            <a:r>
              <a:rPr lang="ru-RU" dirty="0"/>
              <a:t> - </a:t>
            </a:r>
            <a:r>
              <a:rPr lang="ru-RU" dirty="0" err="1"/>
              <a:t>Дільтея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герменевтика </a:t>
            </a:r>
            <a:r>
              <a:rPr lang="ru-RU" dirty="0" err="1"/>
              <a:t>буття</a:t>
            </a:r>
            <a:r>
              <a:rPr lang="ru-RU" dirty="0"/>
              <a:t> (Хайдеггера). </a:t>
            </a:r>
          </a:p>
          <a:p>
            <a:pPr marL="0" indent="0" algn="ctr">
              <a:buNone/>
            </a:pPr>
            <a:r>
              <a:rPr lang="ru-RU" u="sng" dirty="0" err="1" smtClean="0"/>
              <a:t>Принципова</a:t>
            </a:r>
            <a:r>
              <a:rPr lang="ru-RU" u="sng" dirty="0" smtClean="0"/>
              <a:t> </a:t>
            </a:r>
            <a:r>
              <a:rPr lang="ru-RU" u="sng" dirty="0" err="1" smtClean="0"/>
              <a:t>відмінність</a:t>
            </a:r>
            <a:r>
              <a:rPr lang="ru-RU" u="sng" dirty="0" smtClean="0"/>
              <a:t>: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u="sng" dirty="0" err="1"/>
              <a:t>герменевтиці</a:t>
            </a:r>
            <a:r>
              <a:rPr lang="ru-RU" u="sng" dirty="0"/>
              <a:t> </a:t>
            </a:r>
            <a:r>
              <a:rPr lang="ru-RU" u="sng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розуміння</a:t>
            </a:r>
            <a:r>
              <a:rPr lang="ru-RU" dirty="0"/>
              <a:t> є </a:t>
            </a:r>
            <a:r>
              <a:rPr lang="ru-RU" dirty="0" err="1" smtClean="0"/>
              <a:t>проникнення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, форма </a:t>
            </a:r>
            <a:r>
              <a:rPr lang="ru-RU" dirty="0" err="1"/>
              <a:t>співпереживання</a:t>
            </a:r>
            <a:r>
              <a:rPr lang="ru-RU" dirty="0"/>
              <a:t> (</a:t>
            </a:r>
            <a:r>
              <a:rPr lang="ru-RU" dirty="0" err="1"/>
              <a:t>конгеніальність</a:t>
            </a:r>
            <a:r>
              <a:rPr lang="ru-RU" dirty="0"/>
              <a:t>,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спорідненості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).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u="sng" dirty="0" err="1"/>
              <a:t>герменевтиці</a:t>
            </a:r>
            <a:r>
              <a:rPr lang="ru-RU" u="sng" dirty="0"/>
              <a:t> </a:t>
            </a:r>
            <a:r>
              <a:rPr lang="ru-RU" u="sng" dirty="0" err="1"/>
              <a:t>буття</a:t>
            </a:r>
            <a:r>
              <a:rPr lang="ru-RU" dirty="0"/>
              <a:t>, </a:t>
            </a:r>
            <a:r>
              <a:rPr lang="ru-RU" dirty="0" err="1"/>
              <a:t>розуміння</a:t>
            </a:r>
            <a:r>
              <a:rPr lang="ru-RU" dirty="0"/>
              <a:t> є </a:t>
            </a:r>
            <a:r>
              <a:rPr lang="ru-RU" dirty="0" err="1"/>
              <a:t>сенс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у справах і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індивідуумів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34152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85056"/>
          </a:xfrm>
        </p:spPr>
        <p:txBody>
          <a:bodyPr/>
          <a:lstStyle/>
          <a:p>
            <a:r>
              <a:rPr lang="ru-RU" dirty="0" err="1" smtClean="0"/>
              <a:t>феноменологія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Одним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філософських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ХХ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Феномен </a:t>
            </a:r>
            <a:r>
              <a:rPr lang="ru-RU" dirty="0"/>
              <a:t>- в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грецького</a:t>
            </a:r>
            <a:r>
              <a:rPr lang="ru-RU" dirty="0"/>
              <a:t> </a:t>
            </a:r>
            <a:r>
              <a:rPr lang="ru-RU" u="sng" dirty="0" smtClean="0"/>
              <a:t>«те</a:t>
            </a:r>
            <a:r>
              <a:rPr lang="ru-RU" u="sng" dirty="0"/>
              <a:t>, </a:t>
            </a:r>
            <a:r>
              <a:rPr lang="ru-RU" u="sng" dirty="0" err="1"/>
              <a:t>що</a:t>
            </a:r>
            <a:r>
              <a:rPr lang="ru-RU" u="sng" dirty="0"/>
              <a:t> </a:t>
            </a:r>
            <a:r>
              <a:rPr lang="ru-RU" u="sng" dirty="0" err="1" smtClean="0"/>
              <a:t>зя,вляється</a:t>
            </a:r>
            <a:r>
              <a:rPr lang="ru-RU" u="sng" dirty="0" smtClean="0"/>
              <a:t>»</a:t>
            </a:r>
            <a:r>
              <a:rPr lang="ru-RU" dirty="0" smtClean="0"/>
              <a:t>.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</a:t>
            </a:r>
            <a:r>
              <a:rPr lang="ru-RU" dirty="0" err="1"/>
              <a:t>сенсу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u="sng" dirty="0" err="1"/>
              <a:t>що</a:t>
            </a:r>
            <a:r>
              <a:rPr lang="ru-RU" u="sng" dirty="0"/>
              <a:t> </a:t>
            </a:r>
            <a:r>
              <a:rPr lang="ru-RU" u="sng" dirty="0" err="1"/>
              <a:t>з'явилося</a:t>
            </a:r>
            <a:r>
              <a:rPr lang="ru-RU" u="sng" dirty="0"/>
              <a:t> в </a:t>
            </a:r>
            <a:r>
              <a:rPr lang="ru-RU" u="sng" dirty="0" err="1"/>
              <a:t>свідомість</a:t>
            </a:r>
            <a:r>
              <a:rPr lang="ru-RU" u="sng" dirty="0"/>
              <a:t> </a:t>
            </a:r>
            <a:r>
              <a:rPr lang="ru-RU" u="sng" dirty="0" err="1"/>
              <a:t>людини</a:t>
            </a:r>
            <a:r>
              <a:rPr lang="ru-RU" u="sng" dirty="0"/>
              <a:t> в </a:t>
            </a:r>
            <a:r>
              <a:rPr lang="ru-RU" u="sng" dirty="0" err="1"/>
              <a:t>її</a:t>
            </a:r>
            <a:r>
              <a:rPr lang="ru-RU" u="sng" dirty="0"/>
              <a:t> </a:t>
            </a:r>
            <a:r>
              <a:rPr lang="ru-RU" u="sng" dirty="0" err="1"/>
              <a:t>чуттєвому</a:t>
            </a:r>
            <a:r>
              <a:rPr lang="ru-RU" u="sng" dirty="0"/>
              <a:t> </a:t>
            </a:r>
            <a:r>
              <a:rPr lang="ru-RU" u="sng" dirty="0" err="1"/>
              <a:t>досвіді</a:t>
            </a:r>
            <a:r>
              <a:rPr lang="ru-RU" u="sng" dirty="0"/>
              <a:t> і </a:t>
            </a:r>
            <a:r>
              <a:rPr lang="ru-RU" u="sng" dirty="0" err="1"/>
              <a:t>далі</a:t>
            </a:r>
            <a:r>
              <a:rPr lang="ru-RU" u="sng" dirty="0"/>
              <a:t> в </a:t>
            </a:r>
            <a:r>
              <a:rPr lang="ru-RU" u="sng" dirty="0" err="1"/>
              <a:t>процесі</a:t>
            </a:r>
            <a:r>
              <a:rPr lang="ru-RU" u="sng" dirty="0"/>
              <a:t> </a:t>
            </a:r>
            <a:r>
              <a:rPr lang="ru-RU" u="sng" dirty="0" err="1"/>
              <a:t>його</a:t>
            </a:r>
            <a:r>
              <a:rPr lang="ru-RU" u="sng" dirty="0"/>
              <a:t> </a:t>
            </a:r>
            <a:r>
              <a:rPr lang="ru-RU" u="sng" dirty="0" err="1"/>
              <a:t>осмислення</a:t>
            </a:r>
            <a:r>
              <a:rPr lang="ru-RU" u="sng" dirty="0"/>
              <a:t>. </a:t>
            </a:r>
            <a:endParaRPr lang="ru-RU" u="sng" dirty="0" smtClean="0"/>
          </a:p>
          <a:p>
            <a:endParaRPr lang="ru-RU" dirty="0"/>
          </a:p>
          <a:p>
            <a:r>
              <a:rPr lang="ru-RU" dirty="0"/>
              <a:t> Феномен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/>
              <a:t>відчуття</a:t>
            </a:r>
            <a:r>
              <a:rPr lang="ru-RU" dirty="0"/>
              <a:t>, і </a:t>
            </a:r>
            <a:r>
              <a:rPr lang="ru-RU" dirty="0" err="1"/>
              <a:t>сприйняття</a:t>
            </a:r>
            <a:r>
              <a:rPr lang="ru-RU" dirty="0"/>
              <a:t>, і </a:t>
            </a:r>
            <a:r>
              <a:rPr lang="ru-RU" dirty="0" err="1"/>
              <a:t>подання</a:t>
            </a:r>
            <a:r>
              <a:rPr lang="ru-RU" dirty="0"/>
              <a:t> і думка.  </a:t>
            </a:r>
            <a:r>
              <a:rPr lang="ru-RU" dirty="0" err="1"/>
              <a:t>Феноменологія</a:t>
            </a:r>
            <a:r>
              <a:rPr lang="ru-RU" dirty="0"/>
              <a:t> - </a:t>
            </a:r>
            <a:r>
              <a:rPr lang="ru-RU" u="sng" dirty="0" err="1"/>
              <a:t>це</a:t>
            </a:r>
            <a:r>
              <a:rPr lang="ru-RU" u="sng" dirty="0"/>
              <a:t> </a:t>
            </a:r>
            <a:r>
              <a:rPr lang="ru-RU" u="sng" dirty="0" err="1"/>
              <a:t>вчення</a:t>
            </a:r>
            <a:r>
              <a:rPr lang="ru-RU" u="sng" dirty="0"/>
              <a:t> про </a:t>
            </a:r>
            <a:r>
              <a:rPr lang="ru-RU" u="sng" dirty="0" err="1"/>
              <a:t>свідомість</a:t>
            </a:r>
            <a:r>
              <a:rPr lang="ru-RU" u="sng" dirty="0"/>
              <a:t>, про </a:t>
            </a:r>
            <a:r>
              <a:rPr lang="ru-RU" u="sng" dirty="0" err="1"/>
              <a:t>феномени</a:t>
            </a:r>
            <a:r>
              <a:rPr lang="ru-RU" u="sng" dirty="0"/>
              <a:t> і </a:t>
            </a:r>
            <a:r>
              <a:rPr lang="ru-RU" u="sng" dirty="0" err="1"/>
              <a:t>їх</a:t>
            </a:r>
            <a:r>
              <a:rPr lang="ru-RU" u="sng" dirty="0"/>
              <a:t> </a:t>
            </a:r>
            <a:r>
              <a:rPr lang="ru-RU" u="sng" dirty="0" err="1" smtClean="0"/>
              <a:t>сенс</a:t>
            </a:r>
            <a:r>
              <a:rPr lang="ru-RU" u="sng" dirty="0" smtClean="0"/>
              <a:t>. </a:t>
            </a:r>
            <a:endParaRPr lang="ru-RU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770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найпростішій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0117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феноменологія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u="sng" dirty="0" err="1" smtClean="0"/>
              <a:t>об'єктивного</a:t>
            </a:r>
            <a:r>
              <a:rPr lang="ru-RU" u="sng" dirty="0" smtClean="0"/>
              <a:t> </a:t>
            </a:r>
            <a:r>
              <a:rPr lang="ru-RU" u="sng" dirty="0" err="1" smtClean="0"/>
              <a:t>вивчення</a:t>
            </a:r>
            <a:r>
              <a:rPr lang="ru-RU" u="sng" dirty="0" smtClean="0"/>
              <a:t> того, </a:t>
            </a:r>
            <a:r>
              <a:rPr lang="ru-RU" u="sng" dirty="0" err="1" smtClean="0"/>
              <a:t>що</a:t>
            </a:r>
            <a:r>
              <a:rPr lang="ru-RU" u="sng" dirty="0" smtClean="0"/>
              <a:t> </a:t>
            </a:r>
            <a:r>
              <a:rPr lang="ru-RU" u="sng" dirty="0" err="1" smtClean="0"/>
              <a:t>зазвичай</a:t>
            </a:r>
            <a:r>
              <a:rPr lang="ru-RU" u="sng" dirty="0" smtClean="0"/>
              <a:t> </a:t>
            </a:r>
            <a:r>
              <a:rPr lang="ru-RU" u="sng" dirty="0" err="1" smtClean="0"/>
              <a:t>вважається</a:t>
            </a:r>
            <a:r>
              <a:rPr lang="ru-RU" u="sng" dirty="0" smtClean="0"/>
              <a:t> </a:t>
            </a:r>
            <a:r>
              <a:rPr lang="ru-RU" u="sng" dirty="0" err="1" smtClean="0"/>
              <a:t>суб'єктивним</a:t>
            </a:r>
            <a:r>
              <a:rPr lang="ru-RU" u="sng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свідомості</a:t>
            </a:r>
            <a:r>
              <a:rPr lang="ru-RU" dirty="0" smtClean="0"/>
              <a:t> та таких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, як </a:t>
            </a:r>
            <a:r>
              <a:rPr lang="ru-RU" dirty="0" err="1" smtClean="0"/>
              <a:t>судження</a:t>
            </a:r>
            <a:r>
              <a:rPr lang="ru-RU" dirty="0" smtClean="0"/>
              <a:t>, </a:t>
            </a:r>
            <a:r>
              <a:rPr lang="ru-RU" dirty="0" err="1" smtClean="0"/>
              <a:t>сприйняття</a:t>
            </a:r>
            <a:r>
              <a:rPr lang="ru-RU" dirty="0" smtClean="0"/>
              <a:t> та </a:t>
            </a:r>
            <a:r>
              <a:rPr lang="ru-RU" dirty="0" err="1" smtClean="0"/>
              <a:t>почуття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феноменологія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бути </a:t>
            </a:r>
            <a:r>
              <a:rPr lang="ru-RU" dirty="0" err="1" smtClean="0"/>
              <a:t>науковою</a:t>
            </a:r>
            <a:r>
              <a:rPr lang="ru-RU" dirty="0" smtClean="0"/>
              <a:t>, вона </a:t>
            </a:r>
            <a:r>
              <a:rPr lang="ru-RU" u="sng" dirty="0" smtClean="0"/>
              <a:t>не </a:t>
            </a:r>
            <a:r>
              <a:rPr lang="ru-RU" u="sng" dirty="0" err="1" smtClean="0"/>
              <a:t>намагається</a:t>
            </a:r>
            <a:r>
              <a:rPr lang="ru-RU" u="sng" dirty="0" smtClean="0"/>
              <a:t> </a:t>
            </a:r>
            <a:r>
              <a:rPr lang="ru-RU" u="sng" dirty="0" err="1" smtClean="0"/>
              <a:t>вивчати</a:t>
            </a:r>
            <a:r>
              <a:rPr lang="ru-RU" u="sng" dirty="0" smtClean="0"/>
              <a:t> </a:t>
            </a:r>
            <a:r>
              <a:rPr lang="ru-RU" u="sng" dirty="0" err="1" smtClean="0"/>
              <a:t>свідомість</a:t>
            </a:r>
            <a:r>
              <a:rPr lang="ru-RU" u="sng" dirty="0" smtClean="0"/>
              <a:t> </a:t>
            </a:r>
            <a:r>
              <a:rPr lang="ru-RU" u="sng" dirty="0" err="1" smtClean="0"/>
              <a:t>із</a:t>
            </a:r>
            <a:r>
              <a:rPr lang="ru-RU" u="sng" dirty="0" smtClean="0"/>
              <a:t> точки </a:t>
            </a:r>
            <a:r>
              <a:rPr lang="ru-RU" u="sng" dirty="0" err="1" smtClean="0"/>
              <a:t>зору</a:t>
            </a:r>
            <a:r>
              <a:rPr lang="ru-RU" u="sng" dirty="0" smtClean="0"/>
              <a:t> </a:t>
            </a:r>
            <a:r>
              <a:rPr lang="ru-RU" u="sng" dirty="0" err="1" smtClean="0"/>
              <a:t>клінічної</a:t>
            </a:r>
            <a:r>
              <a:rPr lang="ru-RU" u="sng" dirty="0" smtClean="0"/>
              <a:t> </a:t>
            </a:r>
            <a:r>
              <a:rPr lang="ru-RU" u="sng" dirty="0" err="1" smtClean="0"/>
              <a:t>психології</a:t>
            </a:r>
            <a:r>
              <a:rPr lang="ru-RU" u="sng" dirty="0" smtClean="0"/>
              <a:t> </a:t>
            </a:r>
            <a:r>
              <a:rPr lang="ru-RU" u="sng" dirty="0" err="1" smtClean="0"/>
              <a:t>чи</a:t>
            </a:r>
            <a:r>
              <a:rPr lang="ru-RU" u="sng" dirty="0" smtClean="0"/>
              <a:t> </a:t>
            </a:r>
            <a:r>
              <a:rPr lang="ru-RU" u="sng" dirty="0" err="1" smtClean="0"/>
              <a:t>неврології</a:t>
            </a:r>
            <a:r>
              <a:rPr lang="ru-RU" u="sng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систематичних</a:t>
            </a:r>
            <a:r>
              <a:rPr lang="ru-RU" dirty="0" smtClean="0"/>
              <a:t> </a:t>
            </a:r>
            <a:r>
              <a:rPr lang="ru-RU" dirty="0" err="1" smtClean="0"/>
              <a:t>міркувань</a:t>
            </a:r>
            <a:r>
              <a:rPr lang="ru-RU" dirty="0" smtClean="0"/>
              <a:t> вона ставить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u="sng" dirty="0" smtClean="0"/>
              <a:t>метою </a:t>
            </a:r>
            <a:r>
              <a:rPr lang="ru-RU" u="sng" dirty="0" err="1" smtClean="0"/>
              <a:t>визначити</a:t>
            </a:r>
            <a:r>
              <a:rPr lang="ru-RU" u="sng" dirty="0" smtClean="0"/>
              <a:t> </a:t>
            </a:r>
            <a:r>
              <a:rPr lang="ru-RU" u="sng" dirty="0" err="1" smtClean="0"/>
              <a:t>суттєві</a:t>
            </a:r>
            <a:r>
              <a:rPr lang="ru-RU" u="sng" dirty="0" smtClean="0"/>
              <a:t> </a:t>
            </a:r>
            <a:r>
              <a:rPr lang="ru-RU" u="sng" dirty="0" err="1" smtClean="0"/>
              <a:t>властивості</a:t>
            </a:r>
            <a:r>
              <a:rPr lang="ru-RU" u="sng" dirty="0" smtClean="0"/>
              <a:t> структур </a:t>
            </a:r>
            <a:r>
              <a:rPr lang="ru-RU" u="sng" dirty="0" err="1" smtClean="0"/>
              <a:t>свідомості</a:t>
            </a:r>
            <a:r>
              <a:rPr lang="ru-RU" u="sng" dirty="0" smtClean="0"/>
              <a:t> та </a:t>
            </a:r>
            <a:r>
              <a:rPr lang="ru-RU" u="sng" dirty="0" err="1" smtClean="0"/>
              <a:t>проявів</a:t>
            </a:r>
            <a:r>
              <a:rPr lang="ru-RU" u="sng" dirty="0" smtClean="0"/>
              <a:t> </a:t>
            </a:r>
            <a:r>
              <a:rPr lang="ru-RU" u="sng" dirty="0" err="1" smtClean="0"/>
              <a:t>свідомості</a:t>
            </a:r>
            <a:r>
              <a:rPr lang="ru-RU" u="sng" dirty="0" smtClean="0"/>
              <a:t>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xmlns="" val="255952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Аналітична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філософствування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детального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використовуваної</a:t>
            </a:r>
            <a:r>
              <a:rPr lang="ru-RU" dirty="0"/>
              <a:t> </a:t>
            </a:r>
            <a:r>
              <a:rPr lang="ru-RU" dirty="0" err="1"/>
              <a:t>логіки</a:t>
            </a:r>
            <a:r>
              <a:rPr lang="ru-RU" dirty="0"/>
              <a:t> і </a:t>
            </a:r>
            <a:r>
              <a:rPr lang="ru-RU" dirty="0" err="1"/>
              <a:t>мови</a:t>
            </a:r>
            <a:r>
              <a:rPr lang="ru-RU" dirty="0"/>
              <a:t>. </a:t>
            </a:r>
            <a:r>
              <a:rPr lang="ru-RU" dirty="0" err="1"/>
              <a:t>Логіка</a:t>
            </a:r>
            <a:r>
              <a:rPr lang="ru-RU" dirty="0"/>
              <a:t> та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висуваються</a:t>
            </a:r>
            <a:r>
              <a:rPr lang="ru-RU" dirty="0"/>
              <a:t> на </a:t>
            </a:r>
            <a:r>
              <a:rPr lang="ru-RU" dirty="0" err="1" smtClean="0"/>
              <a:t>передній</a:t>
            </a:r>
            <a:r>
              <a:rPr lang="ru-RU" dirty="0" smtClean="0"/>
              <a:t> </a:t>
            </a:r>
            <a:r>
              <a:rPr lang="ru-RU" dirty="0"/>
              <a:t>план.</a:t>
            </a:r>
          </a:p>
        </p:txBody>
      </p:sp>
    </p:spTree>
    <p:extLst>
      <p:ext uri="{BB962C8B-B14F-4D97-AF65-F5344CB8AC3E}">
        <p14:creationId xmlns:p14="http://schemas.microsoft.com/office/powerpoint/2010/main" xmlns="" val="368271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 err="1" smtClean="0"/>
              <a:t>Основні</a:t>
            </a:r>
            <a:r>
              <a:rPr lang="ru-RU" sz="2700" dirty="0" smtClean="0"/>
              <a:t> </a:t>
            </a:r>
            <a:r>
              <a:rPr lang="ru-RU" sz="2700" dirty="0" err="1" smtClean="0"/>
              <a:t>положення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аналітичної</a:t>
            </a:r>
            <a:r>
              <a:rPr lang="ru-RU" sz="2700" dirty="0" smtClean="0"/>
              <a:t> </a:t>
            </a:r>
            <a:r>
              <a:rPr lang="ru-RU" sz="2700" dirty="0" err="1" smtClean="0"/>
              <a:t>філософії</a:t>
            </a:r>
            <a:r>
              <a:rPr lang="ru-RU" sz="2700" dirty="0" smtClean="0"/>
              <a:t> </a:t>
            </a:r>
            <a:r>
              <a:rPr lang="ru-RU" sz="2700" dirty="0" err="1" smtClean="0"/>
              <a:t>наступні</a:t>
            </a:r>
            <a:r>
              <a:rPr lang="ru-RU" sz="2700" dirty="0" smtClean="0"/>
              <a:t>: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4979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Думка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мові</a:t>
            </a:r>
            <a:r>
              <a:rPr lang="ru-RU" dirty="0"/>
              <a:t>, а значить,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є межа </a:t>
            </a:r>
            <a:r>
              <a:rPr lang="ru-RU" dirty="0" err="1"/>
              <a:t>мислення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тільки</a:t>
            </a:r>
            <a:r>
              <a:rPr lang="ru-RU" dirty="0"/>
              <a:t> один </a:t>
            </a:r>
            <a:r>
              <a:rPr lang="ru-RU" dirty="0" err="1"/>
              <a:t>світ</a:t>
            </a:r>
            <a:r>
              <a:rPr lang="ru-RU" dirty="0"/>
              <a:t> -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, </a:t>
            </a:r>
            <a:r>
              <a:rPr lang="ru-RU" dirty="0" err="1" smtClean="0"/>
              <a:t>подій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описуються</a:t>
            </a:r>
            <a:r>
              <a:rPr lang="ru-RU" dirty="0"/>
              <a:t> </a:t>
            </a:r>
            <a:r>
              <a:rPr lang="ru-RU" dirty="0" err="1"/>
              <a:t>сукупністю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наук.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 err="1" smtClean="0"/>
              <a:t>Пропозиція</a:t>
            </a:r>
            <a:r>
              <a:rPr lang="ru-RU" dirty="0" smtClean="0"/>
              <a:t> - картина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з </a:t>
            </a:r>
            <a:r>
              <a:rPr lang="ru-RU" dirty="0" err="1" smtClean="0"/>
              <a:t>останнім</a:t>
            </a:r>
            <a:r>
              <a:rPr lang="ru-RU" dirty="0" smtClean="0"/>
              <a:t> одну і ту ж </a:t>
            </a:r>
            <a:r>
              <a:rPr lang="ru-RU" dirty="0" err="1" smtClean="0"/>
              <a:t>логічну</a:t>
            </a:r>
            <a:r>
              <a:rPr lang="ru-RU" dirty="0" smtClean="0"/>
              <a:t> форму (</a:t>
            </a:r>
            <a:r>
              <a:rPr lang="ru-RU" dirty="0" err="1" smtClean="0"/>
              <a:t>якщо</a:t>
            </a:r>
            <a:r>
              <a:rPr lang="ru-RU" dirty="0" smtClean="0"/>
              <a:t> б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нелогічним</a:t>
            </a:r>
            <a:r>
              <a:rPr lang="ru-RU" dirty="0" smtClean="0"/>
              <a:t>, то </a:t>
            </a:r>
            <a:r>
              <a:rPr lang="ru-RU" dirty="0" err="1" smtClean="0"/>
              <a:t>його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</a:t>
            </a:r>
            <a:r>
              <a:rPr lang="ru-RU" dirty="0" err="1" smtClean="0"/>
              <a:t>представити</a:t>
            </a:r>
            <a:r>
              <a:rPr lang="ru-RU" dirty="0" smtClean="0"/>
              <a:t> в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). </a:t>
            </a:r>
          </a:p>
          <a:p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подія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елементарних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співвідносяться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з фактами.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Вища</a:t>
            </a:r>
            <a:r>
              <a:rPr lang="ru-RU" dirty="0"/>
              <a:t> </a:t>
            </a:r>
            <a:r>
              <a:rPr lang="ru-RU" dirty="0" err="1"/>
              <a:t>невимовно</a:t>
            </a:r>
            <a:r>
              <a:rPr lang="ru-RU" dirty="0"/>
              <a:t> (</a:t>
            </a:r>
            <a:r>
              <a:rPr lang="ru-RU" dirty="0" err="1"/>
              <a:t>мається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етики</a:t>
            </a:r>
            <a:r>
              <a:rPr lang="ru-RU" dirty="0"/>
              <a:t>, </a:t>
            </a:r>
            <a:r>
              <a:rPr lang="ru-RU" dirty="0" err="1"/>
              <a:t>естетики</a:t>
            </a:r>
            <a:r>
              <a:rPr lang="ru-RU" dirty="0"/>
              <a:t>, </a:t>
            </a:r>
            <a:r>
              <a:rPr lang="ru-RU" dirty="0" err="1"/>
              <a:t>релігії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обгрунтувати</a:t>
            </a:r>
            <a:r>
              <a:rPr lang="ru-RU" dirty="0"/>
              <a:t> фактами.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сказано, </a:t>
            </a:r>
            <a:r>
              <a:rPr lang="ru-RU" dirty="0" err="1"/>
              <a:t>може</a:t>
            </a:r>
            <a:r>
              <a:rPr lang="ru-RU" dirty="0"/>
              <a:t> бути сказано ясно. Про все </a:t>
            </a:r>
            <a:r>
              <a:rPr lang="ru-RU" dirty="0" err="1"/>
              <a:t>інше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містичному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мовчати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Філософія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складатися</a:t>
            </a:r>
            <a:r>
              <a:rPr lang="ru-RU" dirty="0"/>
              <a:t> з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філософські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перевірити</a:t>
            </a:r>
            <a:r>
              <a:rPr lang="ru-RU" dirty="0"/>
              <a:t> на </a:t>
            </a:r>
            <a:r>
              <a:rPr lang="ru-RU" dirty="0" err="1"/>
              <a:t>істинність</a:t>
            </a:r>
            <a:r>
              <a:rPr lang="ru-RU" dirty="0"/>
              <a:t> і </a:t>
            </a:r>
            <a:r>
              <a:rPr lang="ru-RU" dirty="0" err="1"/>
              <a:t>хибність</a:t>
            </a:r>
            <a:r>
              <a:rPr lang="ru-RU" dirty="0"/>
              <a:t>, вони </a:t>
            </a:r>
            <a:r>
              <a:rPr lang="ru-RU" dirty="0" err="1"/>
              <a:t>безглузді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Мета </a:t>
            </a:r>
            <a:r>
              <a:rPr lang="ru-RU" dirty="0" err="1"/>
              <a:t>філософії</a:t>
            </a:r>
            <a:r>
              <a:rPr lang="ru-RU" dirty="0"/>
              <a:t> - не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філософські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, а </a:t>
            </a:r>
            <a:r>
              <a:rPr lang="ru-RU" dirty="0" err="1"/>
              <a:t>логічні</a:t>
            </a:r>
            <a:r>
              <a:rPr lang="ru-RU" dirty="0"/>
              <a:t> </a:t>
            </a:r>
            <a:r>
              <a:rPr lang="ru-RU" dirty="0" err="1"/>
              <a:t>прояснення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Тому </a:t>
            </a:r>
            <a:r>
              <a:rPr lang="ru-RU" dirty="0" err="1"/>
              <a:t>філософія</a:t>
            </a:r>
            <a:r>
              <a:rPr lang="ru-RU" dirty="0"/>
              <a:t> не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, а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проясненню</a:t>
            </a:r>
            <a:r>
              <a:rPr lang="ru-RU" dirty="0"/>
              <a:t> </a:t>
            </a:r>
            <a:r>
              <a:rPr lang="ru-RU" dirty="0" err="1"/>
              <a:t>мови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7957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638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Аналітична, герменевтична та феноменологічна філософія науки М.Гайдеггера. </vt:lpstr>
      <vt:lpstr>Ма́ртін Га́йдеггер (нім. Martin Heidegger) </vt:lpstr>
      <vt:lpstr>Герменевтика (від грец. ερμηνεύειν — тлумачити) </vt:lpstr>
      <vt:lpstr>Герменевтика</vt:lpstr>
      <vt:lpstr> У ХХ столітті в основному культивуються дві форми філософської герменевтики:</vt:lpstr>
      <vt:lpstr>феноменологія</vt:lpstr>
      <vt:lpstr>В своїй найпростішій формі </vt:lpstr>
      <vt:lpstr>Аналітична філософія </vt:lpstr>
      <vt:lpstr> Основні положення аналітичної філософії наступні: 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Аналітична, герменевтична та феноменологічна філософія науки М.Гайдеггера.</dc:title>
  <dc:creator>Admin</dc:creator>
  <cp:lastModifiedBy>bukhanova_a</cp:lastModifiedBy>
  <cp:revision>6</cp:revision>
  <dcterms:created xsi:type="dcterms:W3CDTF">2012-10-01T19:03:12Z</dcterms:created>
  <dcterms:modified xsi:type="dcterms:W3CDTF">2015-02-06T16:30:47Z</dcterms:modified>
</cp:coreProperties>
</file>