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0" r:id="rId5"/>
    <p:sldId id="271" r:id="rId6"/>
    <p:sldId id="272" r:id="rId7"/>
    <p:sldId id="261" r:id="rId8"/>
    <p:sldId id="265" r:id="rId9"/>
    <p:sldId id="274" r:id="rId10"/>
    <p:sldId id="263" r:id="rId11"/>
    <p:sldId id="268" r:id="rId12"/>
    <p:sldId id="273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58" y="-77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ru-RU"/>
              <a:pPr/>
              <a:t>24.09.2013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ru-RU"/>
              <a:pPr/>
              <a:t>24.09.2013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ru-RU" noProof="0" smtClean="0"/>
              <a:pPr/>
              <a:t>24.09.2013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37486" y="4857760"/>
            <a:ext cx="4451339" cy="838200"/>
          </a:xfrm>
        </p:spPr>
        <p:txBody>
          <a:bodyPr/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Виконала учениця 11-А класу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uk-UA" b="0" i="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Олійник Тетяна</a:t>
            </a:r>
            <a:endParaRPr lang="ru-RU" b="0" i="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3751" y="1571612"/>
            <a:ext cx="11095073" cy="2214578"/>
          </a:xfrm>
        </p:spPr>
        <p:txBody>
          <a:bodyPr>
            <a:no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8800" b="0" i="1" dirty="0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8800" b="0" i="1" dirty="0" err="1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унівське</a:t>
            </a:r>
            <a:r>
              <a:rPr lang="uk-UA" sz="8800" b="0" i="1" dirty="0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підпілля 1941-1942 рр.</a:t>
            </a:r>
            <a:endParaRPr lang="ru-RU" sz="8800" b="0" i="1" dirty="0">
              <a:solidFill>
                <a:schemeClr val="bg1"/>
              </a:solidFill>
              <a:effectLst>
                <a:outerShdw blurRad="88900" algn="ctr">
                  <a:prstClr val="black">
                    <a:alpha val="3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0" y="285728"/>
            <a:ext cx="10666414" cy="5734072"/>
          </a:xfrm>
        </p:spPr>
        <p:txBody>
          <a:bodyPr/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Мельніківці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відмежувалися  від львівської акції бандерівців і продовжували курс на співпрацю з нацистським керівництвом, сподіваючись, що у майбутньому німці враховуватимуть українські інтереси.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1941 каральні органи окупантів отримали наказ страчувати членів ОУН(б), під репресії потрапили 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мельниківці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Січень 1942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нелегальне становище перейшли й ОУН(М)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558495" y="2321711"/>
            <a:ext cx="857256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723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58" y="214290"/>
            <a:ext cx="11858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1959 року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Мюнхені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живого залитого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кров'ю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Степана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Богдан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Сташинський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пістолета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вистрілив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струменем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ціанистого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059" y="1285860"/>
            <a:ext cx="68580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Сташинського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відправили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нагородили орденом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Червоного Прапора.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натомість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просив,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одружитися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коханкою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Поль.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самих верхах КДБ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поставили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переїзд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 СРСР 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співпрацю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КДБ.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Сташинського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КДБ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вбивство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Степана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лягла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основу роману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нідерландського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Рохіра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Аарде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"Замах".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.lb.ua/022/20/e3a8c1d43b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8792" y="1285860"/>
            <a:ext cx="5160991" cy="34051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80230" y="4857760"/>
            <a:ext cx="4143404" cy="4801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Богдан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Сташенський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07934" y="4643446"/>
            <a:ext cx="9572166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Девіз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b="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-1" y="1000108"/>
            <a:ext cx="7880363" cy="3714776"/>
          </a:xfrm>
        </p:spPr>
        <p:txBody>
          <a:bodyPr>
            <a:normAutofit/>
          </a:bodyPr>
          <a:lstStyle/>
          <a:p>
            <a:pPr>
              <a:buClr>
                <a:srgbClr val="404040"/>
              </a:buClr>
              <a:buFont typeface="Wingdings"/>
              <a:buChar char="§"/>
            </a:pPr>
            <a:r>
              <a:rPr lang="vi-VN" sz="2800" b="1" i="1" u="sng" dirty="0" smtClean="0">
                <a:latin typeface="Times New Roman" pitchFamily="18" charset="0"/>
                <a:cs typeface="Times New Roman" pitchFamily="18" charset="0"/>
              </a:rPr>
              <a:t>Організація українських </a:t>
            </a:r>
            <a:r>
              <a:rPr lang="vi-VN" sz="2800" b="1" i="1" u="sng" dirty="0" smtClean="0">
                <a:latin typeface="Times New Roman" pitchFamily="18" charset="0"/>
                <a:cs typeface="Times New Roman" pitchFamily="18" charset="0"/>
              </a:rPr>
              <a:t>націоналістів</a:t>
            </a:r>
            <a:r>
              <a:rPr lang="vi-VN" sz="2800" i="1" u="sng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800" b="1" i="1" u="sng" dirty="0" smtClean="0">
                <a:latin typeface="Times New Roman" pitchFamily="18" charset="0"/>
                <a:cs typeface="Times New Roman" pitchFamily="18" charset="0"/>
              </a:rPr>
              <a:t>ОУН</a:t>
            </a:r>
            <a:r>
              <a:rPr lang="vi-VN" sz="2800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— український громадсько-політичний рух, що ставить собі за мету встановлення Української соборної самостійної держави, її збереження та розвиток. Заснована 3 лютого 1929 року, легалізована в Україні у 1993 році.</a:t>
            </a:r>
            <a:endParaRPr lang="ru-RU" b="0" i="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Файл:OUN-B-01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38" y="428604"/>
            <a:ext cx="4000527" cy="4000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0810" y="642918"/>
            <a:ext cx="10215604" cy="178595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Напередодні вторгнення німецьких військ всередині ОУН виявилися суперечності між ветеранами, що здебільшого перебували в еміграції( А. Мельник та його прибічники) і молоддю, яка вела підпільну боротьбу  на західноукраїнських землях( С. Бандера, Я. Стецько)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upload.wikimedia.org/wikipedia/uk/thumb/0/0f/%D0%9C%D0%B5%D0%BB%D1%8C%D0%BD%D0%B8%D0%BA_%D0%90%D0%BD%D0%B4%D1%80%D1%96%D0%B9.jpg/200px-%D0%9C%D0%B5%D0%BB%D1%8C%D0%BD%D0%B8%D0%BA_%D0%90%D0%BD%D0%B4%D1%80%D1%96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876" y="2143116"/>
            <a:ext cx="2643206" cy="3938377"/>
          </a:xfrm>
          <a:prstGeom prst="rect">
            <a:avLst/>
          </a:prstGeom>
          <a:noFill/>
        </p:spPr>
      </p:pic>
      <p:pic>
        <p:nvPicPr>
          <p:cNvPr id="9220" name="Picture 4" descr="http://fs149.www.ex.ua/show/469390/469390.jpg?1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4478" y="2000240"/>
            <a:ext cx="2847975" cy="4267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809188" y="2428868"/>
            <a:ext cx="21431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С. Бандера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8396" y="5072074"/>
            <a:ext cx="192882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А. Мельник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444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5850" y="785794"/>
            <a:ext cx="4857784" cy="55007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496" y="785794"/>
            <a:ext cx="4500594" cy="54292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570" y="0"/>
            <a:ext cx="9143538" cy="85723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40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 українських націоналістів</a:t>
            </a:r>
            <a:endParaRPr lang="ru-RU" sz="4000" b="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07934" y="785794"/>
            <a:ext cx="4572032" cy="5143536"/>
          </a:xfrm>
        </p:spPr>
        <p:txBody>
          <a:bodyPr/>
          <a:lstStyle/>
          <a:p>
            <a:pPr marL="274320" indent="-27432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Font typeface="Wingdings" pitchFamily="2" charset="2"/>
              <a:buChar char="q"/>
            </a:pPr>
            <a:r>
              <a:rPr lang="uk-UA" sz="2400" b="0" i="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Курс на зближення з гітлерівцями. </a:t>
            </a:r>
            <a:r>
              <a:rPr lang="uk-UA" sz="2400" b="0" i="0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Мельніківці</a:t>
            </a:r>
            <a:r>
              <a:rPr lang="uk-UA" sz="2400" b="0" i="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 вважали більшовизм спільним ворогом ОУН і Німеччини, планували боротися проти нього разом з нацистами</a:t>
            </a:r>
            <a:endParaRPr lang="ru-RU" sz="2400" b="0" i="0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237288" y="785794"/>
            <a:ext cx="5007099" cy="235745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Курс на створення власної армії. Бандерівці вважали за доцільне розгорнути боротьбу за незалежність України і спиралися на сили та можливості українського народу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kryjivka.com.ua/i/news/band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4544" y="3071810"/>
            <a:ext cx="3786214" cy="2852629"/>
          </a:xfrm>
          <a:prstGeom prst="rect">
            <a:avLst/>
          </a:prstGeom>
          <a:noFill/>
        </p:spPr>
      </p:pic>
      <p:pic>
        <p:nvPicPr>
          <p:cNvPr id="8196" name="Picture 4" descr="http://img.istpravda.com.ua/images/doc/9/1/919de5a-a-mel-nyk-o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6760" y="2891761"/>
            <a:ext cx="2357454" cy="3394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55997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504" y="214290"/>
            <a:ext cx="9143538" cy="1066800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Степан Андрійович Бандера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14422"/>
            <a:ext cx="12188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Степан Андрійович Бандера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(1 січня1909, Старий Угринів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Івано-Франківськ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област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—  15 жовтня 1959,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Мюнхен) — видатний український політичний діяч, ідеолог і теоретик українського націоналістичного руху ХХ століття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Файл:Home of Bande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4286250" cy="3333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572140"/>
            <a:ext cx="609282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 Старому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Угринові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десять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08462" y="1928802"/>
            <a:ext cx="78803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1927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успішно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випускні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іспити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Подебрадах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Чехословаччина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польська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закордонного паспорта,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змушений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Старому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Угринові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 1927–1928 роках Степан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культурно-освітньою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провадив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театрально-аматорський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гурток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заснував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руханкове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товариство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«Луг»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належав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кооперативів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830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0" y="500042"/>
            <a:ext cx="5594347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Бандери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ОУН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експропріаційних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польської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окупаційної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ОУНівцями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вбивства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розголос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   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Гадомського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звинувачуваного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нищенні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шкільництва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ГПУ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Олексія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Майлова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 протест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Голодомору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вбивство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міністра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Перацького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польська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криваві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пацифікації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умиротворення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Степан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замахами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Майлова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Пєрацького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nowysacz.pl/content/resources/Honorowi%20Obywatele%20Miasta/1d%20pierac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0362" y="1000108"/>
            <a:ext cx="3696568" cy="52640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80362" y="357166"/>
            <a:ext cx="300039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Броніслав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Перацький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( 1895-1934)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142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08595" y="285728"/>
            <a:ext cx="6880230" cy="571504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Обидві фракції просувалися услід за німецькими фронтовими частинами, здійснюючи агітацію серед населення за самостійність України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ОУН створила мережу підпілля у Києві, Сумах, Житомирі, Полтаві.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30 червня 1941 року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захопленому німцями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ініціативи ОУН було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скликано громадські Збори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проголосили 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відновлення Української держави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єр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уряду Я. Стецько)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7630329" y="1393017"/>
            <a:ext cx="78581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pidvolochysk.info/images/stories/news/stec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34" y="357166"/>
            <a:ext cx="4214842" cy="58445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94214" y="5715016"/>
            <a:ext cx="25717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Я. Стецько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753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Файл:Акт проголошення Української держав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80560" cy="6769641"/>
          </a:xfrm>
          <a:prstGeom prst="rect">
            <a:avLst/>
          </a:prstGeom>
          <a:noFill/>
        </p:spPr>
      </p:pic>
      <p:pic>
        <p:nvPicPr>
          <p:cNvPr id="25606" name="Picture 6" descr="http://www.oblrada.lviv.ua/images/stories/img2012/06/c184.jpg"/>
          <p:cNvPicPr>
            <a:picLocks noChangeAspect="1" noChangeArrowheads="1"/>
          </p:cNvPicPr>
          <p:nvPr/>
        </p:nvPicPr>
        <p:blipFill>
          <a:blip r:embed="rId3" cstate="print"/>
          <a:srcRect l="34688" r="34375"/>
          <a:stretch>
            <a:fillRect/>
          </a:stretch>
        </p:blipFill>
        <p:spPr bwMode="auto">
          <a:xfrm>
            <a:off x="9380560" y="50132"/>
            <a:ext cx="2808265" cy="68078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058" y="357166"/>
            <a:ext cx="11144328" cy="1428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1941 у 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Кракові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Степан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Бандера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заарештований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 ним до 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Берліна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поїхала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дружина Ярослава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тримісячною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донькою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Наталкою,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перебувати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Бандеру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утримували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в'язниці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концтаборі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Заксенгаузен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перебував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 1944 року. 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upload.wikimedia.org/wikipedia/commons/thumb/b/b8/Camp_ArbeitMachtFrei.JPG/220px-Camp_ArbeitMachtFr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34" y="1785926"/>
            <a:ext cx="4214842" cy="316113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7934" y="5000636"/>
            <a:ext cx="60928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воротях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Заксенгаузену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стояло гасло </a:t>
            </a:r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Arbeit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Macht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Frei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upload.wikimedia.org/wikipedia/commons/thumb/2/24/KZ_Sachsenhausen-Turm_A.jpg/260px-KZ_Sachsenhausen-Turm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4544" y="1857364"/>
            <a:ext cx="4691078" cy="3157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94544" y="5214950"/>
            <a:ext cx="3286148" cy="42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Вхід у табір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1098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F8EF69-DB93-4D96-9B2F-6FF634DE7E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TS102801098</Template>
  <TotalTime>0</TotalTime>
  <Words>337</Words>
  <Application>Microsoft Office PowerPoint</Application>
  <PresentationFormat>Произвольный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TS102801098</vt:lpstr>
      <vt:lpstr>Оунівське підпілля 1941-1942 рр.</vt:lpstr>
      <vt:lpstr>Девіз: за національну та соціальну справедливість!</vt:lpstr>
      <vt:lpstr>Слайд 3</vt:lpstr>
      <vt:lpstr>Організація українських націоналістів</vt:lpstr>
      <vt:lpstr>Степан Андрійович Бандера</vt:lpstr>
      <vt:lpstr>Слайд 6</vt:lpstr>
      <vt:lpstr>Слайд 7</vt:lpstr>
      <vt:lpstr>Слайд 8</vt:lpstr>
      <vt:lpstr>5 липня 1941 у Кракові Степан Бандера був заарештований. За ним до Берліна поїхала дружина Ярослава з тримісячною донькою Наталкою, щоб перебувати близько до чоловіка. Бандеру утримували спочатку у в'язниці, потім — у концтаборі Заксенгаузен, де він перебував до 1944 року. 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2013-09-22T11:50:54Z</dcterms:created>
  <dcterms:modified xsi:type="dcterms:W3CDTF">2013-09-24T16:11:06Z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