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912" r:id="rId2"/>
  </p:sldMasterIdLst>
  <p:notesMasterIdLst>
    <p:notesMasterId r:id="rId14"/>
  </p:notesMasterIdLst>
  <p:handoutMasterIdLst>
    <p:handoutMasterId r:id="rId15"/>
  </p:handoutMasterIdLst>
  <p:sldIdLst>
    <p:sldId id="256" r:id="rId3"/>
    <p:sldId id="269" r:id="rId4"/>
    <p:sldId id="270" r:id="rId5"/>
    <p:sldId id="271" r:id="rId6"/>
    <p:sldId id="272" r:id="rId7"/>
    <p:sldId id="261" r:id="rId8"/>
    <p:sldId id="265" r:id="rId9"/>
    <p:sldId id="274" r:id="rId10"/>
    <p:sldId id="263" r:id="rId11"/>
    <p:sldId id="268" r:id="rId12"/>
    <p:sldId id="273" r:id="rId13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orient="horz" pos="384">
          <p15:clr>
            <a:srgbClr val="A4A3A4"/>
          </p15:clr>
        </p15:guide>
        <p15:guide id="3" orient="horz" pos="3792">
          <p15:clr>
            <a:srgbClr val="A4A3A4"/>
          </p15:clr>
        </p15:guide>
        <p15:guide id="4" pos="959">
          <p15:clr>
            <a:srgbClr val="A4A3A4"/>
          </p15:clr>
        </p15:guide>
        <p15:guide id="5" pos="6719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E25E649-3F16-4E02-A733-19D2CDBF48F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758" y="-77"/>
      </p:cViewPr>
      <p:guideLst>
        <p:guide orient="horz" pos="2160"/>
        <p:guide orient="horz" pos="384"/>
        <p:guide orient="horz" pos="3792"/>
        <p:guide pos="959"/>
        <p:guide pos="671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84" d="100"/>
          <a:sy n="84" d="100"/>
        </p:scale>
        <p:origin x="1002" y="6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A74EB7-856E-45FD-83F0-5F7C6F3E4372}" type="datetimeFigureOut">
              <a:rPr lang="ru-RU"/>
              <a:pPr/>
              <a:t>24.09.2013</a:t>
            </a:fld>
            <a:endParaRPr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886E15-F82A-4596-A46C-375C6D3981E1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8683081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1B0E40-8125-41F8-BB6C-139D8D531A4F}" type="datetimeFigureOut">
              <a:rPr lang="ru-RU"/>
              <a:pPr/>
              <a:t>24.09.2013</a:t>
            </a:fld>
            <a:endParaRPr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Образец текста</a:t>
            </a:r>
          </a:p>
          <a:p>
            <a:pPr lvl="1"/>
            <a:r>
              <a:rPr/>
              <a:t>Второй уровень</a:t>
            </a:r>
          </a:p>
          <a:p>
            <a:pPr lvl="2"/>
            <a:r>
              <a:rPr/>
              <a:t>Третий уровень</a:t>
            </a:r>
          </a:p>
          <a:p>
            <a:pPr lvl="3"/>
            <a:r>
              <a:rPr/>
              <a:t>Четвертый уровень</a:t>
            </a:r>
          </a:p>
          <a:p>
            <a:pPr lvl="4"/>
            <a:r>
              <a:rPr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105DB2-FD3E-441D-8B7E-7AE83ECE27B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28947205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block"/>
          <p:cNvSpPr/>
          <p:nvPr/>
        </p:nvSpPr>
        <p:spPr>
          <a:xfrm>
            <a:off x="1141413" y="1600200"/>
            <a:ext cx="11047412" cy="3276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noProof="0" dirty="0"/>
          </a:p>
        </p:txBody>
      </p:sp>
      <p:grpSp>
        <p:nvGrpSpPr>
          <p:cNvPr id="7" name="top graphic"/>
          <p:cNvGrpSpPr/>
          <p:nvPr/>
        </p:nvGrpSpPr>
        <p:grpSpPr>
          <a:xfrm>
            <a:off x="1279" y="0"/>
            <a:ext cx="12188952" cy="429768"/>
            <a:chOff x="1279" y="0"/>
            <a:chExt cx="12188952" cy="429768"/>
          </a:xfrm>
        </p:grpSpPr>
        <p:sp>
          <p:nvSpPr>
            <p:cNvPr id="8" name="Прямоугольник 7"/>
            <p:cNvSpPr/>
            <p:nvPr/>
          </p:nvSpPr>
          <p:spPr>
            <a:xfrm>
              <a:off x="1279" y="0"/>
              <a:ext cx="12188952" cy="2286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noProof="0" dirty="0"/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1279" y="228600"/>
              <a:ext cx="12188952" cy="20116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noProof="0" dirty="0"/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1279" y="306324"/>
              <a:ext cx="12188952" cy="457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noProof="0" dirty="0"/>
            </a:p>
          </p:txBody>
        </p:sp>
      </p:grpSp>
      <p:grpSp>
        <p:nvGrpSpPr>
          <p:cNvPr id="23" name="bottom graphic"/>
          <p:cNvGrpSpPr/>
          <p:nvPr/>
        </p:nvGrpSpPr>
        <p:grpSpPr>
          <a:xfrm>
            <a:off x="0" y="6080760"/>
            <a:ext cx="12190231" cy="777240"/>
            <a:chOff x="0" y="6080760"/>
            <a:chExt cx="12190231" cy="777240"/>
          </a:xfrm>
        </p:grpSpPr>
        <p:sp>
          <p:nvSpPr>
            <p:cNvPr id="13" name="Прямоугольник 12"/>
            <p:cNvSpPr/>
            <p:nvPr/>
          </p:nvSpPr>
          <p:spPr>
            <a:xfrm>
              <a:off x="0" y="6217920"/>
              <a:ext cx="12188825" cy="64008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003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noProof="0" dirty="0"/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1279" y="6080760"/>
              <a:ext cx="12188952" cy="9721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noProof="0" dirty="0"/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1279" y="6172200"/>
              <a:ext cx="12188952" cy="274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noProof="0" dirty="0"/>
            </a:p>
          </p:txBody>
        </p:sp>
      </p:grp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2413" y="5029200"/>
            <a:ext cx="8229598" cy="838200"/>
          </a:xfrm>
        </p:spPr>
        <p:txBody>
          <a:bodyPr/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noProof="0" smtClean="0"/>
              <a:t>Образец подзаголовка</a:t>
            </a:r>
            <a:endParaRPr lang="ru-RU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2414" y="1905000"/>
            <a:ext cx="9143998" cy="2667000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6600">
                <a:solidFill>
                  <a:schemeClr val="bg1"/>
                </a:solidFill>
                <a:effectLst>
                  <a:outerShdw blurRad="88900" algn="c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20" name="Дата 1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ru-RU" noProof="0" smtClean="0"/>
              <a:pPr/>
              <a:t>24.09.2013</a:t>
            </a:fld>
            <a:endParaRPr lang="ru-RU" noProof="0" dirty="0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="" xmlns:p14="http://schemas.microsoft.com/office/powerpoint/2010/main" val="189493592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ru-RU" noProof="0" smtClean="0"/>
              <a:pPr/>
              <a:t>24.09.2013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="" xmlns:p14="http://schemas.microsoft.com/office/powerpoint/2010/main" val="347782858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494507" y="609600"/>
            <a:ext cx="1143001" cy="5410200"/>
          </a:xfrm>
        </p:spPr>
        <p:txBody>
          <a:bodyPr vert="eaVert"/>
          <a:lstStyle/>
          <a:p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522413" y="609600"/>
            <a:ext cx="7696198" cy="54102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ru-RU" noProof="0" smtClean="0"/>
              <a:pPr/>
              <a:t>24.09.2013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="" xmlns:p14="http://schemas.microsoft.com/office/powerpoint/2010/main" val="104032648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200"/>
            </a:lvl1pPr>
          </a:lstStyle>
          <a:p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ru-RU" noProof="0" smtClean="0"/>
              <a:pPr/>
              <a:t>24.09.2013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="" xmlns:p14="http://schemas.microsoft.com/office/powerpoint/2010/main" val="50647579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anchor="b">
            <a:normAutofit/>
          </a:bodyPr>
          <a:lstStyle>
            <a:lvl1pPr algn="l">
              <a:defRPr sz="5400" b="0" cap="none" baseline="0"/>
            </a:lvl1pPr>
          </a:lstStyle>
          <a:p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22413" y="4876800"/>
            <a:ext cx="8229598" cy="114300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E36636D-D922-432D-A958-524484B5923D}" type="datetimeFigureOut">
              <a:rPr lang="ru-RU" noProof="0" smtClean="0"/>
              <a:pPr/>
              <a:t>24.09.2013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F28FB93-0A08-4E7D-8E63-9EFA29F1E093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="" xmlns:p14="http://schemas.microsoft.com/office/powerpoint/2010/main" val="55872924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522413" y="1904999"/>
            <a:ext cx="4435564" cy="4088921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30849" y="1904999"/>
            <a:ext cx="4435564" cy="4088921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ru-RU" noProof="0" smtClean="0"/>
              <a:pPr/>
              <a:t>24.09.2013</a:t>
            </a:fld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="" xmlns:p14="http://schemas.microsoft.com/office/powerpoint/2010/main" val="123606783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22413" y="1828800"/>
            <a:ext cx="4419599" cy="685801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522413" y="2590801"/>
            <a:ext cx="4419599" cy="3429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246814" y="1828800"/>
            <a:ext cx="4419599" cy="685801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246814" y="2590801"/>
            <a:ext cx="4419599" cy="3429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ru-RU" noProof="0" smtClean="0"/>
              <a:pPr/>
              <a:t>24.09.2013</a:t>
            </a:fld>
            <a:endParaRPr lang="ru-RU" noProof="0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="" xmlns:p14="http://schemas.microsoft.com/office/powerpoint/2010/main" val="143676235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ru-RU" noProof="0" smtClean="0"/>
              <a:pPr/>
              <a:t>24.09.2013</a:t>
            </a:fld>
            <a:endParaRPr lang="ru-RU" noProof="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="" xmlns:p14="http://schemas.microsoft.com/office/powerpoint/2010/main" val="302319903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bottom graphic"/>
          <p:cNvGrpSpPr/>
          <p:nvPr/>
        </p:nvGrpSpPr>
        <p:grpSpPr>
          <a:xfrm>
            <a:off x="0" y="6309360"/>
            <a:ext cx="12190231" cy="548640"/>
            <a:chOff x="0" y="6309360"/>
            <a:chExt cx="12190231" cy="548640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0" y="6400800"/>
              <a:ext cx="12188825" cy="4572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003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noProof="0" dirty="0"/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1279" y="6309360"/>
              <a:ext cx="12188952" cy="9721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noProof="0" dirty="0"/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1279" y="6379143"/>
              <a:ext cx="12188952" cy="274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noProof="0" dirty="0"/>
            </a:p>
          </p:txBody>
        </p:sp>
      </p:grp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ru-RU" noProof="0" smtClean="0"/>
              <a:pPr/>
              <a:t>24.09.2013</a:t>
            </a:fld>
            <a:endParaRPr lang="ru-RU" noProof="0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="" xmlns:p14="http://schemas.microsoft.com/office/powerpoint/2010/main" val="70961128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ame"/>
          <p:cNvSpPr/>
          <p:nvPr/>
        </p:nvSpPr>
        <p:spPr>
          <a:xfrm>
            <a:off x="1217610" y="1019175"/>
            <a:ext cx="6126480" cy="4572000"/>
          </a:xfrm>
          <a:prstGeom prst="rect">
            <a:avLst/>
          </a:prstGeom>
          <a:noFill/>
          <a:ln w="101600">
            <a:solidFill>
              <a:schemeClr val="accent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23214" y="1371600"/>
            <a:ext cx="3124200" cy="2057400"/>
          </a:xfrm>
        </p:spPr>
        <p:txBody>
          <a:bodyPr anchor="b">
            <a:normAutofit/>
          </a:bodyPr>
          <a:lstStyle>
            <a:lvl1pPr algn="l">
              <a:defRPr sz="3200" b="1"/>
            </a:lvl1pPr>
          </a:lstStyle>
          <a:p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91930" y="1293495"/>
            <a:ext cx="5577840" cy="40233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923214" y="3536829"/>
            <a:ext cx="3124200" cy="1797169"/>
          </a:xfrm>
        </p:spPr>
        <p:txBody>
          <a:bodyPr>
            <a:normAutofit/>
          </a:bodyPr>
          <a:lstStyle>
            <a:lvl1pPr marL="0" indent="0">
              <a:spcBef>
                <a:spcPts val="8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ru-RU" noProof="0" smtClean="0"/>
              <a:pPr/>
              <a:t>24.09.2013</a:t>
            </a:fld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="" xmlns:p14="http://schemas.microsoft.com/office/powerpoint/2010/main" val="193386634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ame"/>
          <p:cNvSpPr/>
          <p:nvPr/>
        </p:nvSpPr>
        <p:spPr>
          <a:xfrm>
            <a:off x="1217610" y="1019175"/>
            <a:ext cx="6126480" cy="4572000"/>
          </a:xfrm>
          <a:prstGeom prst="rect">
            <a:avLst/>
          </a:prstGeom>
          <a:noFill/>
          <a:ln w="101600">
            <a:solidFill>
              <a:schemeClr val="accent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23214" y="1371600"/>
            <a:ext cx="3124200" cy="2057400"/>
          </a:xfrm>
        </p:spPr>
        <p:txBody>
          <a:bodyPr anchor="b">
            <a:normAutofit/>
          </a:bodyPr>
          <a:lstStyle>
            <a:lvl1pPr algn="l">
              <a:defRPr sz="3200" b="0"/>
            </a:lvl1pPr>
          </a:lstStyle>
          <a:p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00490" y="1202055"/>
            <a:ext cx="5760720" cy="4206240"/>
          </a:xfrm>
          <a:solidFill>
            <a:schemeClr val="bg1">
              <a:lumMod val="95000"/>
            </a:schemeClr>
          </a:solidFill>
        </p:spPr>
        <p:txBody>
          <a:bodyPr tIns="914400">
            <a:normAutofit/>
          </a:bodyPr>
          <a:lstStyle>
            <a:lvl1pPr marL="0" indent="0" algn="ctr">
              <a:spcBef>
                <a:spcPts val="0"/>
              </a:spcBef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923214" y="3536829"/>
            <a:ext cx="3124200" cy="1797171"/>
          </a:xfrm>
        </p:spPr>
        <p:txBody>
          <a:bodyPr>
            <a:normAutofit/>
          </a:bodyPr>
          <a:lstStyle>
            <a:lvl1pPr marL="0" indent="0">
              <a:spcBef>
                <a:spcPts val="8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ru-RU" noProof="0" smtClean="0"/>
              <a:pPr/>
              <a:t>24.09.2013</a:t>
            </a:fld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="" xmlns:p14="http://schemas.microsoft.com/office/powerpoint/2010/main" val="189684222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bottom graphic"/>
          <p:cNvGrpSpPr/>
          <p:nvPr/>
        </p:nvGrpSpPr>
        <p:grpSpPr>
          <a:xfrm>
            <a:off x="0" y="6309360"/>
            <a:ext cx="12190231" cy="548640"/>
            <a:chOff x="0" y="6309360"/>
            <a:chExt cx="12190231" cy="548640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0" y="6400800"/>
              <a:ext cx="12188825" cy="4572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003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noProof="0" dirty="0"/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1279" y="6309360"/>
              <a:ext cx="12188952" cy="9721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noProof="0" dirty="0"/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1279" y="6379143"/>
              <a:ext cx="12188952" cy="274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noProof="0" dirty="0"/>
            </a:p>
          </p:txBody>
        </p:sp>
      </p:grpSp>
      <p:grpSp>
        <p:nvGrpSpPr>
          <p:cNvPr id="10" name="top graphic"/>
          <p:cNvGrpSpPr/>
          <p:nvPr/>
        </p:nvGrpSpPr>
        <p:grpSpPr>
          <a:xfrm>
            <a:off x="1279" y="0"/>
            <a:ext cx="12188952" cy="320040"/>
            <a:chOff x="1279" y="0"/>
            <a:chExt cx="12188952" cy="320040"/>
          </a:xfrm>
        </p:grpSpPr>
        <p:sp>
          <p:nvSpPr>
            <p:cNvPr id="11" name="Прямоугольник 10"/>
            <p:cNvSpPr/>
            <p:nvPr/>
          </p:nvSpPr>
          <p:spPr>
            <a:xfrm>
              <a:off x="1279" y="0"/>
              <a:ext cx="12188952" cy="17023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noProof="0" dirty="0"/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1279" y="170234"/>
              <a:ext cx="12188952" cy="14980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noProof="0" dirty="0"/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1279" y="231421"/>
              <a:ext cx="12188952" cy="274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noProof="0" dirty="0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2876" y="609600"/>
            <a:ext cx="9143538" cy="1066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noProof="0" dirty="0" smtClean="0"/>
              <a:t>Образец заголовка</a:t>
            </a:r>
            <a:endParaRPr lang="ru-RU" noProof="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22876" y="1905000"/>
            <a:ext cx="9143538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dirty="0" smtClean="0"/>
              <a:t>Образец текста</a:t>
            </a:r>
          </a:p>
          <a:p>
            <a:pPr lvl="1"/>
            <a:r>
              <a:rPr lang="ru-RU" noProof="0" dirty="0" smtClean="0"/>
              <a:t>Второй уровень</a:t>
            </a:r>
          </a:p>
          <a:p>
            <a:pPr lvl="2"/>
            <a:r>
              <a:rPr lang="ru-RU" noProof="0" dirty="0" smtClean="0"/>
              <a:t>Третий уровень</a:t>
            </a:r>
          </a:p>
          <a:p>
            <a:pPr lvl="3"/>
            <a:r>
              <a:rPr lang="ru-RU" noProof="0" dirty="0" smtClean="0"/>
              <a:t>Четвертый уровень</a:t>
            </a:r>
          </a:p>
          <a:p>
            <a:pPr lvl="4"/>
            <a:r>
              <a:rPr lang="ru-RU" noProof="0" dirty="0" smtClean="0"/>
              <a:t>Пятый уровень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7994363" y="6516865"/>
            <a:ext cx="1327622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fld id="{8E36636D-D922-432D-A958-524484B5923D}" type="datetimeFigureOut">
              <a:rPr lang="ru-RU" noProof="0" smtClean="0"/>
              <a:pPr/>
              <a:t>24.09.2013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507498" y="6516865"/>
            <a:ext cx="6062145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chemeClr val="bg1"/>
                </a:solidFill>
              </a:defRPr>
            </a:lvl1pPr>
          </a:lstStyle>
          <a:p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730094" y="6516865"/>
            <a:ext cx="93631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fld id="{DF28FB93-0A08-4E7D-8E63-9EFA29F1E093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="" xmlns:p14="http://schemas.microsoft.com/office/powerpoint/2010/main" val="2208845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SzPct val="100000"/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80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8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5544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830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8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402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8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737486" y="4857760"/>
            <a:ext cx="4451339" cy="838200"/>
          </a:xfrm>
        </p:spPr>
        <p:txBody>
          <a:bodyPr/>
          <a:lstStyle/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r>
              <a:rPr lang="uk-UA" dirty="0" smtClean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Виконала учениця 11-А класу</a:t>
            </a:r>
          </a:p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r>
              <a:rPr lang="uk-UA" b="0" i="0" dirty="0" smtClean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Олійник Тетяна</a:t>
            </a:r>
            <a:endParaRPr lang="ru-RU" b="0" i="0" dirty="0">
              <a:solidFill>
                <a:srgbClr val="40404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93751" y="1571612"/>
            <a:ext cx="11095073" cy="2214578"/>
          </a:xfrm>
        </p:spPr>
        <p:txBody>
          <a:bodyPr>
            <a:noAutofit/>
          </a:bodyPr>
          <a:lstStyle/>
          <a:p>
            <a:pPr algn="l" defTabSz="914400">
              <a:lnSpc>
                <a:spcPct val="80000"/>
              </a:lnSpc>
              <a:spcBef>
                <a:spcPts val="0"/>
              </a:spcBef>
              <a:buNone/>
            </a:pPr>
            <a:r>
              <a:rPr lang="ru-RU" sz="8800" b="0" i="1" dirty="0" smtClean="0">
                <a:solidFill>
                  <a:schemeClr val="bg1"/>
                </a:solidFill>
                <a:effectLst>
                  <a:outerShdw blurRad="88900" algn="ctr">
                    <a:prstClr val="black">
                      <a:alpha val="35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uk-UA" sz="8800" b="0" i="1" dirty="0" err="1" smtClean="0">
                <a:solidFill>
                  <a:schemeClr val="bg1"/>
                </a:solidFill>
                <a:effectLst>
                  <a:outerShdw blurRad="88900" algn="ctr">
                    <a:prstClr val="black">
                      <a:alpha val="35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унівське</a:t>
            </a:r>
            <a:r>
              <a:rPr lang="uk-UA" sz="8800" b="0" i="1" dirty="0" smtClean="0">
                <a:solidFill>
                  <a:schemeClr val="bg1"/>
                </a:solidFill>
                <a:effectLst>
                  <a:outerShdw blurRad="88900" algn="ctr">
                    <a:prstClr val="black">
                      <a:alpha val="35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підпілля 1941-1942 рр.</a:t>
            </a:r>
            <a:endParaRPr lang="ru-RU" sz="8800" b="0" i="1" dirty="0">
              <a:solidFill>
                <a:schemeClr val="bg1"/>
              </a:solidFill>
              <a:effectLst>
                <a:outerShdw blurRad="88900" algn="ctr">
                  <a:prstClr val="black">
                    <a:alpha val="35000"/>
                  </a:prst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Содержимое 12"/>
          <p:cNvSpPr>
            <a:spLocks noGrp="1"/>
          </p:cNvSpPr>
          <p:nvPr>
            <p:ph idx="1"/>
          </p:nvPr>
        </p:nvSpPr>
        <p:spPr>
          <a:xfrm>
            <a:off x="0" y="285728"/>
            <a:ext cx="10666414" cy="5734072"/>
          </a:xfrm>
        </p:spPr>
        <p:txBody>
          <a:bodyPr/>
          <a:lstStyle/>
          <a:p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Мельніківці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відмежувалися  від львівської акції бандерівців і продовжували курс на співпрацю з нацистським керівництвом, сподіваючись, що у майбутньому німці враховуватимуть українські інтереси. 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У 1941 каральні органи окупантів отримали наказ страчувати членів ОУН(б), під репресії потрапили й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мельниківці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uk-UA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b="1" i="1" u="sng" dirty="0" smtClean="0">
                <a:latin typeface="Times New Roman" pitchFamily="18" charset="0"/>
                <a:cs typeface="Times New Roman" pitchFamily="18" charset="0"/>
              </a:rPr>
              <a:t>Січень 1942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на нелегальне становище перейшли й ОУН(М)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трелка вправо 13"/>
          <p:cNvSpPr/>
          <p:nvPr/>
        </p:nvSpPr>
        <p:spPr>
          <a:xfrm rot="5400000">
            <a:off x="4558495" y="2321711"/>
            <a:ext cx="857256" cy="6429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272393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5058" y="214290"/>
            <a:ext cx="118587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15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жовтня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1959 року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Мюнхені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знайшли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живого залитого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кров'ю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Степана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Бандеру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Медична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експертиза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виявила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причиною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смерті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була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отрута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 Богдан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Сташинський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спеціального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пістолета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вистрілив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обличчя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Степану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Бандері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струменем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розчину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ціанистого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калію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65059" y="1285860"/>
            <a:ext cx="685804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успішного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завдання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Сташинського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відправили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Москви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де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нагородили орденом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Бойового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Червоного Прапора.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натомість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просив, як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винагороду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дозволити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одружитися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німецькою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коханкою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Інге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Поль.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деякого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вагання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розгляду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справи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самих верхах КДБ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таки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отримав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дозвіл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шлюб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вимогою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поставили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переїзд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жінки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 СРСР 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співпрацю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КДБ.</a:t>
            </a:r>
          </a:p>
          <a:p>
            <a:pPr>
              <a:buFont typeface="Wingdings" pitchFamily="2" charset="2"/>
              <a:buChar char="Ø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Співпраця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Сташинського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КДБ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політичне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вбивство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ним Степана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Бандери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лягла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основу роману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нідерландського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письменника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Рохіра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Аарде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"Замах".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http://i.lb.ua/022/20/e3a8c1d43b5f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8792" y="1285860"/>
            <a:ext cx="5160991" cy="3405191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880230" y="4857760"/>
            <a:ext cx="4143404" cy="480131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Богдан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Сташенський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7382587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307934" y="4643446"/>
            <a:ext cx="9572166" cy="10668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Девіз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національну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соціальну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справедливість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endParaRPr lang="ru-RU" sz="3200" b="0" i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Объект 13"/>
          <p:cNvSpPr>
            <a:spLocks noGrp="1"/>
          </p:cNvSpPr>
          <p:nvPr>
            <p:ph idx="1"/>
          </p:nvPr>
        </p:nvSpPr>
        <p:spPr>
          <a:xfrm>
            <a:off x="-1" y="1000108"/>
            <a:ext cx="7880363" cy="3714776"/>
          </a:xfrm>
        </p:spPr>
        <p:txBody>
          <a:bodyPr>
            <a:normAutofit/>
          </a:bodyPr>
          <a:lstStyle/>
          <a:p>
            <a:pPr>
              <a:buClr>
                <a:srgbClr val="404040"/>
              </a:buClr>
              <a:buFont typeface="Wingdings"/>
              <a:buChar char="§"/>
            </a:pPr>
            <a:r>
              <a:rPr lang="vi-VN" sz="2800" b="1" i="1" u="sng" dirty="0" smtClean="0">
                <a:latin typeface="Times New Roman" pitchFamily="18" charset="0"/>
                <a:cs typeface="Times New Roman" pitchFamily="18" charset="0"/>
              </a:rPr>
              <a:t>Організація українських </a:t>
            </a:r>
            <a:r>
              <a:rPr lang="vi-VN" sz="2800" b="1" i="1" u="sng" dirty="0" smtClean="0">
                <a:latin typeface="Times New Roman" pitchFamily="18" charset="0"/>
                <a:cs typeface="Times New Roman" pitchFamily="18" charset="0"/>
              </a:rPr>
              <a:t>націоналістів</a:t>
            </a:r>
            <a:r>
              <a:rPr lang="vi-VN" sz="2800" i="1" u="sng" dirty="0" smtClean="0">
                <a:latin typeface="Times New Roman" pitchFamily="18" charset="0"/>
                <a:cs typeface="Times New Roman" pitchFamily="18" charset="0"/>
              </a:rPr>
              <a:t> (</a:t>
            </a:r>
            <a:r>
              <a:rPr lang="vi-VN" sz="2800" b="1" i="1" u="sng" dirty="0" smtClean="0">
                <a:latin typeface="Times New Roman" pitchFamily="18" charset="0"/>
                <a:cs typeface="Times New Roman" pitchFamily="18" charset="0"/>
              </a:rPr>
              <a:t>ОУН</a:t>
            </a:r>
            <a:r>
              <a:rPr lang="vi-VN" sz="2800" i="1" u="sng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 — український громадсько-політичний рух, що ставить собі за мету встановлення Української соборної самостійної держави, її збереження та розвиток. Заснована 3 лютого 1929 року, легалізована в Україні у 1993 році.</a:t>
            </a:r>
            <a:endParaRPr lang="ru-RU" b="0" i="0" dirty="0">
              <a:solidFill>
                <a:srgbClr val="40404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2" name="Picture 2" descr="Файл:OUN-B-01.sv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89838" y="428604"/>
            <a:ext cx="4000527" cy="400052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7230609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0810" y="642918"/>
            <a:ext cx="10215604" cy="1785950"/>
          </a:xfrm>
        </p:spPr>
        <p:txBody>
          <a:bodyPr/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Напередодні вторгнення німецьких військ всередині ОУН виявилися суперечності між ветеранами, що здебільшого перебували в еміграції( А. Мельник та його прибічники) і молоддю, яка вела підпільну боротьбу  на західноукраїнських землях( С. Бандера, Я. Стецько)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18" name="Picture 2" descr="http://upload.wikimedia.org/wikipedia/uk/thumb/0/0f/%D0%9C%D0%B5%D0%BB%D1%8C%D0%BD%D0%B8%D0%BA_%D0%90%D0%BD%D0%B4%D1%80%D1%96%D0%B9.jpg/200px-%D0%9C%D0%B5%D0%BB%D1%8C%D0%BD%D0%B8%D0%BA_%D0%90%D0%BD%D0%B4%D1%80%D1%96%D0%B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50876" y="2143116"/>
            <a:ext cx="2643206" cy="3938377"/>
          </a:xfrm>
          <a:prstGeom prst="rect">
            <a:avLst/>
          </a:prstGeom>
          <a:noFill/>
        </p:spPr>
      </p:pic>
      <p:pic>
        <p:nvPicPr>
          <p:cNvPr id="9220" name="Picture 4" descr="http://fs149.www.ex.ua/show/469390/469390.jpg?160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94478" y="2000240"/>
            <a:ext cx="2847975" cy="42672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9809188" y="2428868"/>
            <a:ext cx="2143140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С. Бандера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08396" y="5072074"/>
            <a:ext cx="1928826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А. Мельник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8144446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5850" y="785794"/>
            <a:ext cx="4857784" cy="550072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236496" y="785794"/>
            <a:ext cx="4500594" cy="542928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9570" y="0"/>
            <a:ext cx="9143538" cy="857232"/>
          </a:xfrm>
        </p:spPr>
        <p:txBody>
          <a:bodyPr>
            <a:normAutofit/>
          </a:bodyPr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uk-UA" sz="4000" b="0" i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Організація українських націоналістів</a:t>
            </a:r>
            <a:endParaRPr lang="ru-RU" sz="4000" b="0" i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307934" y="785794"/>
            <a:ext cx="4572032" cy="5143536"/>
          </a:xfrm>
        </p:spPr>
        <p:txBody>
          <a:bodyPr/>
          <a:lstStyle/>
          <a:p>
            <a:pPr marL="274320" indent="-274320" algn="l" defTabSz="914400">
              <a:lnSpc>
                <a:spcPct val="90000"/>
              </a:lnSpc>
              <a:spcBef>
                <a:spcPts val="1800"/>
              </a:spcBef>
              <a:buClr>
                <a:srgbClr val="404040"/>
              </a:buClr>
              <a:buSzPct val="80000"/>
              <a:buFont typeface="Wingdings" pitchFamily="2" charset="2"/>
              <a:buChar char="q"/>
            </a:pPr>
            <a:r>
              <a:rPr lang="uk-UA" sz="2400" b="0" i="0" dirty="0" smtClean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Курс на зближення з гітлерівцями. </a:t>
            </a:r>
            <a:r>
              <a:rPr lang="uk-UA" sz="2400" b="0" i="0" dirty="0" err="1" smtClean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Мельніківці</a:t>
            </a:r>
            <a:r>
              <a:rPr lang="uk-UA" sz="2400" b="0" i="0" dirty="0" smtClean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  вважали більшовизм спільним ворогом ОУН і Німеччини, планували боротися проти нього разом з нацистами</a:t>
            </a:r>
            <a:endParaRPr lang="ru-RU" sz="2400" b="0" i="0" dirty="0">
              <a:solidFill>
                <a:srgbClr val="40404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6237288" y="785794"/>
            <a:ext cx="5007099" cy="2357454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Курс на створення власної армії. Бандерівці вважали за доцільне розгорнути боротьбу за незалежність України і спиралися на сили та можливості українського народу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4" name="Picture 2" descr="http://www.kryjivka.com.ua/i/news/bander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4544" y="3071810"/>
            <a:ext cx="3786214" cy="2852629"/>
          </a:xfrm>
          <a:prstGeom prst="rect">
            <a:avLst/>
          </a:prstGeom>
          <a:noFill/>
        </p:spPr>
      </p:pic>
      <p:pic>
        <p:nvPicPr>
          <p:cNvPr id="8196" name="Picture 4" descr="http://img.istpravda.com.ua/images/doc/9/1/919de5a-a-mel-nyk-op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36760" y="2891761"/>
            <a:ext cx="2357454" cy="339473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05599768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9504" y="214290"/>
            <a:ext cx="9143538" cy="1066800"/>
          </a:xfrm>
        </p:spPr>
        <p:txBody>
          <a:bodyPr>
            <a:normAutofit/>
          </a:bodyPr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uk-UA" sz="54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Степан Андрійович Бандера</a:t>
            </a:r>
            <a:endParaRPr lang="ru-RU" sz="5400" b="1" i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1214422"/>
            <a:ext cx="1218882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b="1" dirty="0" smtClean="0">
                <a:latin typeface="Times New Roman" pitchFamily="18" charset="0"/>
                <a:cs typeface="Times New Roman" pitchFamily="18" charset="0"/>
              </a:rPr>
              <a:t>Степан Андрійович Бандера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 (1 січня1909, Старий Угринів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Івано-Франківськ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област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ь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 —  15 жовтня 1959,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Мюнхен) — видатний український політичний діяч, ідеолог і теоретик українського націоналістичного руху ХХ століття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 descr="Файл:Home of Bandera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071678"/>
            <a:ext cx="4286250" cy="3333750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0" y="5572140"/>
            <a:ext cx="6092825" cy="64633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Будинок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 Старому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Угринові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де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Бандера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народився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провів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перші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десять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життя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308462" y="1928802"/>
            <a:ext cx="7880363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середині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1927 року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Бандера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успішно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склав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випускні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іспити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гімназії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вирішив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поступати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Українську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господарську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академію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Подебрадах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Чехословаччина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проте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польська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влада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відмовила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наданні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молодій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людині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закордонного паспорта,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змушений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залишитися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Старому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Угринові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У 1927–1928 роках Степан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Бандера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займався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культурно-освітньою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господарською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діяльністю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рідному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селі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працював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читальні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Просвіти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>
              <a:buFont typeface="Wingdings" pitchFamily="2" charset="2"/>
              <a:buChar char="Ø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провадив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театрально-аматорський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гурток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хор </a:t>
            </a:r>
          </a:p>
          <a:p>
            <a:pPr>
              <a:buFont typeface="Wingdings" pitchFamily="2" charset="2"/>
              <a:buChar char="Ø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заснував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руханкове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товариство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«Луг»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належав 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засновників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кооперативів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7383043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0" y="500042"/>
            <a:ext cx="5594347" cy="578647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u="sng" dirty="0" err="1" smtClean="0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u="sng" dirty="0" err="1" smtClean="0">
                <a:latin typeface="Times New Roman" pitchFamily="18" charset="0"/>
                <a:cs typeface="Times New Roman" pitchFamily="18" charset="0"/>
              </a:rPr>
              <a:t>керівництвом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u="sng" dirty="0" err="1" smtClean="0">
                <a:latin typeface="Times New Roman" pitchFamily="18" charset="0"/>
                <a:cs typeface="Times New Roman" pitchFamily="18" charset="0"/>
              </a:rPr>
              <a:t>Бандери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 ОУН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відходить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експропріаційних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акцій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починає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серію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каральних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акцій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представників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польської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окупаційної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влади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ОУНівцями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здійснено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три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політичних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вбивства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отримали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значний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розголос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—    </a:t>
            </a:r>
          </a:p>
          <a:p>
            <a:pPr>
              <a:buFont typeface="Wingdings" pitchFamily="2" charset="2"/>
              <a:buChar char="v"/>
            </a:pP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шкільного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куратора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Гадомського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звинувачуваного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нищенні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поляками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українського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шкільництва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полонізації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працівника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ГПУ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Олексія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Майлова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як протест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Голодомору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Україні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вбивство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міністра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внутрішніх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справ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Перацького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за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польська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влада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провела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криваві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акції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пацифікації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умиротворення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українців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Степан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Бандера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здійснював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загальне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керівництво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замахами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Майлова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Пєрацького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http://www.nowysacz.pl/content/resources/Honorowi%20Obywatele%20Miasta/1d%20pierack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80362" y="1000108"/>
            <a:ext cx="3696568" cy="5264045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7880362" y="357166"/>
            <a:ext cx="3000396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Броніслав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Перацький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( 1895-1934)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7614282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5308595" y="285728"/>
            <a:ext cx="6880230" cy="5715040"/>
          </a:xfrm>
        </p:spPr>
        <p:txBody>
          <a:bodyPr/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Обидві фракції просувалися услід за німецькими фронтовими частинами, здійснюючи агітацію серед населення за самостійність України</a:t>
            </a:r>
          </a:p>
          <a:p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ОУН створила мережу підпілля у Києві, Сумах, Житомирі, Полтаві. </a:t>
            </a:r>
            <a:r>
              <a:rPr lang="uk-UA" b="1" i="1" u="sng" dirty="0" smtClean="0">
                <a:latin typeface="Times New Roman" pitchFamily="18" charset="0"/>
                <a:cs typeface="Times New Roman" pitchFamily="18" charset="0"/>
              </a:rPr>
              <a:t>30 червня 1941 року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i="1" u="sng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захопленому німцями </a:t>
            </a:r>
            <a:r>
              <a:rPr lang="uk-UA" b="1" i="1" u="sng" dirty="0" smtClean="0">
                <a:latin typeface="Times New Roman" pitchFamily="18" charset="0"/>
                <a:cs typeface="Times New Roman" pitchFamily="18" charset="0"/>
              </a:rPr>
              <a:t>Львові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за ініціативи ОУН було </a:t>
            </a:r>
            <a:r>
              <a:rPr lang="uk-UA" b="1" i="1" u="sng" dirty="0" smtClean="0">
                <a:latin typeface="Times New Roman" pitchFamily="18" charset="0"/>
                <a:cs typeface="Times New Roman" pitchFamily="18" charset="0"/>
              </a:rPr>
              <a:t>скликано громадські Збори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, які проголосили </a:t>
            </a:r>
            <a:r>
              <a:rPr lang="uk-UA" b="1" i="1" u="sng" dirty="0" smtClean="0">
                <a:latin typeface="Times New Roman" pitchFamily="18" charset="0"/>
                <a:cs typeface="Times New Roman" pitchFamily="18" charset="0"/>
              </a:rPr>
              <a:t>відновлення Української держави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прем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`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єр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уряду Я. Стецько)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трелка вправо 6"/>
          <p:cNvSpPr/>
          <p:nvPr/>
        </p:nvSpPr>
        <p:spPr>
          <a:xfrm rot="5400000">
            <a:off x="7630329" y="1393017"/>
            <a:ext cx="785818" cy="7143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074" name="Picture 2" descr="http://pidvolochysk.info/images/stories/news/steck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7934" y="357166"/>
            <a:ext cx="4214842" cy="5844584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4594214" y="5715016"/>
            <a:ext cx="2571768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Я. Стецько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5275365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5602" name="Picture 2" descr="Файл:Акт проголошення Української держав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380560" cy="6769641"/>
          </a:xfrm>
          <a:prstGeom prst="rect">
            <a:avLst/>
          </a:prstGeom>
          <a:noFill/>
        </p:spPr>
      </p:pic>
      <p:pic>
        <p:nvPicPr>
          <p:cNvPr id="25606" name="Picture 6" descr="http://www.oblrada.lviv.ua/images/stories/img2012/06/c184.jpg"/>
          <p:cNvPicPr>
            <a:picLocks noChangeAspect="1" noChangeArrowheads="1"/>
          </p:cNvPicPr>
          <p:nvPr/>
        </p:nvPicPr>
        <p:blipFill>
          <a:blip r:embed="rId3" cstate="print"/>
          <a:srcRect l="34688" r="34375"/>
          <a:stretch>
            <a:fillRect/>
          </a:stretch>
        </p:blipFill>
        <p:spPr bwMode="auto">
          <a:xfrm>
            <a:off x="9380560" y="50132"/>
            <a:ext cx="2808265" cy="6807868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5058" y="357166"/>
            <a:ext cx="11144328" cy="142876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липня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1941 у 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Кракові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Степан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Бандера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був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заарештований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За ним до 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Берліна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поїхала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дружина Ярослава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тримісячною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донькою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Наталкою,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перебувати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близько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чоловіка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Бандеру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утримували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спочатку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в'язниці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потім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—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концтаборі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Заксенгаузен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де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перебував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до 1944 року. 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http://upload.wikimedia.org/wikipedia/commons/thumb/b/b8/Camp_ArbeitMachtFrei.JPG/220px-Camp_ArbeitMachtFre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7934" y="1785926"/>
            <a:ext cx="4214842" cy="3161133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307934" y="5000636"/>
            <a:ext cx="6092825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головних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воротях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Заксенгаузену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стояло гасло </a:t>
            </a:r>
            <a:r>
              <a:rPr lang="ru-RU" sz="2400" b="1" i="1" u="sng" dirty="0" err="1" smtClean="0">
                <a:latin typeface="Times New Roman" pitchFamily="18" charset="0"/>
                <a:cs typeface="Times New Roman" pitchFamily="18" charset="0"/>
              </a:rPr>
              <a:t>Arbeit</a:t>
            </a:r>
            <a:r>
              <a:rPr lang="ru-RU" sz="2400" b="1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u="sng" dirty="0" err="1" smtClean="0">
                <a:latin typeface="Times New Roman" pitchFamily="18" charset="0"/>
                <a:cs typeface="Times New Roman" pitchFamily="18" charset="0"/>
              </a:rPr>
              <a:t>Macht</a:t>
            </a:r>
            <a:r>
              <a:rPr lang="ru-RU" sz="2400" b="1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u="sng" dirty="0" err="1" smtClean="0">
                <a:latin typeface="Times New Roman" pitchFamily="18" charset="0"/>
                <a:cs typeface="Times New Roman" pitchFamily="18" charset="0"/>
              </a:rPr>
              <a:t>Frei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Праця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робить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вільним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00" name="Picture 4" descr="http://upload.wikimedia.org/wikipedia/commons/thumb/2/24/KZ_Sachsenhausen-Turm_A.jpg/260px-KZ_Sachsenhausen-Turm_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4544" y="1857364"/>
            <a:ext cx="4691078" cy="3157456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7094544" y="5214950"/>
            <a:ext cx="3286148" cy="4247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Вхід у табір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1801773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S102801098">
  <a:themeElements>
    <a:clrScheme name="StripedBorder_16x9">
      <a:dk1>
        <a:srgbClr val="404040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StripedBorder_16x9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8575" cap="flat" cmpd="sng" algn="ctr">
          <a:solidFill>
            <a:schemeClr val="phClr"/>
          </a:solidFill>
          <a:miter lim="800000"/>
        </a:ln>
        <a:ln w="41275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98000"/>
              </a:schemeClr>
            </a:duotone>
          </a:blip>
          <a:tile tx="0" ty="0" sx="100000" sy="100000" flip="none" algn="ctr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StripedBorder_16x9">
      <a:dk1>
        <a:srgbClr val="404040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StripedBorder_16x9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8575" cap="flat" cmpd="sng" algn="ctr">
          <a:solidFill>
            <a:schemeClr val="phClr"/>
          </a:solidFill>
          <a:miter lim="800000"/>
        </a:ln>
        <a:ln w="41275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StripedBorder_16x9">
      <a:dk1>
        <a:srgbClr val="404040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StripedBorder_16x9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8575" cap="flat" cmpd="sng" algn="ctr">
          <a:solidFill>
            <a:schemeClr val="phClr"/>
          </a:solidFill>
          <a:miter lim="800000"/>
        </a:ln>
        <a:ln w="41275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87F8EF69-DB93-4D96-9B2F-6FF634DE7E3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TS102801098</Template>
  <TotalTime>0</TotalTime>
  <Words>337</Words>
  <Application>Microsoft Office PowerPoint</Application>
  <PresentationFormat>Произвольный</PresentationFormat>
  <Paragraphs>44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TS102801098</vt:lpstr>
      <vt:lpstr>Оунівське підпілля 1941-1942 рр.</vt:lpstr>
      <vt:lpstr>Девіз: за національну та соціальну справедливість!</vt:lpstr>
      <vt:lpstr>Слайд 3</vt:lpstr>
      <vt:lpstr>Організація українських націоналістів</vt:lpstr>
      <vt:lpstr>Степан Андрійович Бандера</vt:lpstr>
      <vt:lpstr>Слайд 6</vt:lpstr>
      <vt:lpstr>Слайд 7</vt:lpstr>
      <vt:lpstr>Слайд 8</vt:lpstr>
      <vt:lpstr>5 липня 1941 у Кракові Степан Бандера був заарештований. За ним до Берліна поїхала дружина Ярослава з тримісячною донькою Наталкою, щоб перебувати близько до чоловіка. Бандеру утримували спочатку у в'язниці, потім — у концтаборі Заксенгаузен, де він перебував до 1944 року. </vt:lpstr>
      <vt:lpstr>Слайд 10</vt:lpstr>
      <vt:lpstr>Слайд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2013-09-22T11:50:54Z</dcterms:created>
  <dcterms:modified xsi:type="dcterms:W3CDTF">2013-09-24T16:11:06Z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TC028010989991</vt:lpwstr>
  </property>
</Properties>
</file>