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E51417-02DC-4C1D-A3AB-0C0D7F0C28FB}" type="datetimeFigureOut">
              <a:rPr lang="ru-RU" smtClean="0"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DD816-C116-43AB-B734-EEF5C70516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60—80-ті роки значних успіхів у подальшому розвитку національної літератури досягли українські письменники. Лише за період з IV (1959 р.) по V з'їзд (1966 р.) письменників України кількість літераторів республіки збільшилася з 527 до 770 чол. Крім десяти письменницьких філій, які працювали в 1959 p., було відкрито відділення Спілки письменників у Луганську і Житомирі.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Але ситуація в літературі залишалась складною. Влада заохочувала висвітлення теми класової боротьби, виробничої тематики, егоїзму радянського народу в роки Великої Вітчизняної війни. Переважна більшість українських письменників залишалася на позиціях «соціалістичного реалізму». Серед них такими були Олександр Корнійчук, Микола Бажан, Юрій Смолич удостоєні звання Героя Соціалістичної праці.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 Рильський.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 радянську добу Рильський написав тридцять п'ять книжок поезій. У період 60-80их років найвідомішими були чотири твори: «Слово про рідну матір», «Троянди й виноград» (1957), «Голосіївська осінь», «Зимові записи» (1964).  За останні два твори був відмічений Ленінською премією.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Максим Рильський був директором Інституту мистецтвознавства, фольклору та етнографії України.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Михайло Стельмах був єдиним українським радянським письменником, що здобувся найвищих нагород за свою творчість і не був членом Комуністичної партії Радянського Союзу. Стельмах переважно писав у жанрі соцреалізму. Водночас у цей період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зявилися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твори, що виходили за межі соцреалізму і набули широкого громадського звучання. Серед них романи «Дума про тебе» та «Чотири броди», написані Стельмахом.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Водночас у цей період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зявилися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твори, що виходили за межі соцреалізму і набули широкого громадського звучання. Серед них романи «Дума про тебе» та «Чотири броди», написані Стельмахом.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Іншими відомими письменниками цього періоду були Іван Драч, Борис Олійник та Дмитро Павличко, які займалися розвитком новаторської поезії. Влада жорстко реагувала на такі явища в літературі.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Навіть в умовах ідеологічного тиску традиційно значними були досягнення </a:t>
            </a:r>
            <a:r>
              <a:rPr lang="uk-UA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української музики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З'явилися нові опери Георгія Майбороди - "Тарас Шевченко",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Кирейка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- "Лісова пісня",     </a:t>
            </a:r>
            <a:r>
              <a:rPr lang="uk-UA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(С. Людкевича "Довбуш", В. Губенка "</a:t>
            </a:r>
            <a:r>
              <a:rPr lang="uk-UA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Шельменко-денщик</a:t>
            </a:r>
            <a:r>
              <a:rPr lang="uk-UA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Ю. </a:t>
            </a:r>
            <a:r>
              <a:rPr lang="uk-UA" sz="1200" i="1" u="sng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Мейтуса</a:t>
            </a:r>
            <a:r>
              <a:rPr lang="uk-UA" sz="1200" i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"Украдене щастя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"). Також з’явилися нові балети: "Либідь" (В.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Гомоляки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"Пам'яті Лесі Українки" (А.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Штогаренка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та     "Тіні забутих предків" (В.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Кирейка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умовах задушливої атмосфери 1960 — 1980-х років ідеологічні відділення КПРС жорстко реагували на будь-які спроби митців відійти від офіційних канонів. Так, етнографічний хоровий ансамбль "Гомін" під керівництвом Л. </a:t>
            </a:r>
            <a:r>
              <a:rPr lang="uk-U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Ященка</a:t>
            </a: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який взявся відроджувати колядки і купальські пісні, негайно було звинувачено в "буржуазному націоналізмі". Колектив розпустили, а його керівника виключили зі Спілки композиторів.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Деякі зрушення відбулися в галузі наймасовішого виду мистецтва, яким залишалося кіно. На той час в Україні працювало три кіностудії: Київська ім. О. Довженка, Одеська і Ялтинська та Київська студія хронікально-документальних фільмів. Серед найбільших здобутків українського кінематографу, що продовжував традиції поетичного кіно Довженка та Кавалерідзе, — фільми     Денисенка "Сон" (1964), Параджанова "Тіні забутих предків" (1965), який отримав другу премію на VII Міжнародному кінофестивалі в Аргентині.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DD816-C116-43AB-B734-EEF5C7051665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C9BD2-DE66-4515-90AF-E1CBF2E99836}" type="datetimeFigureOut">
              <a:rPr lang="ru-RU" smtClean="0"/>
              <a:t>18.12.2013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1906D4-4AD2-4D9E-8AAE-C2DE0B945D66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1643050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2">
                    <a:lumMod val="75000"/>
                  </a:schemeClr>
                </a:solidFill>
              </a:rPr>
              <a:t>Розвиток культури України 60-80ті роки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6380" y="5143512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Підготували учні 42 групи</a:t>
            </a:r>
          </a:p>
          <a:p>
            <a:pPr algn="r"/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Петренко Дмитро та</a:t>
            </a:r>
          </a:p>
          <a:p>
            <a:pPr algn="r"/>
            <a:r>
              <a:rPr lang="uk-UA" dirty="0" err="1" smtClean="0">
                <a:solidFill>
                  <a:schemeClr val="accent2">
                    <a:lumMod val="50000"/>
                  </a:schemeClr>
                </a:solidFill>
              </a:rPr>
              <a:t>Місюра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 Денис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8" name="Picture 2" descr="http://zhitomir.in.ua/uploads/images/00/00/01/2011/03/29/d3c9e8395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4056940" cy="32861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ogo.ua/images/articles/1567/big/13609433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499672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2.bp.blogspot.com/-KU-DBN4OmfY/T5RCORvUvGI/AAAAAAAAA5Q/vuYF58jsSYs/s1600/HominFr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oloka.hurtom.com/photos/1301091852403578_f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448097" cy="6838950"/>
          </a:xfrm>
          <a:prstGeom prst="rect">
            <a:avLst/>
          </a:prstGeom>
          <a:noFill/>
        </p:spPr>
      </p:pic>
      <p:pic>
        <p:nvPicPr>
          <p:cNvPr id="32772" name="Picture 4" descr="http://staywithme.com.ua/wp-content/uploads/2013/09/%D0%A2%D1%96%D0%BD%D1%96-%D0%B7%D0%B0%D0%B1%D1%83%D1%82%D0%B8%D1%85-%D0%BF%D1%80%D0%B5%D0%B4%D0%BA%D1%96%D0%B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-1"/>
            <a:ext cx="478631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odnb.odessa.ua/img/photo_bogij/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-1"/>
            <a:ext cx="4643470" cy="68510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786190"/>
            <a:ext cx="17859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</a:rPr>
              <a:t>М. Божій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«Медсестра»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vseslova.com.ua/images/bse/0001/12081/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5643578"/>
            <a:ext cx="3277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М. Божій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Думи мої, думи мої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4" name="Picture 12" descr="http://4.bp.blogspot.com/_vYPIDwOMhm4/R6RuKqOf7eI/AAAAAAAAIPE/OsnQ9kwLRdM/s320/Trohimenko-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500726" cy="6642389"/>
          </a:xfrm>
          <a:prstGeom prst="rect">
            <a:avLst/>
          </a:prstGeom>
          <a:noFill/>
        </p:spPr>
      </p:pic>
      <p:sp>
        <p:nvSpPr>
          <p:cNvPr id="3892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К. Трохименк</a:t>
            </a: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 «</a:t>
            </a: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Катерина</a:t>
            </a:r>
            <a:r>
              <a: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-357222" y="4128330"/>
            <a:ext cx="228601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Трохименк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о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«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Катерина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  <a:ea typeface="Calibri"/>
                <a:cs typeface="Times New Roman"/>
              </a:rPr>
              <a:t>»</a:t>
            </a:r>
            <a:endParaRPr lang="ru-RU" dirty="0">
              <a:solidFill>
                <a:schemeClr val="accent2">
                  <a:lumMod val="75000"/>
                </a:schemeClr>
              </a:solidFill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narodna-osvita.com.ua/uploads/avramenko-ukr-lit-five/avramenko-1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86454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928794" y="5786454"/>
            <a:ext cx="47863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49263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С. Шишка "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Голосіївська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осінь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"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Stamp of Ukraine s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14422"/>
            <a:ext cx="3333750" cy="2381250"/>
          </a:xfrm>
          <a:prstGeom prst="rect">
            <a:avLst/>
          </a:prstGeom>
          <a:noFill/>
        </p:spPr>
      </p:pic>
      <p:pic>
        <p:nvPicPr>
          <p:cNvPr id="18434" name="Picture 2" descr="http://upload.wikimedia.org/wikipedia/uk/thumb/d/de/%D0%9C%D0%B8%D1%85%D0%B0%D0%B9%D0%BB%D0%BE_%D0%A1%D1%82%D0%B5%D0%BB%D1%8C%D0%BC%D0%B0%D1%85.jpg/200px-%D0%9C%D0%B8%D1%85%D0%B0%D0%B9%D0%BB%D0%BE_%D0%A1%D1%82%D0%B5%D0%BB%D1%8C%D0%BC%D0%B0%D1%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071546"/>
            <a:ext cx="1905000" cy="209550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old-mariupol.com.ua/wp-content/uploads/2011/09/%D0%9C%D0%90%D0%A0%D0%98%D0%A3%D0%9F%D0%9E%D0%9B%D0%AC%D0%A1%D0%9A%D0%98%D0%95-%D0%91%D0%98%D0%91%D0%9B%D0%98%D0%9E%D0%A2%D0%95%D0%9A%D0%98-%D0%92-%D0%93%D0%9E%D0%94%D0%AB-%D0%A4%D0%90%D0%A8%D0%98%D0%A1%D0%A2%D0%A1%D0%9A%D0%9E%D0%99-%D0%9E%D0%9A%D0%9A%D0%A3%D0%9F%D0%90%D0%A6%D0%98%D0%98.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714752"/>
            <a:ext cx="3485418" cy="23907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1571612"/>
            <a:ext cx="5929354" cy="1626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accent2">
                    <a:lumMod val="50000"/>
                  </a:schemeClr>
                </a:solidFill>
              </a:rPr>
              <a:t>Література 1960-1980 років</a:t>
            </a: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4" name="Picture 4" descr="http://nabat.mk.ua/images/stories/DVENADCATIY/TRINADCATIY/september/21/00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3500438"/>
            <a:ext cx="2857500" cy="271462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Bajan.jpg"/>
          <p:cNvPicPr>
            <a:picLocks noChangeAspect="1" noChangeArrowheads="1"/>
          </p:cNvPicPr>
          <p:nvPr/>
        </p:nvPicPr>
        <p:blipFill>
          <a:blip r:embed="rId3"/>
          <a:srcRect l="4762" t="3294" r="4762" b="9404"/>
          <a:stretch>
            <a:fillRect/>
          </a:stretch>
        </p:blipFill>
        <p:spPr bwMode="auto">
          <a:xfrm>
            <a:off x="3000364" y="642918"/>
            <a:ext cx="3071834" cy="4352488"/>
          </a:xfrm>
          <a:prstGeom prst="rect">
            <a:avLst/>
          </a:prstGeom>
          <a:noFill/>
        </p:spPr>
      </p:pic>
      <p:pic>
        <p:nvPicPr>
          <p:cNvPr id="16386" name="Picture 2" descr="Korneychu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5" y="642917"/>
            <a:ext cx="2571768" cy="4357718"/>
          </a:xfrm>
          <a:prstGeom prst="rect">
            <a:avLst/>
          </a:prstGeom>
          <a:noFill/>
        </p:spPr>
      </p:pic>
      <p:pic>
        <p:nvPicPr>
          <p:cNvPr id="16390" name="Picture 6" descr="&amp;Scy;&amp;mcy;&amp;ocy;&amp;lcy;&amp;icy;&amp;chcy; &amp;YUcy;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642917"/>
            <a:ext cx="2689949" cy="435771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928662" y="500063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О. Корнійчук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7620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М. Бажан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5140" y="500063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</a:rPr>
              <a:t>Ю. Смолич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85852" y="5715016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Письменники, удостоєні звання героя Соціалістичної праці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200px45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794" y="0"/>
            <a:ext cx="5143536" cy="564026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564357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Максим Рильський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414" name="Picture 6" descr="http://upload.wikimedia.org/wikipedia/commons/thumb/1/13/%D0%A0%D1%8B%D0%BB%D1%8C%D1%81%D0%BA%D0%B8%D0%B9_%D0%9C%D0%B0%D0%BA%D1%81%D0%B8%D0%BC_%D0%B0%D0%B2%D1%82%D0%BE%D0%B3%D1%80%D0%B0%D1%84.JPG/245px-%D0%A0%D1%8B%D0%BB%D1%8C%D1%81%D0%BA%D0%B8%D0%B9_%D0%9C%D0%B0%D0%BA%D1%81%D0%B8%D0%BC_%D0%B0%D0%B2%D1%82%D0%BE%D0%B3%D1%80%D0%B0%D1%8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6181724"/>
            <a:ext cx="2333625" cy="6762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Scy;&amp;tcy;&amp;iecy;&amp;lcy;&amp;softcy;&amp;mcy;&amp;acy;&amp;khcy; &amp;Mcy;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4171" y="-24"/>
            <a:ext cx="4490969" cy="592933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14612" y="5929330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Михайло Стельмах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libex.ru/dimg/2e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43438" cy="6819900"/>
          </a:xfrm>
          <a:prstGeom prst="rect">
            <a:avLst/>
          </a:prstGeom>
          <a:noFill/>
        </p:spPr>
      </p:pic>
      <p:pic>
        <p:nvPicPr>
          <p:cNvPr id="24580" name="Picture 4" descr="http://petrovka.ua/thumbs/72041--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-42688"/>
            <a:ext cx="4500562" cy="690068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&amp;Fcy;&amp;acy;&amp;jcy;&amp;lcy;:85090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143504" cy="340757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42910" y="3429000"/>
            <a:ext cx="1941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Дмитро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Павличко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6" name="Picture 6" descr="http://life.pravda.com.ua/images/doc/d/7/d72d651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3140" y="0"/>
            <a:ext cx="4546022" cy="350043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000892" y="3571876"/>
            <a:ext cx="1130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Іван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Драч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8" name="Picture 8" descr="http://os1.i.ua/3/1/439306_4c025af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1736" y="3357561"/>
            <a:ext cx="3857652" cy="29674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000100" y="5572140"/>
            <a:ext cx="16262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Борис Олійник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14546" y="2071678"/>
            <a:ext cx="4572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Мистецтво</a:t>
            </a:r>
            <a:endParaRPr lang="ru-RU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550</Words>
  <Application>Microsoft Office PowerPoint</Application>
  <PresentationFormat>Экран (4:3)</PresentationFormat>
  <Paragraphs>40</Paragraphs>
  <Slides>16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</dc:creator>
  <cp:lastModifiedBy>Andrew</cp:lastModifiedBy>
  <cp:revision>19</cp:revision>
  <dcterms:created xsi:type="dcterms:W3CDTF">2013-12-18T17:57:38Z</dcterms:created>
  <dcterms:modified xsi:type="dcterms:W3CDTF">2013-12-18T21:03:27Z</dcterms:modified>
</cp:coreProperties>
</file>