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5E028-2CAE-472E-A8C2-33CBF7D133B9}" type="datetimeFigureOut">
              <a:rPr lang="ru-RU" smtClean="0"/>
              <a:t>24.12.2013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56842-A14C-4AFF-9175-853CB4467EB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7AC9-5DCA-4A16-A127-B4B137F3DD17}" type="datetimeFigureOut">
              <a:rPr lang="ru-RU" smtClean="0"/>
              <a:t>24.12.2013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2983-2D0A-49E4-81E3-44B1DC51C24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7AC9-5DCA-4A16-A127-B4B137F3DD17}" type="datetimeFigureOut">
              <a:rPr lang="ru-RU" smtClean="0"/>
              <a:t>24.12.2013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2983-2D0A-49E4-81E3-44B1DC51C24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7AC9-5DCA-4A16-A127-B4B137F3DD17}" type="datetimeFigureOut">
              <a:rPr lang="ru-RU" smtClean="0"/>
              <a:t>24.12.2013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2983-2D0A-49E4-81E3-44B1DC51C24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7AC9-5DCA-4A16-A127-B4B137F3DD17}" type="datetimeFigureOut">
              <a:rPr lang="ru-RU" smtClean="0"/>
              <a:t>24.12.2013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2983-2D0A-49E4-81E3-44B1DC51C24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7AC9-5DCA-4A16-A127-B4B137F3DD17}" type="datetimeFigureOut">
              <a:rPr lang="ru-RU" smtClean="0"/>
              <a:t>24.12.2013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2983-2D0A-49E4-81E3-44B1DC51C243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7AC9-5DCA-4A16-A127-B4B137F3DD17}" type="datetimeFigureOut">
              <a:rPr lang="ru-RU" smtClean="0"/>
              <a:t>24.12.2013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2983-2D0A-49E4-81E3-44B1DC51C24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7AC9-5DCA-4A16-A127-B4B137F3DD17}" type="datetimeFigureOut">
              <a:rPr lang="ru-RU" smtClean="0"/>
              <a:t>24.12.2013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2983-2D0A-49E4-81E3-44B1DC51C24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7AC9-5DCA-4A16-A127-B4B137F3DD17}" type="datetimeFigureOut">
              <a:rPr lang="ru-RU" smtClean="0"/>
              <a:t>24.12.2013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2983-2D0A-49E4-81E3-44B1DC51C24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7AC9-5DCA-4A16-A127-B4B137F3DD17}" type="datetimeFigureOut">
              <a:rPr lang="ru-RU" smtClean="0"/>
              <a:t>24.12.2013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2983-2D0A-49E4-81E3-44B1DC51C24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7AC9-5DCA-4A16-A127-B4B137F3DD17}" type="datetimeFigureOut">
              <a:rPr lang="ru-RU" smtClean="0"/>
              <a:t>24.12.2013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2983-2D0A-49E4-81E3-44B1DC51C24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3447AC9-5DCA-4A16-A127-B4B137F3DD17}" type="datetimeFigureOut">
              <a:rPr lang="ru-RU" smtClean="0"/>
              <a:t>24.12.2013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5392983-2D0A-49E4-81E3-44B1DC51C243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447AC9-5DCA-4A16-A127-B4B137F3DD17}" type="datetimeFigureOut">
              <a:rPr lang="ru-RU" smtClean="0"/>
              <a:t>24.12.2013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5392983-2D0A-49E4-81E3-44B1DC51C243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Радянізація Західної України 1945 – 50-ті рр.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uk-UA" sz="1800" dirty="0" smtClean="0"/>
              <a:t>Корєшкова А.В. 11-М</a:t>
            </a:r>
            <a:endParaRPr lang="ru-RU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Доля УГКЦ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4400552" cy="4625609"/>
          </a:xfrm>
        </p:spPr>
        <p:txBody>
          <a:bodyPr/>
          <a:lstStyle/>
          <a:p>
            <a:r>
              <a:rPr lang="ru-RU" dirty="0" smtClean="0"/>
              <a:t>11 </a:t>
            </a:r>
            <a:r>
              <a:rPr lang="ru-RU" dirty="0" err="1" smtClean="0"/>
              <a:t>квітня</a:t>
            </a:r>
            <a:r>
              <a:rPr lang="ru-RU" dirty="0" smtClean="0"/>
              <a:t> 1945 р.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заарештовані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українські</a:t>
            </a:r>
            <a:r>
              <a:rPr lang="ru-RU" dirty="0" smtClean="0"/>
              <a:t> </a:t>
            </a:r>
            <a:r>
              <a:rPr lang="ru-RU" dirty="0" err="1" smtClean="0"/>
              <a:t>греко-католицькі</a:t>
            </a:r>
            <a:r>
              <a:rPr lang="ru-RU" dirty="0" smtClean="0"/>
              <a:t> </a:t>
            </a:r>
            <a:r>
              <a:rPr lang="ru-RU" dirty="0" err="1" smtClean="0"/>
              <a:t>єпископи</a:t>
            </a:r>
            <a:r>
              <a:rPr lang="ru-RU" dirty="0" smtClean="0"/>
              <a:t>;</a:t>
            </a:r>
          </a:p>
          <a:p>
            <a:r>
              <a:rPr lang="uk-UA" dirty="0" smtClean="0"/>
              <a:t>Діяльність УГКЦ офіційно переслідувалася.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857364"/>
            <a:ext cx="3000396" cy="384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429256" y="600076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Йосиф</a:t>
            </a:r>
            <a:r>
              <a:rPr lang="ru-RU" dirty="0" smtClean="0"/>
              <a:t> </a:t>
            </a:r>
            <a:r>
              <a:rPr lang="ru-RU" dirty="0" err="1" smtClean="0"/>
              <a:t>Сліпий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Боротьба</a:t>
            </a:r>
            <a:r>
              <a:rPr lang="ru-RU" dirty="0" smtClean="0"/>
              <a:t> ОУН та </a:t>
            </a:r>
            <a:r>
              <a:rPr lang="ru-RU" dirty="0" smtClean="0"/>
              <a:t>УПА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боротьби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Військові</a:t>
            </a:r>
            <a:r>
              <a:rPr lang="ru-RU" dirty="0" smtClean="0"/>
              <a:t> </a:t>
            </a:r>
            <a:r>
              <a:rPr lang="ru-RU" dirty="0" err="1" smtClean="0"/>
              <a:t>операції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Облави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арешти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Арешт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депортація</a:t>
            </a:r>
            <a:r>
              <a:rPr lang="ru-RU" dirty="0" smtClean="0"/>
              <a:t> у </a:t>
            </a:r>
            <a:r>
              <a:rPr lang="ru-RU" dirty="0" err="1" smtClean="0"/>
              <a:t>східні</a:t>
            </a:r>
            <a:r>
              <a:rPr lang="ru-RU" dirty="0" smtClean="0"/>
              <a:t> </a:t>
            </a:r>
            <a:r>
              <a:rPr lang="ru-RU" dirty="0" err="1" smtClean="0"/>
              <a:t>райони</a:t>
            </a:r>
            <a:r>
              <a:rPr lang="ru-RU" dirty="0" smtClean="0"/>
              <a:t> </a:t>
            </a:r>
            <a:r>
              <a:rPr lang="ru-RU" dirty="0" smtClean="0"/>
              <a:t>СРСР;</a:t>
            </a:r>
          </a:p>
          <a:p>
            <a:r>
              <a:rPr lang="ru-RU" dirty="0" err="1" smtClean="0"/>
              <a:t>Агітація</a:t>
            </a:r>
            <a:r>
              <a:rPr lang="ru-RU" dirty="0" smtClean="0"/>
              <a:t>, пропаганда, </a:t>
            </a:r>
            <a:r>
              <a:rPr lang="ru-RU" dirty="0" err="1" smtClean="0"/>
              <a:t>ідеологічний</a:t>
            </a:r>
            <a:r>
              <a:rPr lang="ru-RU" dirty="0" smtClean="0"/>
              <a:t> </a:t>
            </a:r>
            <a:r>
              <a:rPr lang="ru-RU" dirty="0" err="1" smtClean="0"/>
              <a:t>тиск</a:t>
            </a:r>
            <a:r>
              <a:rPr lang="ru-RU" dirty="0" smtClean="0"/>
              <a:t> на </a:t>
            </a:r>
            <a:r>
              <a:rPr lang="ru-RU" dirty="0" err="1" smtClean="0"/>
              <a:t>мирне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загонів</a:t>
            </a:r>
            <a:r>
              <a:rPr lang="ru-RU" dirty="0" smtClean="0"/>
              <a:t> </a:t>
            </a:r>
            <a:r>
              <a:rPr lang="ru-RU" dirty="0" err="1" smtClean="0"/>
              <a:t>самооборони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 </a:t>
            </a:r>
            <a:r>
              <a:rPr lang="ru-RU" dirty="0" err="1" smtClean="0"/>
              <a:t>радянізації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Амністія</a:t>
            </a:r>
            <a:r>
              <a:rPr lang="ru-RU" dirty="0" smtClean="0"/>
              <a:t> </a:t>
            </a:r>
            <a:r>
              <a:rPr lang="ru-RU" dirty="0" err="1" smtClean="0"/>
              <a:t>учасникам</a:t>
            </a:r>
            <a:r>
              <a:rPr lang="ru-RU" dirty="0" smtClean="0"/>
              <a:t> </a:t>
            </a:r>
            <a:r>
              <a:rPr lang="ru-RU" dirty="0" err="1" smtClean="0"/>
              <a:t>повстанського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Джерела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http://meest-online.com/?</a:t>
            </a:r>
            <a:r>
              <a:rPr lang="en-US" dirty="0" smtClean="0"/>
              <a:t>p=17460</a:t>
            </a:r>
            <a:endParaRPr lang="uk-UA" dirty="0" smtClean="0"/>
          </a:p>
          <a:p>
            <a:r>
              <a:rPr lang="en-US" dirty="0" smtClean="0"/>
              <a:t>http://usiter.com/post.php?mir=72326#.</a:t>
            </a:r>
            <a:r>
              <a:rPr lang="en-US" dirty="0" smtClean="0"/>
              <a:t>UrnsFpYtvhI</a:t>
            </a:r>
            <a:endParaRPr lang="uk-UA" dirty="0" smtClean="0"/>
          </a:p>
          <a:p>
            <a:r>
              <a:rPr lang="en-US" dirty="0" smtClean="0"/>
              <a:t>http://</a:t>
            </a:r>
            <a:r>
              <a:rPr lang="en-US" dirty="0" smtClean="0"/>
              <a:t>posibnyk.dn.ua/Lekciya6.html</a:t>
            </a:r>
            <a:endParaRPr lang="uk-UA" dirty="0" smtClean="0"/>
          </a:p>
          <a:p>
            <a:r>
              <a:rPr lang="en-US" dirty="0" smtClean="0"/>
              <a:t>http://school.xvatit.com/index.php?title=%</a:t>
            </a:r>
            <a:r>
              <a:rPr lang="en-US" dirty="0" smtClean="0"/>
              <a:t>D</a:t>
            </a:r>
            <a:endParaRPr lang="uk-UA" dirty="0" smtClean="0"/>
          </a:p>
          <a:p>
            <a:r>
              <a:rPr lang="en-US" dirty="0" smtClean="0"/>
              <a:t>http://</a:t>
            </a:r>
            <a:r>
              <a:rPr lang="en-US" dirty="0" smtClean="0"/>
              <a:t>www.ebk.net.ua/Book/history/mitsyk_iu/part21/2103.htm</a:t>
            </a:r>
          </a:p>
          <a:p>
            <a:r>
              <a:rPr lang="en-US" dirty="0" smtClean="0"/>
              <a:t>http://</a:t>
            </a:r>
            <a:r>
              <a:rPr lang="en-US" dirty="0" smtClean="0"/>
              <a:t>udec.ntu-kpi.kiev.ua/lspace/history_ukr_11/schedule.nsf/d862e82eafb758368525663c004f385c/7fad77cb8ac39a80c22570cf0056f7ce?OpenDocument</a:t>
            </a:r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Відновлення</a:t>
            </a:r>
            <a:r>
              <a:rPr lang="ru-RU" dirty="0" smtClean="0"/>
              <a:t> </a:t>
            </a:r>
            <a:r>
              <a:rPr lang="ru-RU" dirty="0" err="1" smtClean="0"/>
              <a:t>радянської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4114800" cy="4625609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насильницька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всеохоплююча</a:t>
            </a:r>
            <a:r>
              <a:rPr lang="ru-RU" dirty="0" smtClean="0"/>
              <a:t> </a:t>
            </a:r>
            <a:r>
              <a:rPr lang="ru-RU" dirty="0" err="1" smtClean="0"/>
              <a:t>радянізація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сторін</a:t>
            </a:r>
            <a:r>
              <a:rPr lang="ru-RU" dirty="0" smtClean="0"/>
              <a:t> </a:t>
            </a:r>
            <a:r>
              <a:rPr lang="ru-RU" dirty="0" err="1" smtClean="0"/>
              <a:t>соціально-економічного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культурного </a:t>
            </a:r>
            <a:r>
              <a:rPr lang="ru-RU" dirty="0" err="1" smtClean="0"/>
              <a:t>життя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Східної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спеціалістів</a:t>
            </a:r>
            <a:r>
              <a:rPr lang="ru-RU" dirty="0" smtClean="0"/>
              <a:t> </a:t>
            </a:r>
            <a:r>
              <a:rPr lang="ru-RU" dirty="0" smtClean="0"/>
              <a:t>направляли на </a:t>
            </a:r>
            <a:r>
              <a:rPr lang="ru-RU" dirty="0" smtClean="0"/>
              <a:t>заводи до </a:t>
            </a:r>
            <a:r>
              <a:rPr lang="ru-RU" dirty="0" err="1" smtClean="0"/>
              <a:t>Західної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500306"/>
            <a:ext cx="41338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628" y="557214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Плакат часів радянізації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Відновлення</a:t>
            </a:r>
            <a:r>
              <a:rPr lang="ru-RU" dirty="0" smtClean="0"/>
              <a:t> </a:t>
            </a:r>
            <a:r>
              <a:rPr lang="ru-RU" dirty="0" err="1" smtClean="0"/>
              <a:t>радянської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775191"/>
            <a:ext cx="4114800" cy="4625609"/>
          </a:xfrm>
        </p:spPr>
        <p:txBody>
          <a:bodyPr/>
          <a:lstStyle/>
          <a:p>
            <a:r>
              <a:rPr lang="ru-RU" dirty="0" err="1" smtClean="0"/>
              <a:t>Утворювалась</a:t>
            </a:r>
            <a:r>
              <a:rPr lang="ru-RU" dirty="0" smtClean="0"/>
              <a:t> мережа </a:t>
            </a:r>
            <a:r>
              <a:rPr lang="ru-RU" dirty="0" err="1" smtClean="0"/>
              <a:t>партійних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комсомольських</a:t>
            </a:r>
            <a:r>
              <a:rPr lang="ru-RU" dirty="0" smtClean="0"/>
              <a:t> </a:t>
            </a:r>
            <a:r>
              <a:rPr lang="ru-RU" dirty="0" err="1" smtClean="0"/>
              <a:t>організацій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формувалися</a:t>
            </a:r>
            <a:r>
              <a:rPr lang="ru-RU" dirty="0" smtClean="0"/>
              <a:t> </a:t>
            </a:r>
            <a:r>
              <a:rPr lang="ru-RU" dirty="0" err="1" smtClean="0"/>
              <a:t>професійні</a:t>
            </a:r>
            <a:r>
              <a:rPr lang="ru-RU" dirty="0" smtClean="0"/>
              <a:t> </a:t>
            </a:r>
            <a:r>
              <a:rPr lang="ru-RU" dirty="0" err="1" smtClean="0"/>
              <a:t>спілки</a:t>
            </a:r>
            <a:r>
              <a:rPr lang="ru-RU" dirty="0" smtClean="0"/>
              <a:t>;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285992"/>
            <a:ext cx="346447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85786" y="5572140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Значок комсомольської організації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Відновлення</a:t>
            </a:r>
            <a:r>
              <a:rPr lang="ru-RU" dirty="0" smtClean="0"/>
              <a:t> </a:t>
            </a:r>
            <a:r>
              <a:rPr lang="ru-RU" dirty="0" err="1" smtClean="0"/>
              <a:t>радянської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4114800" cy="462560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 </a:t>
            </a:r>
            <a:r>
              <a:rPr lang="ru-RU" b="1" dirty="0" err="1" smtClean="0"/>
              <a:t>грудні</a:t>
            </a:r>
            <a:r>
              <a:rPr lang="ru-RU" b="1" dirty="0" smtClean="0"/>
              <a:t> 1945 р. </a:t>
            </a:r>
            <a:r>
              <a:rPr lang="ru-RU" dirty="0" smtClean="0"/>
              <a:t>ЦК КП(б)У створив </a:t>
            </a:r>
            <a:r>
              <a:rPr lang="ru-RU" dirty="0" err="1" smtClean="0"/>
              <a:t>спеціальний</a:t>
            </a:r>
            <a:r>
              <a:rPr lang="ru-RU" dirty="0" smtClean="0"/>
              <a:t> </a:t>
            </a:r>
            <a:r>
              <a:rPr lang="ru-RU" dirty="0" err="1" smtClean="0"/>
              <a:t>відділ</a:t>
            </a:r>
            <a:r>
              <a:rPr lang="ru-RU" dirty="0" smtClean="0"/>
              <a:t> по </a:t>
            </a:r>
            <a:r>
              <a:rPr lang="ru-RU" dirty="0" err="1" smtClean="0"/>
              <a:t>західних</a:t>
            </a:r>
            <a:r>
              <a:rPr lang="ru-RU" dirty="0" smtClean="0"/>
              <a:t> </a:t>
            </a:r>
            <a:r>
              <a:rPr lang="ru-RU" dirty="0" smtClean="0"/>
              <a:t>областях;</a:t>
            </a:r>
          </a:p>
          <a:p>
            <a:r>
              <a:rPr lang="ru-RU" dirty="0" smtClean="0"/>
              <a:t>створено </a:t>
            </a:r>
            <a:r>
              <a:rPr lang="ru-RU" dirty="0" err="1" smtClean="0"/>
              <a:t>радянський</a:t>
            </a:r>
            <a:r>
              <a:rPr lang="ru-RU" dirty="0" smtClean="0"/>
              <a:t>, </a:t>
            </a:r>
            <a:r>
              <a:rPr lang="ru-RU" dirty="0" err="1" smtClean="0"/>
              <a:t>партійний</a:t>
            </a:r>
            <a:r>
              <a:rPr lang="ru-RU" dirty="0" smtClean="0"/>
              <a:t>, </a:t>
            </a:r>
            <a:r>
              <a:rPr lang="ru-RU" dirty="0" err="1" smtClean="0"/>
              <a:t>господарський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карально-репресивний</a:t>
            </a:r>
            <a:r>
              <a:rPr lang="ru-RU" dirty="0" smtClean="0"/>
              <a:t> </a:t>
            </a:r>
            <a:r>
              <a:rPr lang="ru-RU" dirty="0" err="1" smtClean="0"/>
              <a:t>апарат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071678"/>
            <a:ext cx="40195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714876" y="5643578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Маніфест за винищення класу </a:t>
            </a:r>
            <a:r>
              <a:rPr lang="uk-UA" dirty="0" err="1" smtClean="0"/>
              <a:t>“кулаків”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Складові радянізації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Націоналізація</a:t>
            </a:r>
            <a:r>
              <a:rPr lang="ru-RU" dirty="0" smtClean="0"/>
              <a:t> </a:t>
            </a:r>
            <a:r>
              <a:rPr lang="ru-RU" dirty="0" err="1" smtClean="0"/>
              <a:t>приватної</a:t>
            </a:r>
            <a:r>
              <a:rPr lang="ru-RU" dirty="0" smtClean="0"/>
              <a:t> </a:t>
            </a:r>
            <a:r>
              <a:rPr lang="ru-RU" dirty="0" err="1" smtClean="0"/>
              <a:t>власності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err="1" smtClean="0"/>
              <a:t>Колективізація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err="1" smtClean="0"/>
              <a:t>Індустріалізація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err="1" smtClean="0"/>
              <a:t>Ліквідація</a:t>
            </a:r>
            <a:r>
              <a:rPr lang="ru-RU" dirty="0" smtClean="0"/>
              <a:t> </a:t>
            </a:r>
            <a:r>
              <a:rPr lang="ru-RU" dirty="0" smtClean="0"/>
              <a:t>УГКЦ </a:t>
            </a:r>
          </a:p>
          <a:p>
            <a:r>
              <a:rPr lang="ru-RU" dirty="0" smtClean="0"/>
              <a:t>Культурна </a:t>
            </a:r>
            <a:r>
              <a:rPr lang="ru-RU" dirty="0" err="1" smtClean="0"/>
              <a:t>революція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Боротьба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ОУН-УПА </a:t>
            </a:r>
          </a:p>
          <a:p>
            <a:r>
              <a:rPr lang="ru-RU" dirty="0" err="1" smtClean="0"/>
              <a:t>Репресії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депортація</a:t>
            </a:r>
            <a:r>
              <a:rPr lang="ru-RU" dirty="0" smtClean="0"/>
              <a:t> </a:t>
            </a:r>
            <a:r>
              <a:rPr lang="ru-RU" dirty="0" err="1" smtClean="0"/>
              <a:t>незгодних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існуючим</a:t>
            </a:r>
            <a:r>
              <a:rPr lang="ru-RU" dirty="0" smtClean="0"/>
              <a:t> режимом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01080" cy="125272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Колективізація</a:t>
            </a:r>
            <a:r>
              <a:rPr lang="ru-RU" dirty="0" smtClean="0"/>
              <a:t> </a:t>
            </a:r>
            <a:r>
              <a:rPr lang="ru-RU" dirty="0" err="1" smtClean="0"/>
              <a:t>західноукраїнського</a:t>
            </a:r>
            <a:r>
              <a:rPr lang="ru-RU" dirty="0" smtClean="0"/>
              <a:t> </a:t>
            </a:r>
            <a:r>
              <a:rPr lang="ru-RU" dirty="0" smtClean="0"/>
              <a:t>села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775191"/>
            <a:ext cx="4471990" cy="4625609"/>
          </a:xfrm>
        </p:spPr>
        <p:txBody>
          <a:bodyPr/>
          <a:lstStyle/>
          <a:p>
            <a:r>
              <a:rPr lang="ru-RU" dirty="0" err="1" smtClean="0"/>
              <a:t>Провокації</a:t>
            </a:r>
            <a:r>
              <a:rPr lang="ru-RU" dirty="0" smtClean="0"/>
              <a:t>, </a:t>
            </a:r>
            <a:r>
              <a:rPr lang="ru-RU" dirty="0" err="1" smtClean="0"/>
              <a:t>вивезення</a:t>
            </a:r>
            <a:r>
              <a:rPr lang="ru-RU" dirty="0" smtClean="0"/>
              <a:t> в </a:t>
            </a:r>
            <a:r>
              <a:rPr lang="ru-RU" dirty="0" err="1" smtClean="0"/>
              <a:t>Сибір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вбивства</a:t>
            </a:r>
            <a:r>
              <a:rPr lang="ru-RU" dirty="0" smtClean="0"/>
              <a:t>;</a:t>
            </a:r>
          </a:p>
          <a:p>
            <a:r>
              <a:rPr lang="uk-UA" dirty="0" smtClean="0"/>
              <a:t>Не давала належного ефекту;</a:t>
            </a:r>
          </a:p>
          <a:p>
            <a:r>
              <a:rPr lang="ru-RU" dirty="0" err="1" smtClean="0"/>
              <a:t>виселення</a:t>
            </a:r>
            <a:r>
              <a:rPr lang="ru-RU" dirty="0" smtClean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Сибір</a:t>
            </a:r>
            <a:r>
              <a:rPr lang="ru-RU" dirty="0" smtClean="0"/>
              <a:t>, </a:t>
            </a:r>
            <a:r>
              <a:rPr lang="ru-RU" dirty="0" smtClean="0"/>
              <a:t>до </a:t>
            </a:r>
            <a:r>
              <a:rPr lang="ru-RU" dirty="0" err="1" smtClean="0"/>
              <a:t>сумнозвісного</a:t>
            </a:r>
            <a:r>
              <a:rPr lang="ru-RU" dirty="0" smtClean="0"/>
              <a:t> </a:t>
            </a:r>
            <a:r>
              <a:rPr lang="ru-RU" dirty="0" err="1" smtClean="0"/>
              <a:t>ГУЛАГу</a:t>
            </a:r>
            <a:endParaRPr lang="uk-UA" dirty="0" smtClean="0"/>
          </a:p>
          <a:p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14554"/>
            <a:ext cx="379153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28596" y="5357826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Умови праці </a:t>
            </a:r>
            <a:r>
              <a:rPr lang="uk-UA" dirty="0" err="1" smtClean="0"/>
              <a:t>ГУЛАГу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Наслідки колективізації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6513008" cy="488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Масова</a:t>
            </a:r>
            <a:r>
              <a:rPr lang="ru-RU" dirty="0" smtClean="0"/>
              <a:t> </a:t>
            </a:r>
            <a:r>
              <a:rPr lang="ru-RU" dirty="0" err="1" smtClean="0"/>
              <a:t>депортація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4186238" cy="4625609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21 </a:t>
            </a:r>
            <a:r>
              <a:rPr lang="ru-RU" b="1" dirty="0" err="1" smtClean="0"/>
              <a:t>жовтня</a:t>
            </a:r>
            <a:r>
              <a:rPr lang="ru-RU" b="1" dirty="0" smtClean="0"/>
              <a:t> 1947 </a:t>
            </a:r>
            <a:r>
              <a:rPr lang="ru-RU" b="1" dirty="0" err="1" smtClean="0"/>
              <a:t>р.</a:t>
            </a:r>
            <a:r>
              <a:rPr lang="ru-RU" dirty="0" err="1" smtClean="0"/>
              <a:t>МҐБ</a:t>
            </a:r>
            <a:r>
              <a:rPr lang="ru-RU" dirty="0" smtClean="0"/>
              <a:t> </a:t>
            </a:r>
            <a:r>
              <a:rPr lang="ru-RU" dirty="0" smtClean="0"/>
              <a:t>провела </a:t>
            </a:r>
            <a:r>
              <a:rPr lang="ru-RU" dirty="0" err="1" smtClean="0"/>
              <a:t>масову</a:t>
            </a:r>
            <a:r>
              <a:rPr lang="ru-RU" dirty="0" smtClean="0"/>
              <a:t> </a:t>
            </a:r>
            <a:r>
              <a:rPr lang="ru-RU" dirty="0" err="1" smtClean="0"/>
              <a:t>депортацію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Західної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стала </a:t>
            </a:r>
            <a:r>
              <a:rPr lang="ru-RU" dirty="0" err="1" smtClean="0"/>
              <a:t>найбільшою</a:t>
            </a:r>
            <a:r>
              <a:rPr lang="ru-RU" dirty="0" smtClean="0"/>
              <a:t> </a:t>
            </a:r>
            <a:r>
              <a:rPr lang="ru-RU" dirty="0" err="1" smtClean="0"/>
              <a:t>депортацією</a:t>
            </a:r>
            <a:r>
              <a:rPr lang="ru-RU" dirty="0" smtClean="0"/>
              <a:t>;</a:t>
            </a:r>
          </a:p>
          <a:p>
            <a:r>
              <a:rPr lang="ru-RU" b="1" dirty="0" smtClean="0"/>
              <a:t>23 </a:t>
            </a:r>
            <a:r>
              <a:rPr lang="ru-RU" b="1" dirty="0" err="1" smtClean="0"/>
              <a:t>квітня</a:t>
            </a:r>
            <a:r>
              <a:rPr lang="ru-RU" b="1" dirty="0" smtClean="0"/>
              <a:t> 1947 </a:t>
            </a:r>
            <a:r>
              <a:rPr lang="ru-RU" b="1" dirty="0" smtClean="0"/>
              <a:t>р. </a:t>
            </a:r>
            <a:r>
              <a:rPr lang="ru-RU" dirty="0" smtClean="0"/>
              <a:t>М. </a:t>
            </a:r>
            <a:r>
              <a:rPr lang="ru-RU" dirty="0" err="1" smtClean="0"/>
              <a:t>Хрущов</a:t>
            </a:r>
            <a:r>
              <a:rPr lang="ru-RU" dirty="0" smtClean="0"/>
              <a:t> сказав у </a:t>
            </a:r>
            <a:r>
              <a:rPr lang="ru-RU" dirty="0" err="1" smtClean="0"/>
              <a:t>Львові</a:t>
            </a:r>
            <a:r>
              <a:rPr lang="ru-RU" dirty="0" smtClean="0"/>
              <a:t>: «</a:t>
            </a:r>
            <a:r>
              <a:rPr lang="ru-RU" dirty="0" err="1" smtClean="0"/>
              <a:t>Ганьба</a:t>
            </a:r>
            <a:r>
              <a:rPr lang="ru-RU" dirty="0" smtClean="0"/>
              <a:t> нам, уже два роки Шухевич </a:t>
            </a:r>
            <a:r>
              <a:rPr lang="ru-RU" dirty="0" err="1" smtClean="0"/>
              <a:t>сидить</a:t>
            </a:r>
            <a:r>
              <a:rPr lang="ru-RU" dirty="0" smtClean="0"/>
              <a:t> у нас, </a:t>
            </a:r>
            <a:r>
              <a:rPr lang="ru-RU" dirty="0" err="1" smtClean="0"/>
              <a:t>і</a:t>
            </a:r>
            <a:r>
              <a:rPr lang="ru-RU" dirty="0" smtClean="0"/>
              <a:t> не </a:t>
            </a:r>
            <a:r>
              <a:rPr lang="ru-RU" dirty="0" err="1" smtClean="0"/>
              <a:t>можемо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ним </a:t>
            </a:r>
            <a:r>
              <a:rPr lang="ru-RU" dirty="0" err="1" smtClean="0"/>
              <a:t>впоратися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714620"/>
            <a:ext cx="398723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Доля УГКЦ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775191"/>
            <a:ext cx="4114800" cy="4625609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Почалася ліквідація УГКЦ;</a:t>
            </a:r>
          </a:p>
          <a:p>
            <a:r>
              <a:rPr lang="ru-RU" dirty="0" smtClean="0"/>
              <a:t>Смерть </a:t>
            </a:r>
            <a:r>
              <a:rPr lang="ru-RU" b="1" dirty="0" smtClean="0"/>
              <a:t>1 листопада 1944 р. </a:t>
            </a:r>
            <a:r>
              <a:rPr lang="ru-RU" dirty="0" smtClean="0"/>
              <a:t>митрополита </a:t>
            </a:r>
            <a:r>
              <a:rPr lang="ru-RU" dirty="0" smtClean="0"/>
              <a:t>Андрея </a:t>
            </a:r>
            <a:r>
              <a:rPr lang="ru-RU" dirty="0" err="1" smtClean="0"/>
              <a:t>Шептицького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наступником</a:t>
            </a:r>
            <a:r>
              <a:rPr lang="ru-RU" dirty="0" smtClean="0"/>
              <a:t> став </a:t>
            </a:r>
            <a:r>
              <a:rPr lang="ru-RU" dirty="0" err="1" smtClean="0"/>
              <a:t>Йосиф</a:t>
            </a:r>
            <a:r>
              <a:rPr lang="ru-RU" dirty="0" smtClean="0"/>
              <a:t> </a:t>
            </a:r>
            <a:r>
              <a:rPr lang="ru-RU" dirty="0" err="1" smtClean="0"/>
              <a:t>Сліпий</a:t>
            </a:r>
            <a:r>
              <a:rPr lang="ru-RU" dirty="0" smtClean="0"/>
              <a:t>, </a:t>
            </a:r>
            <a:r>
              <a:rPr lang="ru-RU" dirty="0" err="1" smtClean="0"/>
              <a:t>висвячений</a:t>
            </a:r>
            <a:r>
              <a:rPr lang="ru-RU" dirty="0" smtClean="0"/>
              <a:t> </a:t>
            </a:r>
            <a:r>
              <a:rPr lang="ru-RU" b="1" dirty="0" smtClean="0"/>
              <a:t>1941 р.</a:t>
            </a:r>
            <a:r>
              <a:rPr lang="ru-RU" dirty="0" smtClean="0"/>
              <a:t> на </a:t>
            </a:r>
            <a:r>
              <a:rPr lang="ru-RU" dirty="0" err="1" smtClean="0"/>
              <a:t>єпископа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2"/>
            <a:ext cx="3071834" cy="4455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00100" y="621508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/>
              <a:t>Андрей</a:t>
            </a:r>
            <a:r>
              <a:rPr lang="uk-UA" dirty="0" smtClean="0"/>
              <a:t> Шептицький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Изящная">
      <a:dk1>
        <a:sysClr val="windowText" lastClr="000000"/>
      </a:dk1>
      <a:lt1>
        <a:sysClr val="window" lastClr="F4F4F4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61</TotalTime>
  <Words>310</Words>
  <Application>Microsoft Office PowerPoint</Application>
  <PresentationFormat>Экран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Модульная</vt:lpstr>
      <vt:lpstr>Радянізація Західної України 1945 – 50-ті рр.</vt:lpstr>
      <vt:lpstr>Відновлення радянської влади</vt:lpstr>
      <vt:lpstr>Відновлення радянської влади</vt:lpstr>
      <vt:lpstr>Відновлення радянської влади</vt:lpstr>
      <vt:lpstr>Складові радянізації</vt:lpstr>
      <vt:lpstr>Колективізація західноукраїнського села</vt:lpstr>
      <vt:lpstr>Наслідки колективізації</vt:lpstr>
      <vt:lpstr>Масова депортація</vt:lpstr>
      <vt:lpstr>Доля УГКЦ</vt:lpstr>
      <vt:lpstr>Доля УГКЦ</vt:lpstr>
      <vt:lpstr> Боротьба ОУН та УПА</vt:lpstr>
      <vt:lpstr>Джерела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Радянізація Західної України 1945 – 50-ті рр.</dc:title>
  <dc:creator>www.PHILka.RU</dc:creator>
  <cp:lastModifiedBy>www.PHILka.RU</cp:lastModifiedBy>
  <cp:revision>7</cp:revision>
  <dcterms:created xsi:type="dcterms:W3CDTF">2013-12-24T19:29:06Z</dcterms:created>
  <dcterms:modified xsi:type="dcterms:W3CDTF">2013-12-24T20:30:53Z</dcterms:modified>
</cp:coreProperties>
</file>