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5" r:id="rId4"/>
    <p:sldId id="258" r:id="rId5"/>
    <p:sldId id="260" r:id="rId6"/>
    <p:sldId id="261" r:id="rId7"/>
    <p:sldId id="266" r:id="rId8"/>
    <p:sldId id="262" r:id="rId9"/>
    <p:sldId id="259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2B8870-676B-43C8-8C7E-B3A33BEC718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9619C2-4B04-42EA-B6DC-AEF07F69F0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1%83%D1%89%D0%BE%D0%B2%D1%81%D1%8C%D0%BA%D0%B0_%D0%B2%D1%96%D0%B4%D0%BB%D0%B8%D0%B3%D0%B0" TargetMode="External"/><Relationship Id="rId2" Type="http://schemas.openxmlformats.org/officeDocument/2006/relationships/hyperlink" Target="http://history.vn.ua/book/novitnya/82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798" y="1124744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Соціальні реформи за правління М. Хрущова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7133" y="4293096"/>
            <a:ext cx="3131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Підготовили: </a:t>
            </a:r>
            <a:r>
              <a:rPr lang="uk-UA" sz="1400" dirty="0" err="1" smtClean="0"/>
              <a:t>Педченко</a:t>
            </a:r>
            <a:r>
              <a:rPr lang="uk-UA" sz="1400" dirty="0" smtClean="0"/>
              <a:t> Андрій, </a:t>
            </a:r>
            <a:r>
              <a:rPr lang="uk-UA" sz="1400" dirty="0" err="1" smtClean="0"/>
              <a:t>Більченко</a:t>
            </a:r>
            <a:r>
              <a:rPr lang="uk-UA" sz="1400" dirty="0" smtClean="0"/>
              <a:t> Марія, </a:t>
            </a:r>
            <a:r>
              <a:rPr lang="uk-UA" sz="1400" dirty="0" err="1" smtClean="0"/>
              <a:t>Гуденко</a:t>
            </a:r>
            <a:r>
              <a:rPr lang="uk-UA" sz="1400" dirty="0" smtClean="0"/>
              <a:t> </a:t>
            </a:r>
            <a:r>
              <a:rPr lang="uk-UA" sz="1400" dirty="0" err="1" smtClean="0"/>
              <a:t>Наталья</a:t>
            </a:r>
            <a:r>
              <a:rPr lang="uk-UA" sz="1400" dirty="0" smtClean="0"/>
              <a:t>, Скринник Катерина </a:t>
            </a:r>
          </a:p>
          <a:p>
            <a:r>
              <a:rPr lang="uk-UA" sz="1400" dirty="0" smtClean="0"/>
              <a:t>Перевірила: </a:t>
            </a:r>
            <a:r>
              <a:rPr lang="uk-UA" sz="1400" dirty="0" err="1" smtClean="0"/>
              <a:t>Дульська</a:t>
            </a:r>
            <a:r>
              <a:rPr lang="uk-UA" sz="1400" dirty="0" smtClean="0"/>
              <a:t> Юлія Петрівна 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623731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dirty="0" smtClean="0"/>
              <a:t>Охтирська ЗОШ №4 ім. Остапа Вишні учні 11 класу 2013р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874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68141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Використані </a:t>
            </a:r>
            <a:r>
              <a:rPr lang="uk-U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джерала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1580" y="141277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http://history.vn.ua/book/novitnya/82.html</a:t>
            </a:r>
            <a:endParaRPr lang="uk-UA" dirty="0" smtClean="0"/>
          </a:p>
          <a:p>
            <a:endParaRPr lang="uk-UA" dirty="0"/>
          </a:p>
          <a:p>
            <a:r>
              <a:rPr lang="en-US" dirty="0" smtClean="0">
                <a:hlinkClick r:id="rId3"/>
              </a:rPr>
              <a:t>http://uk.wikipedia.org/wiki/%D0%A5%D1%80%D1%83%D1%89%D0%BE%D0%B2%D1%81%D1%8C%D0%BA%D0%B0_%D0%B2%D1%96%D0%B4%D0%BB%D0%B8%D0%B3%D0%B0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126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780529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Дякуємо за увагу 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694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612" y="356144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План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700808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600" dirty="0" smtClean="0"/>
              <a:t>Грошова реформа 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Житлова реформа 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Пенсійна реформа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9106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170080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008311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</a:rPr>
              <a:t>Безсумнівним досягненням  М.Хрущова була сильна соціальна політика, яка торкалася практично всіх сторін суспільного життя. Соціальні завоювання хрущовської доби не менш важливі, ніж ліквідація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ГУЛАГу</a:t>
            </a:r>
            <a:r>
              <a:rPr lang="uk-UA" dirty="0">
                <a:latin typeface="Arial" pitchFamily="34" charset="0"/>
                <a:cs typeface="Arial" pitchFamily="34" charset="0"/>
              </a:rPr>
              <a:t>. Ці два напрями в політиці реформ виявилися незворотними, тобто справді історичними за своїм значенням.</a:t>
            </a:r>
            <a:br>
              <a:rPr lang="uk-UA" dirty="0">
                <a:latin typeface="Arial" pitchFamily="34" charset="0"/>
                <a:cs typeface="Arial" pitchFamily="34" charset="0"/>
              </a:rPr>
            </a:b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458" y="2636912"/>
            <a:ext cx="3319100" cy="39604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7601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332656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Грошова реформа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700808"/>
            <a:ext cx="756084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Десять "портянок </a:t>
            </a:r>
            <a:r>
              <a:rPr lang="ru-RU" sz="2000" dirty="0" err="1"/>
              <a:t>Сталіна</a:t>
            </a:r>
            <a:r>
              <a:rPr lang="ru-RU" sz="2000" dirty="0"/>
              <a:t>" </a:t>
            </a:r>
            <a:r>
              <a:rPr lang="ru-RU" sz="2000" dirty="0" err="1"/>
              <a:t>міняли</a:t>
            </a:r>
            <a:r>
              <a:rPr lang="ru-RU" sz="2000" dirty="0"/>
              <a:t> на один "</a:t>
            </a:r>
            <a:r>
              <a:rPr lang="ru-RU" sz="2000" dirty="0" err="1"/>
              <a:t>хрущовський</a:t>
            </a:r>
            <a:r>
              <a:rPr lang="ru-RU" sz="2000" dirty="0"/>
              <a:t> фантик"</a:t>
            </a:r>
          </a:p>
          <a:p>
            <a:endParaRPr lang="uk-UA" dirty="0"/>
          </a:p>
          <a:p>
            <a:r>
              <a:rPr lang="uk-UA" dirty="0"/>
              <a:t>У 1960 – 1961 рр. була проведена грошова реформа. За 10 "сталінських" карбованців 1947 року випуску давали 1 "хрущовський". У тій же пропорції 10:1 зменшувалися тарифи заробітної плати, розміри пенсій, стипендій, внески в ощадних касах, платіжні зобов'язання, договори тощо. Усі державні ціни з 1 січня 1961-го також знижувалися вдесятеро. Мета реформи - "полегшення грошового обігу й надання більшої повноцінності грошам". Народ на цю звістку зреагував миттєво. У другій половині 1960-го в декілька разів підскочив виторг ювелірних магазинів. Розкуповували хутряні вироби. На товарах вартість почали вказувати і в старих, і в нових грошах.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921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ша\Desktop\800px-Rouble-1961-Paper-1-Reve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620001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38199" y="547658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err="1"/>
              <a:t>Післяреформенний</a:t>
            </a:r>
            <a:r>
              <a:rPr lang="ru-RU" sz="2400" i="1" dirty="0"/>
              <a:t> рубль 1961 року</a:t>
            </a:r>
          </a:p>
        </p:txBody>
      </p:sp>
    </p:spTree>
    <p:extLst>
      <p:ext uri="{BB962C8B-B14F-4D97-AF65-F5344CB8AC3E}">
        <p14:creationId xmlns:p14="http://schemas.microsoft.com/office/powerpoint/2010/main" val="199843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1158" y="119675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липні</a:t>
            </a:r>
            <a:r>
              <a:rPr lang="ru-RU" dirty="0"/>
              <a:t> 1957 р. ЦК КПРС і Рада </a:t>
            </a:r>
            <a:r>
              <a:rPr lang="ru-RU" dirty="0" err="1"/>
              <a:t>міністрів</a:t>
            </a:r>
            <a:r>
              <a:rPr lang="ru-RU" dirty="0"/>
              <a:t> СРСР </a:t>
            </a:r>
            <a:r>
              <a:rPr lang="ru-RU" dirty="0" err="1"/>
              <a:t>прийняли</a:t>
            </a:r>
            <a:r>
              <a:rPr lang="ru-RU" dirty="0"/>
              <a:t> постанову «Про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в СРСР».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ставилося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окрему</a:t>
            </a:r>
            <a:r>
              <a:rPr lang="ru-RU" dirty="0"/>
              <a:t> квартиру. Для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масивів</a:t>
            </a:r>
            <a:r>
              <a:rPr lang="ru-RU" dirty="0"/>
              <a:t> </a:t>
            </a:r>
            <a:r>
              <a:rPr lang="ru-RU" dirty="0" err="1"/>
              <a:t>передбачалося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в кожному великому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високопродуктивних</a:t>
            </a:r>
            <a:r>
              <a:rPr lang="ru-RU" dirty="0"/>
              <a:t> </a:t>
            </a:r>
            <a:r>
              <a:rPr lang="ru-RU" dirty="0" err="1"/>
              <a:t>домобудівних</a:t>
            </a:r>
            <a:r>
              <a:rPr lang="ru-RU" dirty="0"/>
              <a:t> </a:t>
            </a:r>
            <a:r>
              <a:rPr lang="ru-RU" dirty="0" err="1"/>
              <a:t>комбінатів</a:t>
            </a:r>
            <a:r>
              <a:rPr lang="ru-RU" dirty="0"/>
              <a:t> і </a:t>
            </a:r>
            <a:r>
              <a:rPr lang="ru-RU" dirty="0" err="1"/>
              <a:t>розвиненої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будівельних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r>
              <a:rPr lang="ru-RU" dirty="0" err="1"/>
              <a:t>Понад</a:t>
            </a:r>
            <a:r>
              <a:rPr lang="ru-RU" dirty="0"/>
              <a:t> 3 млн квартир, </a:t>
            </a:r>
            <a:r>
              <a:rPr lang="ru-RU" dirty="0" err="1"/>
              <a:t>споруджених</a:t>
            </a:r>
            <a:r>
              <a:rPr lang="ru-RU" dirty="0"/>
              <a:t> у </a:t>
            </a:r>
            <a:r>
              <a:rPr lang="ru-RU" dirty="0" err="1"/>
              <a:t>містах</a:t>
            </a:r>
            <a:r>
              <a:rPr lang="ru-RU" dirty="0"/>
              <a:t> і </a:t>
            </a:r>
            <a:r>
              <a:rPr lang="ru-RU" dirty="0" err="1"/>
              <a:t>робітничих</a:t>
            </a:r>
            <a:r>
              <a:rPr lang="ru-RU" dirty="0"/>
              <a:t> селищах </a:t>
            </a:r>
            <a:r>
              <a:rPr lang="ru-RU" dirty="0" err="1"/>
              <a:t>України</a:t>
            </a:r>
            <a:r>
              <a:rPr lang="ru-RU" dirty="0"/>
              <a:t> за десяток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пом'якшили</a:t>
            </a:r>
            <a:r>
              <a:rPr lang="ru-RU" dirty="0"/>
              <a:t> </a:t>
            </a:r>
            <a:r>
              <a:rPr lang="ru-RU" dirty="0" err="1"/>
              <a:t>житлову</a:t>
            </a:r>
            <a:r>
              <a:rPr lang="ru-RU" dirty="0"/>
              <a:t> проблему.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збудовані</a:t>
            </a:r>
            <a:r>
              <a:rPr lang="ru-RU" dirty="0"/>
              <a:t> в </a:t>
            </a:r>
            <a:r>
              <a:rPr lang="ru-RU" dirty="0" err="1"/>
              <a:t>часи</a:t>
            </a:r>
            <a:r>
              <a:rPr lang="ru-RU" dirty="0"/>
              <a:t> М. </a:t>
            </a:r>
            <a:r>
              <a:rPr lang="ru-RU" dirty="0" err="1"/>
              <a:t>Хрущова</a:t>
            </a:r>
            <a:r>
              <a:rPr lang="ru-RU" dirty="0"/>
              <a:t> </a:t>
            </a:r>
            <a:r>
              <a:rPr lang="ru-RU" dirty="0" err="1"/>
              <a:t>п'ятиповерхові</a:t>
            </a:r>
            <a:r>
              <a:rPr lang="ru-RU" dirty="0"/>
              <a:t> </a:t>
            </a:r>
            <a:r>
              <a:rPr lang="ru-RU" dirty="0" err="1"/>
              <a:t>панельні</a:t>
            </a:r>
            <a:r>
              <a:rPr lang="ru-RU" dirty="0"/>
              <a:t> </a:t>
            </a:r>
            <a:r>
              <a:rPr lang="ru-RU" dirty="0" err="1"/>
              <a:t>будинки</a:t>
            </a:r>
            <a:r>
              <a:rPr lang="ru-RU" dirty="0"/>
              <a:t> з невеликою </a:t>
            </a:r>
            <a:r>
              <a:rPr lang="ru-RU" dirty="0" err="1"/>
              <a:t>житловою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презирливо</a:t>
            </a:r>
            <a:r>
              <a:rPr lang="ru-RU" dirty="0"/>
              <a:t> назвали «</a:t>
            </a:r>
            <a:r>
              <a:rPr lang="ru-RU" dirty="0" err="1"/>
              <a:t>хрущобами</a:t>
            </a:r>
            <a:r>
              <a:rPr lang="ru-RU" dirty="0"/>
              <a:t>», вони </a:t>
            </a:r>
            <a:r>
              <a:rPr lang="ru-RU" dirty="0" err="1"/>
              <a:t>були</a:t>
            </a:r>
            <a:r>
              <a:rPr lang="ru-RU" dirty="0"/>
              <a:t> для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кращим</a:t>
            </a:r>
            <a:r>
              <a:rPr lang="ru-RU" dirty="0"/>
              <a:t> </a:t>
            </a:r>
            <a:r>
              <a:rPr lang="ru-RU" dirty="0" err="1"/>
              <a:t>варіантом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бараками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перенаселеними</a:t>
            </a:r>
            <a:r>
              <a:rPr lang="ru-RU" dirty="0"/>
              <a:t> </a:t>
            </a:r>
            <a:r>
              <a:rPr lang="ru-RU" dirty="0" err="1"/>
              <a:t>комуналками</a:t>
            </a:r>
            <a:r>
              <a:rPr lang="ru-RU" dirty="0"/>
              <a:t>.</a:t>
            </a:r>
          </a:p>
        </p:txBody>
      </p:sp>
      <p:pic>
        <p:nvPicPr>
          <p:cNvPr id="2050" name="Picture 2" descr="http://9129494.ru/sites/default/files/2%D0%BA%D0%B2%20%D0%91%D0%A0(%D0%B1%D0%B0%D0%B1%D0%BE%D1%87%D0%BA%D0%B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765"/>
            <a:ext cx="6205598" cy="244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86167" y="33265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Житлова реформа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55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157" y="1052736"/>
            <a:ext cx="5487908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955711" y="612465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/>
              <a:t>Проектування</a:t>
            </a:r>
            <a:r>
              <a:rPr lang="ru-RU" b="1" i="1" dirty="0" smtClean="0"/>
              <a:t>  «</a:t>
            </a:r>
            <a:r>
              <a:rPr lang="ru-RU" b="1" i="1" dirty="0" err="1" smtClean="0"/>
              <a:t>Хрущовок</a:t>
            </a:r>
            <a:r>
              <a:rPr lang="ru-RU" b="1" i="1" dirty="0" smtClean="0"/>
              <a:t>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56007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ics.livejournal.com/mgsupgs/pic/001azg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8" y="1260375"/>
            <a:ext cx="3886574" cy="249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274" y="279228"/>
            <a:ext cx="5977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«</a:t>
            </a:r>
            <a:r>
              <a:rPr lang="uk-U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Хрущовки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»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076" name="Picture 4" descr="http://epm.kiev.ua/admin/lib/spaw/uploads/images/Khrushchev%20five%20stor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40768"/>
            <a:ext cx="3886574" cy="24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ljplus.ru/img/g/u/gudea/g2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33056"/>
            <a:ext cx="3886574" cy="249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74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112474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</a:rPr>
              <a:t>У липні 1956 р. було прийнято закон про державні пенсії, за яким значно збільшено розміри нижчих розрядів і обмежено розміри високих пенсій. Пенсійний вік знижувався до 60 років для чоловіків і 55 років для жінок. Середній розмір пенсій збільшився майже в два рази.</a:t>
            </a:r>
            <a:br>
              <a:rPr lang="uk-UA" dirty="0">
                <a:latin typeface="Arial" pitchFamily="34" charset="0"/>
                <a:cs typeface="Arial" pitchFamily="34" charset="0"/>
              </a:rPr>
            </a:br>
            <a:r>
              <a:rPr lang="uk-UA" dirty="0">
                <a:latin typeface="Arial" pitchFamily="34" charset="0"/>
                <a:cs typeface="Arial" pitchFamily="34" charset="0"/>
              </a:rPr>
              <a:t>Державна система соціального забезпечення колгоспників почала діяти тільки з липня 1964 р. і була менш радикальною. Стара система підтримки непрацездатних селян здійснювалася за кошти колгоспів і не регламентувалася державою.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33265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Пенсійна реформа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789039"/>
            <a:ext cx="7272808" cy="29064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17066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405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Саша</cp:lastModifiedBy>
  <cp:revision>8</cp:revision>
  <dcterms:created xsi:type="dcterms:W3CDTF">2013-12-20T12:13:42Z</dcterms:created>
  <dcterms:modified xsi:type="dcterms:W3CDTF">2014-01-11T12:48:10Z</dcterms:modified>
</cp:coreProperties>
</file>