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2"/>
  </p:sldMasterIdLst>
  <p:notesMasterIdLst>
    <p:notesMasterId r:id="rId19"/>
  </p:notesMasterIdLst>
  <p:sldIdLst>
    <p:sldId id="303" r:id="rId3"/>
    <p:sldId id="304" r:id="rId4"/>
    <p:sldId id="270" r:id="rId5"/>
    <p:sldId id="271" r:id="rId6"/>
    <p:sldId id="302" r:id="rId7"/>
    <p:sldId id="273" r:id="rId8"/>
    <p:sldId id="272" r:id="rId9"/>
    <p:sldId id="301" r:id="rId10"/>
    <p:sldId id="277" r:id="rId11"/>
    <p:sldId id="288" r:id="rId12"/>
    <p:sldId id="305" r:id="rId13"/>
    <p:sldId id="306" r:id="rId14"/>
    <p:sldId id="278" r:id="rId15"/>
    <p:sldId id="285" r:id="rId16"/>
    <p:sldId id="299" r:id="rId17"/>
    <p:sldId id="30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Помірний стиль 4 –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Помірний стиль 4 –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094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F34EFE-8BF4-4037-94D6-FC1CC3419319}" type="doc">
      <dgm:prSet loTypeId="urn:microsoft.com/office/officeart/2009/3/layout/StepUpProcess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uk-UA"/>
        </a:p>
      </dgm:t>
    </dgm:pt>
    <dgm:pt modelId="{C0E60EA0-30D6-44D3-B979-BEDD31579E79}">
      <dgm:prSet phldrT="[Текст]"/>
      <dgm:spPr/>
      <dgm:t>
        <a:bodyPr/>
        <a:lstStyle/>
        <a:p>
          <a:r>
            <a:rPr lang="uk-UA" dirty="0" smtClean="0"/>
            <a:t>Що називають алгоритмом?</a:t>
          </a:r>
          <a:endParaRPr lang="uk-UA" dirty="0"/>
        </a:p>
      </dgm:t>
    </dgm:pt>
    <dgm:pt modelId="{78AE1FC7-59F8-4E45-B503-E26C5EFC66CB}" type="parTrans" cxnId="{46BF4E9B-8C7C-469A-A35D-C7BD0B8F03D8}">
      <dgm:prSet/>
      <dgm:spPr/>
      <dgm:t>
        <a:bodyPr/>
        <a:lstStyle/>
        <a:p>
          <a:endParaRPr lang="uk-UA"/>
        </a:p>
      </dgm:t>
    </dgm:pt>
    <dgm:pt modelId="{CF46377F-5227-4296-9066-9B17989C7515}" type="sibTrans" cxnId="{46BF4E9B-8C7C-469A-A35D-C7BD0B8F03D8}">
      <dgm:prSet/>
      <dgm:spPr/>
      <dgm:t>
        <a:bodyPr/>
        <a:lstStyle/>
        <a:p>
          <a:endParaRPr lang="uk-UA"/>
        </a:p>
      </dgm:t>
    </dgm:pt>
    <dgm:pt modelId="{1BD57B62-7BDD-491C-BD02-86D44E41F634}">
      <dgm:prSet/>
      <dgm:spPr/>
      <dgm:t>
        <a:bodyPr/>
        <a:lstStyle/>
        <a:p>
          <a:r>
            <a:rPr lang="uk-UA" dirty="0" smtClean="0"/>
            <a:t>У якій формі можна подати алгоритм?</a:t>
          </a:r>
        </a:p>
      </dgm:t>
    </dgm:pt>
    <dgm:pt modelId="{2C6981A0-47FC-4C5D-A195-117C7BEE6201}" type="parTrans" cxnId="{A9E0B14A-C78E-494F-B6BA-C75647BF417B}">
      <dgm:prSet/>
      <dgm:spPr/>
      <dgm:t>
        <a:bodyPr/>
        <a:lstStyle/>
        <a:p>
          <a:endParaRPr lang="uk-UA"/>
        </a:p>
      </dgm:t>
    </dgm:pt>
    <dgm:pt modelId="{9D0B812F-6D25-461F-AFF8-119D8250B30A}" type="sibTrans" cxnId="{A9E0B14A-C78E-494F-B6BA-C75647BF417B}">
      <dgm:prSet/>
      <dgm:spPr/>
      <dgm:t>
        <a:bodyPr/>
        <a:lstStyle/>
        <a:p>
          <a:endParaRPr lang="uk-UA"/>
        </a:p>
      </dgm:t>
    </dgm:pt>
    <dgm:pt modelId="{B5331031-18CD-4418-AF93-9022CAD65C47}">
      <dgm:prSet/>
      <dgm:spPr/>
      <dgm:t>
        <a:bodyPr/>
        <a:lstStyle/>
        <a:p>
          <a:r>
            <a:rPr lang="uk-UA" dirty="0" smtClean="0"/>
            <a:t>Хто або що може бути виконавцем алгоритму?</a:t>
          </a:r>
          <a:endParaRPr lang="uk-UA" dirty="0"/>
        </a:p>
      </dgm:t>
    </dgm:pt>
    <dgm:pt modelId="{4F7A7782-171F-4CDA-B3E9-64DA9EA5AA8C}" type="parTrans" cxnId="{46AF2699-D3BE-4D58-B6FF-B6A5C1E1E7E6}">
      <dgm:prSet/>
      <dgm:spPr/>
      <dgm:t>
        <a:bodyPr/>
        <a:lstStyle/>
        <a:p>
          <a:endParaRPr lang="uk-UA"/>
        </a:p>
      </dgm:t>
    </dgm:pt>
    <dgm:pt modelId="{6E6D2C25-7F8F-410E-81E1-3CDAF8472D91}" type="sibTrans" cxnId="{46AF2699-D3BE-4D58-B6FF-B6A5C1E1E7E6}">
      <dgm:prSet/>
      <dgm:spPr/>
      <dgm:t>
        <a:bodyPr/>
        <a:lstStyle/>
        <a:p>
          <a:endParaRPr lang="uk-UA"/>
        </a:p>
      </dgm:t>
    </dgm:pt>
    <dgm:pt modelId="{D22E2C81-676C-4060-84D0-E9A7F36856C5}">
      <dgm:prSet/>
      <dgm:spPr/>
      <dgm:t>
        <a:bodyPr/>
        <a:lstStyle/>
        <a:p>
          <a:r>
            <a:rPr lang="uk-UA" dirty="0" smtClean="0"/>
            <a:t>Які особливості структури слідування при графічному поданні алгоритму?</a:t>
          </a:r>
          <a:endParaRPr lang="uk-UA" dirty="0"/>
        </a:p>
      </dgm:t>
    </dgm:pt>
    <dgm:pt modelId="{3A835A2F-9B57-4001-9CFE-D6FA8294FC6B}" type="parTrans" cxnId="{BC52775E-A5AF-4A17-97CB-0E7C336AE156}">
      <dgm:prSet/>
      <dgm:spPr/>
    </dgm:pt>
    <dgm:pt modelId="{5A3C6EFE-00FF-488C-8AB3-AEC268274CA3}" type="sibTrans" cxnId="{BC52775E-A5AF-4A17-97CB-0E7C336AE156}">
      <dgm:prSet/>
      <dgm:spPr/>
    </dgm:pt>
    <dgm:pt modelId="{494831A3-A65E-4D7E-AA42-11D940CF0148}" type="pres">
      <dgm:prSet presAssocID="{BDF34EFE-8BF4-4037-94D6-FC1CC3419319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uk-UA"/>
        </a:p>
      </dgm:t>
    </dgm:pt>
    <dgm:pt modelId="{0847CADF-DA64-4924-9F6E-407FFCF7E45F}" type="pres">
      <dgm:prSet presAssocID="{C0E60EA0-30D6-44D3-B979-BEDD31579E79}" presName="composite" presStyleCnt="0"/>
      <dgm:spPr/>
    </dgm:pt>
    <dgm:pt modelId="{C1BB2B96-8973-459C-89F6-EDC15FA1E484}" type="pres">
      <dgm:prSet presAssocID="{C0E60EA0-30D6-44D3-B979-BEDD31579E79}" presName="LShape" presStyleLbl="alignNode1" presStyleIdx="0" presStyleCnt="7"/>
      <dgm:spPr/>
    </dgm:pt>
    <dgm:pt modelId="{9790A7A1-B1CE-4C87-A43C-552EA53D25F2}" type="pres">
      <dgm:prSet presAssocID="{C0E60EA0-30D6-44D3-B979-BEDD31579E79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0F17E2E-F1AC-4DAB-A306-329242FA5D81}" type="pres">
      <dgm:prSet presAssocID="{C0E60EA0-30D6-44D3-B979-BEDD31579E79}" presName="Triangle" presStyleLbl="alignNode1" presStyleIdx="1" presStyleCnt="7"/>
      <dgm:spPr/>
    </dgm:pt>
    <dgm:pt modelId="{41FA6AA2-175A-486C-82F3-8766DFF2E601}" type="pres">
      <dgm:prSet presAssocID="{CF46377F-5227-4296-9066-9B17989C7515}" presName="sibTrans" presStyleCnt="0"/>
      <dgm:spPr/>
    </dgm:pt>
    <dgm:pt modelId="{FA7ED9E7-473D-4E4A-9D3F-5F592C7F1234}" type="pres">
      <dgm:prSet presAssocID="{CF46377F-5227-4296-9066-9B17989C7515}" presName="space" presStyleCnt="0"/>
      <dgm:spPr/>
    </dgm:pt>
    <dgm:pt modelId="{29DB95C1-083E-44B5-90BF-3E11C8E90D84}" type="pres">
      <dgm:prSet presAssocID="{1BD57B62-7BDD-491C-BD02-86D44E41F634}" presName="composite" presStyleCnt="0"/>
      <dgm:spPr/>
    </dgm:pt>
    <dgm:pt modelId="{7F0641A8-FA48-475A-8DDD-C4275C9D44B3}" type="pres">
      <dgm:prSet presAssocID="{1BD57B62-7BDD-491C-BD02-86D44E41F634}" presName="LShape" presStyleLbl="alignNode1" presStyleIdx="2" presStyleCnt="7"/>
      <dgm:spPr/>
    </dgm:pt>
    <dgm:pt modelId="{02539AE2-8281-4C3F-8147-E37297382B5F}" type="pres">
      <dgm:prSet presAssocID="{1BD57B62-7BDD-491C-BD02-86D44E41F634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5C3833F-33DF-4CA4-B0A8-9C615FA164BD}" type="pres">
      <dgm:prSet presAssocID="{1BD57B62-7BDD-491C-BD02-86D44E41F634}" presName="Triangle" presStyleLbl="alignNode1" presStyleIdx="3" presStyleCnt="7"/>
      <dgm:spPr/>
    </dgm:pt>
    <dgm:pt modelId="{51F046A5-9685-4BB7-A259-255AA9EF1EC7}" type="pres">
      <dgm:prSet presAssocID="{9D0B812F-6D25-461F-AFF8-119D8250B30A}" presName="sibTrans" presStyleCnt="0"/>
      <dgm:spPr/>
    </dgm:pt>
    <dgm:pt modelId="{44A12D36-B437-4BC6-9BC7-D3D21AE9F1B9}" type="pres">
      <dgm:prSet presAssocID="{9D0B812F-6D25-461F-AFF8-119D8250B30A}" presName="space" presStyleCnt="0"/>
      <dgm:spPr/>
    </dgm:pt>
    <dgm:pt modelId="{7547E8FB-1938-4DC1-AD13-A71F27B3DDAA}" type="pres">
      <dgm:prSet presAssocID="{B5331031-18CD-4418-AF93-9022CAD65C47}" presName="composite" presStyleCnt="0"/>
      <dgm:spPr/>
    </dgm:pt>
    <dgm:pt modelId="{1E5DA610-B4F5-4DFC-B713-59866D48C960}" type="pres">
      <dgm:prSet presAssocID="{B5331031-18CD-4418-AF93-9022CAD65C47}" presName="LShape" presStyleLbl="alignNode1" presStyleIdx="4" presStyleCnt="7"/>
      <dgm:spPr/>
    </dgm:pt>
    <dgm:pt modelId="{7C91419F-F3B5-40C8-970F-7F4A2C522A02}" type="pres">
      <dgm:prSet presAssocID="{B5331031-18CD-4418-AF93-9022CAD65C47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BA69A78-FD5A-4182-9833-2F01CA64E717}" type="pres">
      <dgm:prSet presAssocID="{B5331031-18CD-4418-AF93-9022CAD65C47}" presName="Triangle" presStyleLbl="alignNode1" presStyleIdx="5" presStyleCnt="7"/>
      <dgm:spPr/>
    </dgm:pt>
    <dgm:pt modelId="{1D0D4878-0F1F-4A0E-B9C4-882B838BFBAC}" type="pres">
      <dgm:prSet presAssocID="{6E6D2C25-7F8F-410E-81E1-3CDAF8472D91}" presName="sibTrans" presStyleCnt="0"/>
      <dgm:spPr/>
    </dgm:pt>
    <dgm:pt modelId="{D695234B-DED2-483C-ADBF-E2DDDF3AA2E3}" type="pres">
      <dgm:prSet presAssocID="{6E6D2C25-7F8F-410E-81E1-3CDAF8472D91}" presName="space" presStyleCnt="0"/>
      <dgm:spPr/>
    </dgm:pt>
    <dgm:pt modelId="{F1C25DB0-C5B4-43AB-9735-C796CD491B9B}" type="pres">
      <dgm:prSet presAssocID="{D22E2C81-676C-4060-84D0-E9A7F36856C5}" presName="composite" presStyleCnt="0"/>
      <dgm:spPr/>
    </dgm:pt>
    <dgm:pt modelId="{A1E64093-174E-47EB-AE51-1A0A0AEA7AEB}" type="pres">
      <dgm:prSet presAssocID="{D22E2C81-676C-4060-84D0-E9A7F36856C5}" presName="LShape" presStyleLbl="alignNode1" presStyleIdx="6" presStyleCnt="7"/>
      <dgm:spPr/>
    </dgm:pt>
    <dgm:pt modelId="{FEF48818-DCC3-46C1-8415-01DF903B02E3}" type="pres">
      <dgm:prSet presAssocID="{D22E2C81-676C-4060-84D0-E9A7F36856C5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0F9F91F9-053F-4B61-8BA5-696F6ABFD0CC}" type="presOf" srcId="{1BD57B62-7BDD-491C-BD02-86D44E41F634}" destId="{02539AE2-8281-4C3F-8147-E37297382B5F}" srcOrd="0" destOrd="0" presId="urn:microsoft.com/office/officeart/2009/3/layout/StepUpProcess"/>
    <dgm:cxn modelId="{46AF2699-D3BE-4D58-B6FF-B6A5C1E1E7E6}" srcId="{BDF34EFE-8BF4-4037-94D6-FC1CC3419319}" destId="{B5331031-18CD-4418-AF93-9022CAD65C47}" srcOrd="2" destOrd="0" parTransId="{4F7A7782-171F-4CDA-B3E9-64DA9EA5AA8C}" sibTransId="{6E6D2C25-7F8F-410E-81E1-3CDAF8472D91}"/>
    <dgm:cxn modelId="{22F8F952-ACED-489F-93F5-E8DAA9B9E19E}" type="presOf" srcId="{BDF34EFE-8BF4-4037-94D6-FC1CC3419319}" destId="{494831A3-A65E-4D7E-AA42-11D940CF0148}" srcOrd="0" destOrd="0" presId="urn:microsoft.com/office/officeart/2009/3/layout/StepUpProcess"/>
    <dgm:cxn modelId="{79C6EEB9-3CDA-4CD3-8CEA-457644992209}" type="presOf" srcId="{D22E2C81-676C-4060-84D0-E9A7F36856C5}" destId="{FEF48818-DCC3-46C1-8415-01DF903B02E3}" srcOrd="0" destOrd="0" presId="urn:microsoft.com/office/officeart/2009/3/layout/StepUpProcess"/>
    <dgm:cxn modelId="{27F87DB7-C0AA-4255-B258-6BD4E3A9ECBD}" type="presOf" srcId="{B5331031-18CD-4418-AF93-9022CAD65C47}" destId="{7C91419F-F3B5-40C8-970F-7F4A2C522A02}" srcOrd="0" destOrd="0" presId="urn:microsoft.com/office/officeart/2009/3/layout/StepUpProcess"/>
    <dgm:cxn modelId="{BC52775E-A5AF-4A17-97CB-0E7C336AE156}" srcId="{BDF34EFE-8BF4-4037-94D6-FC1CC3419319}" destId="{D22E2C81-676C-4060-84D0-E9A7F36856C5}" srcOrd="3" destOrd="0" parTransId="{3A835A2F-9B57-4001-9CFE-D6FA8294FC6B}" sibTransId="{5A3C6EFE-00FF-488C-8AB3-AEC268274CA3}"/>
    <dgm:cxn modelId="{46BF4E9B-8C7C-469A-A35D-C7BD0B8F03D8}" srcId="{BDF34EFE-8BF4-4037-94D6-FC1CC3419319}" destId="{C0E60EA0-30D6-44D3-B979-BEDD31579E79}" srcOrd="0" destOrd="0" parTransId="{78AE1FC7-59F8-4E45-B503-E26C5EFC66CB}" sibTransId="{CF46377F-5227-4296-9066-9B17989C7515}"/>
    <dgm:cxn modelId="{C0FE093A-F91B-4D29-8330-B087D0C8FCAF}" type="presOf" srcId="{C0E60EA0-30D6-44D3-B979-BEDD31579E79}" destId="{9790A7A1-B1CE-4C87-A43C-552EA53D25F2}" srcOrd="0" destOrd="0" presId="urn:microsoft.com/office/officeart/2009/3/layout/StepUpProcess"/>
    <dgm:cxn modelId="{A9E0B14A-C78E-494F-B6BA-C75647BF417B}" srcId="{BDF34EFE-8BF4-4037-94D6-FC1CC3419319}" destId="{1BD57B62-7BDD-491C-BD02-86D44E41F634}" srcOrd="1" destOrd="0" parTransId="{2C6981A0-47FC-4C5D-A195-117C7BEE6201}" sibTransId="{9D0B812F-6D25-461F-AFF8-119D8250B30A}"/>
    <dgm:cxn modelId="{A43E0DB1-8AC8-457C-9345-27D679694A0C}" type="presParOf" srcId="{494831A3-A65E-4D7E-AA42-11D940CF0148}" destId="{0847CADF-DA64-4924-9F6E-407FFCF7E45F}" srcOrd="0" destOrd="0" presId="urn:microsoft.com/office/officeart/2009/3/layout/StepUpProcess"/>
    <dgm:cxn modelId="{6DCB8518-F486-4601-9BED-4D46DE8EDA45}" type="presParOf" srcId="{0847CADF-DA64-4924-9F6E-407FFCF7E45F}" destId="{C1BB2B96-8973-459C-89F6-EDC15FA1E484}" srcOrd="0" destOrd="0" presId="urn:microsoft.com/office/officeart/2009/3/layout/StepUpProcess"/>
    <dgm:cxn modelId="{A193B827-F284-400A-A5FB-FB4477B5D8BC}" type="presParOf" srcId="{0847CADF-DA64-4924-9F6E-407FFCF7E45F}" destId="{9790A7A1-B1CE-4C87-A43C-552EA53D25F2}" srcOrd="1" destOrd="0" presId="urn:microsoft.com/office/officeart/2009/3/layout/StepUpProcess"/>
    <dgm:cxn modelId="{1EED0354-F087-44D7-83EC-99BE793BB91C}" type="presParOf" srcId="{0847CADF-DA64-4924-9F6E-407FFCF7E45F}" destId="{20F17E2E-F1AC-4DAB-A306-329242FA5D81}" srcOrd="2" destOrd="0" presId="urn:microsoft.com/office/officeart/2009/3/layout/StepUpProcess"/>
    <dgm:cxn modelId="{47A5BAEB-B7B9-439D-B3DD-1EB9F5CD25D0}" type="presParOf" srcId="{494831A3-A65E-4D7E-AA42-11D940CF0148}" destId="{41FA6AA2-175A-486C-82F3-8766DFF2E601}" srcOrd="1" destOrd="0" presId="urn:microsoft.com/office/officeart/2009/3/layout/StepUpProcess"/>
    <dgm:cxn modelId="{7CAC8831-5939-4969-900C-E8B7EC1F0764}" type="presParOf" srcId="{41FA6AA2-175A-486C-82F3-8766DFF2E601}" destId="{FA7ED9E7-473D-4E4A-9D3F-5F592C7F1234}" srcOrd="0" destOrd="0" presId="urn:microsoft.com/office/officeart/2009/3/layout/StepUpProcess"/>
    <dgm:cxn modelId="{8F407AD5-0CB2-4CC0-A5A7-9DA14A5C699C}" type="presParOf" srcId="{494831A3-A65E-4D7E-AA42-11D940CF0148}" destId="{29DB95C1-083E-44B5-90BF-3E11C8E90D84}" srcOrd="2" destOrd="0" presId="urn:microsoft.com/office/officeart/2009/3/layout/StepUpProcess"/>
    <dgm:cxn modelId="{B75F7F4F-0553-4BEC-977F-1508C06AE519}" type="presParOf" srcId="{29DB95C1-083E-44B5-90BF-3E11C8E90D84}" destId="{7F0641A8-FA48-475A-8DDD-C4275C9D44B3}" srcOrd="0" destOrd="0" presId="urn:microsoft.com/office/officeart/2009/3/layout/StepUpProcess"/>
    <dgm:cxn modelId="{9B032ABD-E8A2-437C-BD6C-E68A5420BB37}" type="presParOf" srcId="{29DB95C1-083E-44B5-90BF-3E11C8E90D84}" destId="{02539AE2-8281-4C3F-8147-E37297382B5F}" srcOrd="1" destOrd="0" presId="urn:microsoft.com/office/officeart/2009/3/layout/StepUpProcess"/>
    <dgm:cxn modelId="{8CA6A7F4-D246-4070-B646-615DA03E8B50}" type="presParOf" srcId="{29DB95C1-083E-44B5-90BF-3E11C8E90D84}" destId="{65C3833F-33DF-4CA4-B0A8-9C615FA164BD}" srcOrd="2" destOrd="0" presId="urn:microsoft.com/office/officeart/2009/3/layout/StepUpProcess"/>
    <dgm:cxn modelId="{4E468616-7277-4DB9-869C-FAE9F77BF59A}" type="presParOf" srcId="{494831A3-A65E-4D7E-AA42-11D940CF0148}" destId="{51F046A5-9685-4BB7-A259-255AA9EF1EC7}" srcOrd="3" destOrd="0" presId="urn:microsoft.com/office/officeart/2009/3/layout/StepUpProcess"/>
    <dgm:cxn modelId="{56692454-1BA9-4354-96CA-BC956472AC8F}" type="presParOf" srcId="{51F046A5-9685-4BB7-A259-255AA9EF1EC7}" destId="{44A12D36-B437-4BC6-9BC7-D3D21AE9F1B9}" srcOrd="0" destOrd="0" presId="urn:microsoft.com/office/officeart/2009/3/layout/StepUpProcess"/>
    <dgm:cxn modelId="{D9CC5634-4334-42A9-B5CF-0762D705C767}" type="presParOf" srcId="{494831A3-A65E-4D7E-AA42-11D940CF0148}" destId="{7547E8FB-1938-4DC1-AD13-A71F27B3DDAA}" srcOrd="4" destOrd="0" presId="urn:microsoft.com/office/officeart/2009/3/layout/StepUpProcess"/>
    <dgm:cxn modelId="{1A5000E8-F791-4230-961F-6EFEEC951F7F}" type="presParOf" srcId="{7547E8FB-1938-4DC1-AD13-A71F27B3DDAA}" destId="{1E5DA610-B4F5-4DFC-B713-59866D48C960}" srcOrd="0" destOrd="0" presId="urn:microsoft.com/office/officeart/2009/3/layout/StepUpProcess"/>
    <dgm:cxn modelId="{68F677CC-7AF7-466F-8B09-541ACFE43CA5}" type="presParOf" srcId="{7547E8FB-1938-4DC1-AD13-A71F27B3DDAA}" destId="{7C91419F-F3B5-40C8-970F-7F4A2C522A02}" srcOrd="1" destOrd="0" presId="urn:microsoft.com/office/officeart/2009/3/layout/StepUpProcess"/>
    <dgm:cxn modelId="{31F40B4B-7916-4797-8318-D5B4CACB8928}" type="presParOf" srcId="{7547E8FB-1938-4DC1-AD13-A71F27B3DDAA}" destId="{8BA69A78-FD5A-4182-9833-2F01CA64E717}" srcOrd="2" destOrd="0" presId="urn:microsoft.com/office/officeart/2009/3/layout/StepUpProcess"/>
    <dgm:cxn modelId="{3C572B8E-ABCB-4E2E-A7D2-8129B17C3C90}" type="presParOf" srcId="{494831A3-A65E-4D7E-AA42-11D940CF0148}" destId="{1D0D4878-0F1F-4A0E-B9C4-882B838BFBAC}" srcOrd="5" destOrd="0" presId="urn:microsoft.com/office/officeart/2009/3/layout/StepUpProcess"/>
    <dgm:cxn modelId="{3222EE3F-FB02-40D8-A266-5C5F04CA66DB}" type="presParOf" srcId="{1D0D4878-0F1F-4A0E-B9C4-882B838BFBAC}" destId="{D695234B-DED2-483C-ADBF-E2DDDF3AA2E3}" srcOrd="0" destOrd="0" presId="urn:microsoft.com/office/officeart/2009/3/layout/StepUpProcess"/>
    <dgm:cxn modelId="{F5BA7DE7-275D-46B7-855B-3F414C3029C2}" type="presParOf" srcId="{494831A3-A65E-4D7E-AA42-11D940CF0148}" destId="{F1C25DB0-C5B4-43AB-9735-C796CD491B9B}" srcOrd="6" destOrd="0" presId="urn:microsoft.com/office/officeart/2009/3/layout/StepUpProcess"/>
    <dgm:cxn modelId="{D86CF35F-A70A-494D-9727-B1443C27ECD0}" type="presParOf" srcId="{F1C25DB0-C5B4-43AB-9735-C796CD491B9B}" destId="{A1E64093-174E-47EB-AE51-1A0A0AEA7AEB}" srcOrd="0" destOrd="0" presId="urn:microsoft.com/office/officeart/2009/3/layout/StepUpProcess"/>
    <dgm:cxn modelId="{1DDE925A-C491-43A0-AF63-0D0D220F4487}" type="presParOf" srcId="{F1C25DB0-C5B4-43AB-9735-C796CD491B9B}" destId="{FEF48818-DCC3-46C1-8415-01DF903B02E3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A89498-AAA0-4DE6-A541-D95E1D66A2B2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09AA279-F9B0-4598-8B81-C128E8F150C6}">
      <dgm:prSet phldrT="[Текст]"/>
      <dgm:spPr/>
      <dgm:t>
        <a:bodyPr/>
        <a:lstStyle/>
        <a:p>
          <a:r>
            <a:rPr lang="uk-UA" dirty="0" smtClean="0"/>
            <a:t>Помножити цілу частину мішаного числа на знаменник дробової частини</a:t>
          </a:r>
          <a:endParaRPr lang="uk-UA" dirty="0"/>
        </a:p>
      </dgm:t>
    </dgm:pt>
    <dgm:pt modelId="{EF0E6BF5-4F93-4060-A1F6-BE81CB30B18D}" type="parTrans" cxnId="{A7194F62-E703-4CCD-BAD8-6530A35A6DDE}">
      <dgm:prSet/>
      <dgm:spPr/>
      <dgm:t>
        <a:bodyPr/>
        <a:lstStyle/>
        <a:p>
          <a:endParaRPr lang="uk-UA"/>
        </a:p>
      </dgm:t>
    </dgm:pt>
    <dgm:pt modelId="{A2101300-217C-4F03-B247-AF8644195252}" type="sibTrans" cxnId="{A7194F62-E703-4CCD-BAD8-6530A35A6DDE}">
      <dgm:prSet/>
      <dgm:spPr/>
      <dgm:t>
        <a:bodyPr/>
        <a:lstStyle/>
        <a:p>
          <a:endParaRPr lang="uk-UA"/>
        </a:p>
      </dgm:t>
    </dgm:pt>
    <dgm:pt modelId="{FC4D2A9C-7B6B-4B05-98D7-8CBB0FCCA0F5}">
      <dgm:prSet/>
      <dgm:spPr/>
      <dgm:t>
        <a:bodyPr/>
        <a:lstStyle/>
        <a:p>
          <a:r>
            <a:rPr lang="uk-UA" dirty="0" smtClean="0"/>
            <a:t>Додати до отриманого результату чисельник дробової частини</a:t>
          </a:r>
          <a:endParaRPr lang="uk-UA" dirty="0"/>
        </a:p>
      </dgm:t>
    </dgm:pt>
    <dgm:pt modelId="{00799439-68F7-4EBC-8106-B750B0868F31}" type="parTrans" cxnId="{AF6D9B9F-3A5D-40B8-9B59-D3B5B3160BC7}">
      <dgm:prSet/>
      <dgm:spPr/>
      <dgm:t>
        <a:bodyPr/>
        <a:lstStyle/>
        <a:p>
          <a:endParaRPr lang="uk-UA"/>
        </a:p>
      </dgm:t>
    </dgm:pt>
    <dgm:pt modelId="{260027F4-6E58-4CBE-9AEA-BC5A25FF09A9}" type="sibTrans" cxnId="{AF6D9B9F-3A5D-40B8-9B59-D3B5B3160BC7}">
      <dgm:prSet/>
      <dgm:spPr/>
      <dgm:t>
        <a:bodyPr/>
        <a:lstStyle/>
        <a:p>
          <a:endParaRPr lang="uk-UA"/>
        </a:p>
      </dgm:t>
    </dgm:pt>
    <dgm:pt modelId="{F2A7673E-DCCE-4CA7-AD46-C1ABF076F82F}">
      <dgm:prSet/>
      <dgm:spPr/>
      <dgm:t>
        <a:bodyPr/>
        <a:lstStyle/>
        <a:p>
          <a:r>
            <a:rPr lang="uk-UA" dirty="0" smtClean="0"/>
            <a:t>Записати отримане  число в чисельник дробу-результату</a:t>
          </a:r>
          <a:endParaRPr lang="uk-UA" dirty="0"/>
        </a:p>
      </dgm:t>
    </dgm:pt>
    <dgm:pt modelId="{C0F2FF85-C363-4DEB-AD1B-6BF05160DA08}" type="parTrans" cxnId="{A993466D-DF93-4388-B685-BCCBE0581301}">
      <dgm:prSet/>
      <dgm:spPr/>
      <dgm:t>
        <a:bodyPr/>
        <a:lstStyle/>
        <a:p>
          <a:endParaRPr lang="uk-UA"/>
        </a:p>
      </dgm:t>
    </dgm:pt>
    <dgm:pt modelId="{FAF9ED4E-768F-439C-BE76-F053ADA4BA22}" type="sibTrans" cxnId="{A993466D-DF93-4388-B685-BCCBE0581301}">
      <dgm:prSet/>
      <dgm:spPr/>
      <dgm:t>
        <a:bodyPr/>
        <a:lstStyle/>
        <a:p>
          <a:endParaRPr lang="uk-UA"/>
        </a:p>
      </dgm:t>
    </dgm:pt>
    <dgm:pt modelId="{09F57D0A-C009-4290-B198-9C6C850F9F4D}">
      <dgm:prSet/>
      <dgm:spPr/>
      <dgm:t>
        <a:bodyPr/>
        <a:lstStyle/>
        <a:p>
          <a:r>
            <a:rPr lang="uk-UA" dirty="0" smtClean="0"/>
            <a:t>Знаменник залишити без змін</a:t>
          </a:r>
          <a:endParaRPr lang="uk-UA" dirty="0"/>
        </a:p>
      </dgm:t>
    </dgm:pt>
    <dgm:pt modelId="{B0428280-4CD0-4E83-9D75-4242F6E5CE23}" type="parTrans" cxnId="{3B07C8E0-AEA2-428C-92A6-FDE197599FAB}">
      <dgm:prSet/>
      <dgm:spPr/>
      <dgm:t>
        <a:bodyPr/>
        <a:lstStyle/>
        <a:p>
          <a:endParaRPr lang="uk-UA"/>
        </a:p>
      </dgm:t>
    </dgm:pt>
    <dgm:pt modelId="{9C431E37-83DD-4297-9E4F-DE77232629E5}" type="sibTrans" cxnId="{3B07C8E0-AEA2-428C-92A6-FDE197599FAB}">
      <dgm:prSet/>
      <dgm:spPr/>
      <dgm:t>
        <a:bodyPr/>
        <a:lstStyle/>
        <a:p>
          <a:endParaRPr lang="uk-UA"/>
        </a:p>
      </dgm:t>
    </dgm:pt>
    <dgm:pt modelId="{2C3927E2-A1C4-4B25-BB6E-F81DFD07A4B6}" type="pres">
      <dgm:prSet presAssocID="{D4A89498-AAA0-4DE6-A541-D95E1D66A2B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600B1393-F4FF-40FD-8438-073A096B438E}" type="pres">
      <dgm:prSet presAssocID="{D4A89498-AAA0-4DE6-A541-D95E1D66A2B2}" presName="Name1" presStyleCnt="0"/>
      <dgm:spPr/>
    </dgm:pt>
    <dgm:pt modelId="{CF100620-CDA2-4F90-9230-4D5F21493418}" type="pres">
      <dgm:prSet presAssocID="{D4A89498-AAA0-4DE6-A541-D95E1D66A2B2}" presName="cycle" presStyleCnt="0"/>
      <dgm:spPr/>
    </dgm:pt>
    <dgm:pt modelId="{77542E42-FEC0-4188-AA0A-7516DD856F95}" type="pres">
      <dgm:prSet presAssocID="{D4A89498-AAA0-4DE6-A541-D95E1D66A2B2}" presName="srcNode" presStyleLbl="node1" presStyleIdx="0" presStyleCnt="4"/>
      <dgm:spPr/>
    </dgm:pt>
    <dgm:pt modelId="{70895D44-6DAE-4EB1-AFE4-1ED7D1871312}" type="pres">
      <dgm:prSet presAssocID="{D4A89498-AAA0-4DE6-A541-D95E1D66A2B2}" presName="conn" presStyleLbl="parChTrans1D2" presStyleIdx="0" presStyleCnt="1"/>
      <dgm:spPr/>
      <dgm:t>
        <a:bodyPr/>
        <a:lstStyle/>
        <a:p>
          <a:endParaRPr lang="uk-UA"/>
        </a:p>
      </dgm:t>
    </dgm:pt>
    <dgm:pt modelId="{7C5E02AB-D4B8-46E9-8CD8-0711A6CB0A13}" type="pres">
      <dgm:prSet presAssocID="{D4A89498-AAA0-4DE6-A541-D95E1D66A2B2}" presName="extraNode" presStyleLbl="node1" presStyleIdx="0" presStyleCnt="4"/>
      <dgm:spPr/>
    </dgm:pt>
    <dgm:pt modelId="{93ED4152-CAF5-498B-B71B-C8EA51697B1A}" type="pres">
      <dgm:prSet presAssocID="{D4A89498-AAA0-4DE6-A541-D95E1D66A2B2}" presName="dstNode" presStyleLbl="node1" presStyleIdx="0" presStyleCnt="4"/>
      <dgm:spPr/>
    </dgm:pt>
    <dgm:pt modelId="{CBE395FF-902B-47FA-A9B4-4DFECA69980F}" type="pres">
      <dgm:prSet presAssocID="{609AA279-F9B0-4598-8B81-C128E8F150C6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1908670-F563-4614-8291-ACDC31C79B6F}" type="pres">
      <dgm:prSet presAssocID="{609AA279-F9B0-4598-8B81-C128E8F150C6}" presName="accent_1" presStyleCnt="0"/>
      <dgm:spPr/>
    </dgm:pt>
    <dgm:pt modelId="{27DC23D9-D71E-4CE6-B6F4-D08907DE554D}" type="pres">
      <dgm:prSet presAssocID="{609AA279-F9B0-4598-8B81-C128E8F150C6}" presName="accentRepeatNode" presStyleLbl="solidFgAcc1" presStyleIdx="0" presStyleCnt="4"/>
      <dgm:spPr/>
    </dgm:pt>
    <dgm:pt modelId="{CC2F1D1E-2C4C-4B4C-B8A9-793407CED9F0}" type="pres">
      <dgm:prSet presAssocID="{FC4D2A9C-7B6B-4B05-98D7-8CBB0FCCA0F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32C6142-8730-438E-B67D-324670AD5A16}" type="pres">
      <dgm:prSet presAssocID="{FC4D2A9C-7B6B-4B05-98D7-8CBB0FCCA0F5}" presName="accent_2" presStyleCnt="0"/>
      <dgm:spPr/>
    </dgm:pt>
    <dgm:pt modelId="{07064603-779D-4A46-9718-13CD703ADFF7}" type="pres">
      <dgm:prSet presAssocID="{FC4D2A9C-7B6B-4B05-98D7-8CBB0FCCA0F5}" presName="accentRepeatNode" presStyleLbl="solidFgAcc1" presStyleIdx="1" presStyleCnt="4"/>
      <dgm:spPr/>
    </dgm:pt>
    <dgm:pt modelId="{5D594C4A-DEC7-4B2F-B14A-12F69E45310C}" type="pres">
      <dgm:prSet presAssocID="{F2A7673E-DCCE-4CA7-AD46-C1ABF076F82F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5187D70-9965-49C1-BF7D-1292F9468F5F}" type="pres">
      <dgm:prSet presAssocID="{F2A7673E-DCCE-4CA7-AD46-C1ABF076F82F}" presName="accent_3" presStyleCnt="0"/>
      <dgm:spPr/>
    </dgm:pt>
    <dgm:pt modelId="{04236059-FF3E-438B-8575-AA666972FE49}" type="pres">
      <dgm:prSet presAssocID="{F2A7673E-DCCE-4CA7-AD46-C1ABF076F82F}" presName="accentRepeatNode" presStyleLbl="solidFgAcc1" presStyleIdx="2" presStyleCnt="4"/>
      <dgm:spPr/>
    </dgm:pt>
    <dgm:pt modelId="{55194F65-BCD2-4093-BD75-B2320FE38D15}" type="pres">
      <dgm:prSet presAssocID="{09F57D0A-C009-4290-B198-9C6C850F9F4D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AF4801C-C4F1-43CC-97A7-930074D6010B}" type="pres">
      <dgm:prSet presAssocID="{09F57D0A-C009-4290-B198-9C6C850F9F4D}" presName="accent_4" presStyleCnt="0"/>
      <dgm:spPr/>
    </dgm:pt>
    <dgm:pt modelId="{56D61CCB-720D-4BBE-89D6-E0A4F000EF10}" type="pres">
      <dgm:prSet presAssocID="{09F57D0A-C009-4290-B198-9C6C850F9F4D}" presName="accentRepeatNode" presStyleLbl="solidFgAcc1" presStyleIdx="3" presStyleCnt="4"/>
      <dgm:spPr/>
    </dgm:pt>
  </dgm:ptLst>
  <dgm:cxnLst>
    <dgm:cxn modelId="{AF6D9B9F-3A5D-40B8-9B59-D3B5B3160BC7}" srcId="{D4A89498-AAA0-4DE6-A541-D95E1D66A2B2}" destId="{FC4D2A9C-7B6B-4B05-98D7-8CBB0FCCA0F5}" srcOrd="1" destOrd="0" parTransId="{00799439-68F7-4EBC-8106-B750B0868F31}" sibTransId="{260027F4-6E58-4CBE-9AEA-BC5A25FF09A9}"/>
    <dgm:cxn modelId="{8C2A446D-737D-4750-962A-841DEF612B1A}" type="presOf" srcId="{F2A7673E-DCCE-4CA7-AD46-C1ABF076F82F}" destId="{5D594C4A-DEC7-4B2F-B14A-12F69E45310C}" srcOrd="0" destOrd="0" presId="urn:microsoft.com/office/officeart/2008/layout/VerticalCurvedList"/>
    <dgm:cxn modelId="{3AB2F9DF-2BE6-416C-A1E6-D04F8FD3C445}" type="presOf" srcId="{A2101300-217C-4F03-B247-AF8644195252}" destId="{70895D44-6DAE-4EB1-AFE4-1ED7D1871312}" srcOrd="0" destOrd="0" presId="urn:microsoft.com/office/officeart/2008/layout/VerticalCurvedList"/>
    <dgm:cxn modelId="{F361BF6D-EF2C-4DE1-92D7-35F386404570}" type="presOf" srcId="{09F57D0A-C009-4290-B198-9C6C850F9F4D}" destId="{55194F65-BCD2-4093-BD75-B2320FE38D15}" srcOrd="0" destOrd="0" presId="urn:microsoft.com/office/officeart/2008/layout/VerticalCurvedList"/>
    <dgm:cxn modelId="{A993466D-DF93-4388-B685-BCCBE0581301}" srcId="{D4A89498-AAA0-4DE6-A541-D95E1D66A2B2}" destId="{F2A7673E-DCCE-4CA7-AD46-C1ABF076F82F}" srcOrd="2" destOrd="0" parTransId="{C0F2FF85-C363-4DEB-AD1B-6BF05160DA08}" sibTransId="{FAF9ED4E-768F-439C-BE76-F053ADA4BA22}"/>
    <dgm:cxn modelId="{1DA2DC04-3840-497E-8113-370E4EED911D}" type="presOf" srcId="{D4A89498-AAA0-4DE6-A541-D95E1D66A2B2}" destId="{2C3927E2-A1C4-4B25-BB6E-F81DFD07A4B6}" srcOrd="0" destOrd="0" presId="urn:microsoft.com/office/officeart/2008/layout/VerticalCurvedList"/>
    <dgm:cxn modelId="{3B07C8E0-AEA2-428C-92A6-FDE197599FAB}" srcId="{D4A89498-AAA0-4DE6-A541-D95E1D66A2B2}" destId="{09F57D0A-C009-4290-B198-9C6C850F9F4D}" srcOrd="3" destOrd="0" parTransId="{B0428280-4CD0-4E83-9D75-4242F6E5CE23}" sibTransId="{9C431E37-83DD-4297-9E4F-DE77232629E5}"/>
    <dgm:cxn modelId="{A7194F62-E703-4CCD-BAD8-6530A35A6DDE}" srcId="{D4A89498-AAA0-4DE6-A541-D95E1D66A2B2}" destId="{609AA279-F9B0-4598-8B81-C128E8F150C6}" srcOrd="0" destOrd="0" parTransId="{EF0E6BF5-4F93-4060-A1F6-BE81CB30B18D}" sibTransId="{A2101300-217C-4F03-B247-AF8644195252}"/>
    <dgm:cxn modelId="{33F3E368-7D95-4891-AB8C-82185C689356}" type="presOf" srcId="{FC4D2A9C-7B6B-4B05-98D7-8CBB0FCCA0F5}" destId="{CC2F1D1E-2C4C-4B4C-B8A9-793407CED9F0}" srcOrd="0" destOrd="0" presId="urn:microsoft.com/office/officeart/2008/layout/VerticalCurvedList"/>
    <dgm:cxn modelId="{482D053D-DBDC-419C-8CC5-021006197FA6}" type="presOf" srcId="{609AA279-F9B0-4598-8B81-C128E8F150C6}" destId="{CBE395FF-902B-47FA-A9B4-4DFECA69980F}" srcOrd="0" destOrd="0" presId="urn:microsoft.com/office/officeart/2008/layout/VerticalCurvedList"/>
    <dgm:cxn modelId="{933B6AED-2A80-4058-9ED3-90CCE5401948}" type="presParOf" srcId="{2C3927E2-A1C4-4B25-BB6E-F81DFD07A4B6}" destId="{600B1393-F4FF-40FD-8438-073A096B438E}" srcOrd="0" destOrd="0" presId="urn:microsoft.com/office/officeart/2008/layout/VerticalCurvedList"/>
    <dgm:cxn modelId="{4F44A651-7DD6-4A6F-9117-410B1B690EAC}" type="presParOf" srcId="{600B1393-F4FF-40FD-8438-073A096B438E}" destId="{CF100620-CDA2-4F90-9230-4D5F21493418}" srcOrd="0" destOrd="0" presId="urn:microsoft.com/office/officeart/2008/layout/VerticalCurvedList"/>
    <dgm:cxn modelId="{7B94A086-8755-4689-96E2-BD936371A72C}" type="presParOf" srcId="{CF100620-CDA2-4F90-9230-4D5F21493418}" destId="{77542E42-FEC0-4188-AA0A-7516DD856F95}" srcOrd="0" destOrd="0" presId="urn:microsoft.com/office/officeart/2008/layout/VerticalCurvedList"/>
    <dgm:cxn modelId="{26A6E321-8BED-408C-8A71-D99F7DED1CE2}" type="presParOf" srcId="{CF100620-CDA2-4F90-9230-4D5F21493418}" destId="{70895D44-6DAE-4EB1-AFE4-1ED7D1871312}" srcOrd="1" destOrd="0" presId="urn:microsoft.com/office/officeart/2008/layout/VerticalCurvedList"/>
    <dgm:cxn modelId="{5328DD0E-346B-444B-A9CD-B5818CC587B5}" type="presParOf" srcId="{CF100620-CDA2-4F90-9230-4D5F21493418}" destId="{7C5E02AB-D4B8-46E9-8CD8-0711A6CB0A13}" srcOrd="2" destOrd="0" presId="urn:microsoft.com/office/officeart/2008/layout/VerticalCurvedList"/>
    <dgm:cxn modelId="{602241B5-C82B-4B3C-B1B8-64325B9C70A1}" type="presParOf" srcId="{CF100620-CDA2-4F90-9230-4D5F21493418}" destId="{93ED4152-CAF5-498B-B71B-C8EA51697B1A}" srcOrd="3" destOrd="0" presId="urn:microsoft.com/office/officeart/2008/layout/VerticalCurvedList"/>
    <dgm:cxn modelId="{78D9F457-0B90-46A9-ACDD-EB3953419388}" type="presParOf" srcId="{600B1393-F4FF-40FD-8438-073A096B438E}" destId="{CBE395FF-902B-47FA-A9B4-4DFECA69980F}" srcOrd="1" destOrd="0" presId="urn:microsoft.com/office/officeart/2008/layout/VerticalCurvedList"/>
    <dgm:cxn modelId="{A290A4CA-D14D-4039-913B-8C899A00A383}" type="presParOf" srcId="{600B1393-F4FF-40FD-8438-073A096B438E}" destId="{E1908670-F563-4614-8291-ACDC31C79B6F}" srcOrd="2" destOrd="0" presId="urn:microsoft.com/office/officeart/2008/layout/VerticalCurvedList"/>
    <dgm:cxn modelId="{C5373520-7889-4E25-AEE2-93CB7CFDAB5F}" type="presParOf" srcId="{E1908670-F563-4614-8291-ACDC31C79B6F}" destId="{27DC23D9-D71E-4CE6-B6F4-D08907DE554D}" srcOrd="0" destOrd="0" presId="urn:microsoft.com/office/officeart/2008/layout/VerticalCurvedList"/>
    <dgm:cxn modelId="{9FFA2A71-8CF8-4E45-9FCC-A3104EEF07C0}" type="presParOf" srcId="{600B1393-F4FF-40FD-8438-073A096B438E}" destId="{CC2F1D1E-2C4C-4B4C-B8A9-793407CED9F0}" srcOrd="3" destOrd="0" presId="urn:microsoft.com/office/officeart/2008/layout/VerticalCurvedList"/>
    <dgm:cxn modelId="{BBB5E476-4824-4DE9-94B7-6AEFD083674E}" type="presParOf" srcId="{600B1393-F4FF-40FD-8438-073A096B438E}" destId="{232C6142-8730-438E-B67D-324670AD5A16}" srcOrd="4" destOrd="0" presId="urn:microsoft.com/office/officeart/2008/layout/VerticalCurvedList"/>
    <dgm:cxn modelId="{9F1BEDD2-B25E-47E6-89D2-50B9802412A9}" type="presParOf" srcId="{232C6142-8730-438E-B67D-324670AD5A16}" destId="{07064603-779D-4A46-9718-13CD703ADFF7}" srcOrd="0" destOrd="0" presId="urn:microsoft.com/office/officeart/2008/layout/VerticalCurvedList"/>
    <dgm:cxn modelId="{25DCF260-3BE7-48A5-A6C2-3D858F3FE3BE}" type="presParOf" srcId="{600B1393-F4FF-40FD-8438-073A096B438E}" destId="{5D594C4A-DEC7-4B2F-B14A-12F69E45310C}" srcOrd="5" destOrd="0" presId="urn:microsoft.com/office/officeart/2008/layout/VerticalCurvedList"/>
    <dgm:cxn modelId="{53E14972-39DF-431C-B6C2-1757153D5014}" type="presParOf" srcId="{600B1393-F4FF-40FD-8438-073A096B438E}" destId="{75187D70-9965-49C1-BF7D-1292F9468F5F}" srcOrd="6" destOrd="0" presId="urn:microsoft.com/office/officeart/2008/layout/VerticalCurvedList"/>
    <dgm:cxn modelId="{42F59363-6D9D-4796-AE5D-547BCC661250}" type="presParOf" srcId="{75187D70-9965-49C1-BF7D-1292F9468F5F}" destId="{04236059-FF3E-438B-8575-AA666972FE49}" srcOrd="0" destOrd="0" presId="urn:microsoft.com/office/officeart/2008/layout/VerticalCurvedList"/>
    <dgm:cxn modelId="{C3035EB4-8E7E-4F35-BF69-41C3EB8C4DAA}" type="presParOf" srcId="{600B1393-F4FF-40FD-8438-073A096B438E}" destId="{55194F65-BCD2-4093-BD75-B2320FE38D15}" srcOrd="7" destOrd="0" presId="urn:microsoft.com/office/officeart/2008/layout/VerticalCurvedList"/>
    <dgm:cxn modelId="{9CD046C2-AF35-4D32-BD2A-F0044714798C}" type="presParOf" srcId="{600B1393-F4FF-40FD-8438-073A096B438E}" destId="{4AF4801C-C4F1-43CC-97A7-930074D6010B}" srcOrd="8" destOrd="0" presId="urn:microsoft.com/office/officeart/2008/layout/VerticalCurvedList"/>
    <dgm:cxn modelId="{2C3AAB5E-DE46-4FF3-930A-2D2D152CFB5D}" type="presParOf" srcId="{4AF4801C-C4F1-43CC-97A7-930074D6010B}" destId="{56D61CCB-720D-4BBE-89D6-E0A4F000EF1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0ADB5E-1310-4484-AEBC-BF81BE8C9BBA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F4EBB21C-7CF8-4E1C-966E-F926C50E18E4}">
      <dgm:prSet phldrT="[Текст]"/>
      <dgm:spPr/>
      <dgm:t>
        <a:bodyPr/>
        <a:lstStyle/>
        <a:p>
          <a:r>
            <a:rPr lang="uk-UA" dirty="0" smtClean="0"/>
            <a:t>Алгоритм приводить до певного результату</a:t>
          </a:r>
          <a:endParaRPr lang="uk-UA" dirty="0"/>
        </a:p>
      </dgm:t>
    </dgm:pt>
    <dgm:pt modelId="{070095ED-8BC6-46BB-8ACA-CAD0759BF85D}" type="parTrans" cxnId="{E922494C-D499-45DD-A4CA-D6FC4CB42F1E}">
      <dgm:prSet/>
      <dgm:spPr/>
      <dgm:t>
        <a:bodyPr/>
        <a:lstStyle/>
        <a:p>
          <a:endParaRPr lang="uk-UA"/>
        </a:p>
      </dgm:t>
    </dgm:pt>
    <dgm:pt modelId="{4C572FE9-8B1D-4CDF-AB33-7848C298E5BC}" type="sibTrans" cxnId="{E922494C-D499-45DD-A4CA-D6FC4CB42F1E}">
      <dgm:prSet/>
      <dgm:spPr/>
      <dgm:t>
        <a:bodyPr/>
        <a:lstStyle/>
        <a:p>
          <a:endParaRPr lang="uk-UA"/>
        </a:p>
      </dgm:t>
    </dgm:pt>
    <dgm:pt modelId="{F2F7EC6B-5369-45C2-A6E6-75A9A53F7581}" type="pres">
      <dgm:prSet presAssocID="{050ADB5E-1310-4484-AEBC-BF81BE8C9BB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378D6861-F3D0-4051-AD9A-625F2818127B}" type="pres">
      <dgm:prSet presAssocID="{F4EBB21C-7CF8-4E1C-966E-F926C50E18E4}" presName="node" presStyleLbl="node1" presStyleIdx="0" presStyleCnt="1" custScaleX="84646" custScaleY="10993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E99FA404-9D2D-4B9C-B299-81E26A6E054C}" type="presOf" srcId="{F4EBB21C-7CF8-4E1C-966E-F926C50E18E4}" destId="{378D6861-F3D0-4051-AD9A-625F2818127B}" srcOrd="0" destOrd="0" presId="urn:microsoft.com/office/officeart/2005/8/layout/default"/>
    <dgm:cxn modelId="{8ED6F7E7-8105-49EC-B18B-B225D47D0EF6}" type="presOf" srcId="{050ADB5E-1310-4484-AEBC-BF81BE8C9BBA}" destId="{F2F7EC6B-5369-45C2-A6E6-75A9A53F7581}" srcOrd="0" destOrd="0" presId="urn:microsoft.com/office/officeart/2005/8/layout/default"/>
    <dgm:cxn modelId="{E922494C-D499-45DD-A4CA-D6FC4CB42F1E}" srcId="{050ADB5E-1310-4484-AEBC-BF81BE8C9BBA}" destId="{F4EBB21C-7CF8-4E1C-966E-F926C50E18E4}" srcOrd="0" destOrd="0" parTransId="{070095ED-8BC6-46BB-8ACA-CAD0759BF85D}" sibTransId="{4C572FE9-8B1D-4CDF-AB33-7848C298E5BC}"/>
    <dgm:cxn modelId="{41A6E52D-0503-4BD3-9AED-85E4F76FC6E7}" type="presParOf" srcId="{F2F7EC6B-5369-45C2-A6E6-75A9A53F7581}" destId="{378D6861-F3D0-4051-AD9A-625F2818127B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A9BE434-9474-483B-A036-37C5D44A029E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D2C66DD8-7C37-4643-B30F-1039907DAF5C}">
      <dgm:prSet phldrT="[Текст]"/>
      <dgm:spPr/>
      <dgm:t>
        <a:bodyPr/>
        <a:lstStyle/>
        <a:p>
          <a:r>
            <a:rPr lang="uk-UA" dirty="0" smtClean="0"/>
            <a:t>Словесна форма</a:t>
          </a:r>
          <a:endParaRPr lang="uk-UA" dirty="0"/>
        </a:p>
      </dgm:t>
    </dgm:pt>
    <dgm:pt modelId="{FA4201CC-6AA9-41F6-A8BC-79A55AB4A069}" type="parTrans" cxnId="{3E776F56-FA75-481E-B040-C848C2F892A7}">
      <dgm:prSet/>
      <dgm:spPr/>
      <dgm:t>
        <a:bodyPr/>
        <a:lstStyle/>
        <a:p>
          <a:endParaRPr lang="uk-UA"/>
        </a:p>
      </dgm:t>
    </dgm:pt>
    <dgm:pt modelId="{BDAEE9C1-E449-4617-871C-8BE472F793BC}" type="sibTrans" cxnId="{3E776F56-FA75-481E-B040-C848C2F892A7}">
      <dgm:prSet/>
      <dgm:spPr/>
      <dgm:t>
        <a:bodyPr/>
        <a:lstStyle/>
        <a:p>
          <a:endParaRPr lang="uk-UA"/>
        </a:p>
      </dgm:t>
    </dgm:pt>
    <dgm:pt modelId="{491AD1E2-5ABF-41F4-9C77-F66F03D12B13}">
      <dgm:prSet/>
      <dgm:spPr/>
      <dgm:t>
        <a:bodyPr/>
        <a:lstStyle/>
        <a:p>
          <a:r>
            <a:rPr lang="uk-UA" dirty="0" smtClean="0"/>
            <a:t>Графічна форма</a:t>
          </a:r>
          <a:endParaRPr lang="uk-UA" dirty="0"/>
        </a:p>
      </dgm:t>
    </dgm:pt>
    <dgm:pt modelId="{A67FB9FC-A612-4221-A329-C81C0E94F1F2}" type="parTrans" cxnId="{EABDE89E-32B0-4332-956C-6B71FC776C21}">
      <dgm:prSet/>
      <dgm:spPr/>
      <dgm:t>
        <a:bodyPr/>
        <a:lstStyle/>
        <a:p>
          <a:endParaRPr lang="uk-UA"/>
        </a:p>
      </dgm:t>
    </dgm:pt>
    <dgm:pt modelId="{35E0E840-8FB6-441E-9710-546691116C60}" type="sibTrans" cxnId="{EABDE89E-32B0-4332-956C-6B71FC776C21}">
      <dgm:prSet/>
      <dgm:spPr/>
      <dgm:t>
        <a:bodyPr/>
        <a:lstStyle/>
        <a:p>
          <a:endParaRPr lang="uk-UA"/>
        </a:p>
      </dgm:t>
    </dgm:pt>
    <dgm:pt modelId="{A192D1D2-2385-421A-841C-9FC8B41AD37E}" type="pres">
      <dgm:prSet presAssocID="{CA9BE434-9474-483B-A036-37C5D44A029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3285AE36-C84E-4A50-AB5A-BE9237E99D6C}" type="pres">
      <dgm:prSet presAssocID="{CA9BE434-9474-483B-A036-37C5D44A029E}" presName="Name1" presStyleCnt="0"/>
      <dgm:spPr/>
      <dgm:t>
        <a:bodyPr/>
        <a:lstStyle/>
        <a:p>
          <a:endParaRPr lang="uk-UA"/>
        </a:p>
      </dgm:t>
    </dgm:pt>
    <dgm:pt modelId="{CCCCBC97-2FC0-42ED-B8D2-3545FD44D413}" type="pres">
      <dgm:prSet presAssocID="{CA9BE434-9474-483B-A036-37C5D44A029E}" presName="cycle" presStyleCnt="0"/>
      <dgm:spPr/>
      <dgm:t>
        <a:bodyPr/>
        <a:lstStyle/>
        <a:p>
          <a:endParaRPr lang="uk-UA"/>
        </a:p>
      </dgm:t>
    </dgm:pt>
    <dgm:pt modelId="{FE137EAA-8934-48FB-9C40-79F23F4FDE74}" type="pres">
      <dgm:prSet presAssocID="{CA9BE434-9474-483B-A036-37C5D44A029E}" presName="srcNode" presStyleLbl="node1" presStyleIdx="0" presStyleCnt="2"/>
      <dgm:spPr/>
      <dgm:t>
        <a:bodyPr/>
        <a:lstStyle/>
        <a:p>
          <a:endParaRPr lang="uk-UA"/>
        </a:p>
      </dgm:t>
    </dgm:pt>
    <dgm:pt modelId="{46A5CFD2-57FB-4A53-ABA0-3D2F457535C0}" type="pres">
      <dgm:prSet presAssocID="{CA9BE434-9474-483B-A036-37C5D44A029E}" presName="conn" presStyleLbl="parChTrans1D2" presStyleIdx="0" presStyleCnt="1"/>
      <dgm:spPr/>
      <dgm:t>
        <a:bodyPr/>
        <a:lstStyle/>
        <a:p>
          <a:endParaRPr lang="uk-UA"/>
        </a:p>
      </dgm:t>
    </dgm:pt>
    <dgm:pt modelId="{65B36AC5-7295-44FE-94B0-1BADA59DA886}" type="pres">
      <dgm:prSet presAssocID="{CA9BE434-9474-483B-A036-37C5D44A029E}" presName="extraNode" presStyleLbl="node1" presStyleIdx="0" presStyleCnt="2"/>
      <dgm:spPr/>
      <dgm:t>
        <a:bodyPr/>
        <a:lstStyle/>
        <a:p>
          <a:endParaRPr lang="uk-UA"/>
        </a:p>
      </dgm:t>
    </dgm:pt>
    <dgm:pt modelId="{2A99AE07-8D50-4A5D-9B7F-FA34ABD40F6B}" type="pres">
      <dgm:prSet presAssocID="{CA9BE434-9474-483B-A036-37C5D44A029E}" presName="dstNode" presStyleLbl="node1" presStyleIdx="0" presStyleCnt="2"/>
      <dgm:spPr/>
      <dgm:t>
        <a:bodyPr/>
        <a:lstStyle/>
        <a:p>
          <a:endParaRPr lang="uk-UA"/>
        </a:p>
      </dgm:t>
    </dgm:pt>
    <dgm:pt modelId="{46BAFBB1-747A-41E9-AAB0-4C458416E406}" type="pres">
      <dgm:prSet presAssocID="{D2C66DD8-7C37-4643-B30F-1039907DAF5C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2C7D691-7854-479C-9996-38B636C9301F}" type="pres">
      <dgm:prSet presAssocID="{D2C66DD8-7C37-4643-B30F-1039907DAF5C}" presName="accent_1" presStyleCnt="0"/>
      <dgm:spPr/>
      <dgm:t>
        <a:bodyPr/>
        <a:lstStyle/>
        <a:p>
          <a:endParaRPr lang="uk-UA"/>
        </a:p>
      </dgm:t>
    </dgm:pt>
    <dgm:pt modelId="{5551BE4F-3C24-4CFE-AB68-180C0CFBD5B7}" type="pres">
      <dgm:prSet presAssocID="{D2C66DD8-7C37-4643-B30F-1039907DAF5C}" presName="accentRepeatNode" presStyleLbl="solidFgAcc1" presStyleIdx="0" presStyleCnt="2" custScaleX="37063" custScaleY="73350"/>
      <dgm:spPr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579CC199-69E1-4B51-9748-34315A30D19A}" type="pres">
      <dgm:prSet presAssocID="{491AD1E2-5ABF-41F4-9C77-F66F03D12B13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C90A812-4A80-45A9-8C49-098079904D2A}" type="pres">
      <dgm:prSet presAssocID="{491AD1E2-5ABF-41F4-9C77-F66F03D12B13}" presName="accent_2" presStyleCnt="0"/>
      <dgm:spPr/>
    </dgm:pt>
    <dgm:pt modelId="{AE6AC090-FB6B-485E-92F9-8C2C11A5FE60}" type="pres">
      <dgm:prSet presAssocID="{491AD1E2-5ABF-41F4-9C77-F66F03D12B13}" presName="accentRepeatNode" presStyleLbl="solidFgAcc1" presStyleIdx="1" presStyleCnt="2" custScaleX="40181" custScaleY="78335"/>
      <dgm:spPr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uk-UA"/>
        </a:p>
      </dgm:t>
    </dgm:pt>
  </dgm:ptLst>
  <dgm:cxnLst>
    <dgm:cxn modelId="{3E776F56-FA75-481E-B040-C848C2F892A7}" srcId="{CA9BE434-9474-483B-A036-37C5D44A029E}" destId="{D2C66DD8-7C37-4643-B30F-1039907DAF5C}" srcOrd="0" destOrd="0" parTransId="{FA4201CC-6AA9-41F6-A8BC-79A55AB4A069}" sibTransId="{BDAEE9C1-E449-4617-871C-8BE472F793BC}"/>
    <dgm:cxn modelId="{B89C5480-82EE-45C9-8DB4-459931072243}" type="presOf" srcId="{491AD1E2-5ABF-41F4-9C77-F66F03D12B13}" destId="{579CC199-69E1-4B51-9748-34315A30D19A}" srcOrd="0" destOrd="0" presId="urn:microsoft.com/office/officeart/2008/layout/VerticalCurvedList"/>
    <dgm:cxn modelId="{EABDE89E-32B0-4332-956C-6B71FC776C21}" srcId="{CA9BE434-9474-483B-A036-37C5D44A029E}" destId="{491AD1E2-5ABF-41F4-9C77-F66F03D12B13}" srcOrd="1" destOrd="0" parTransId="{A67FB9FC-A612-4221-A329-C81C0E94F1F2}" sibTransId="{35E0E840-8FB6-441E-9710-546691116C60}"/>
    <dgm:cxn modelId="{4D303376-E04C-46E0-913C-C768BE0E6AD1}" type="presOf" srcId="{D2C66DD8-7C37-4643-B30F-1039907DAF5C}" destId="{46BAFBB1-747A-41E9-AAB0-4C458416E406}" srcOrd="0" destOrd="0" presId="urn:microsoft.com/office/officeart/2008/layout/VerticalCurvedList"/>
    <dgm:cxn modelId="{6AE64F76-CBE1-4EC4-9B5E-65F3206ED117}" type="presOf" srcId="{CA9BE434-9474-483B-A036-37C5D44A029E}" destId="{A192D1D2-2385-421A-841C-9FC8B41AD37E}" srcOrd="0" destOrd="0" presId="urn:microsoft.com/office/officeart/2008/layout/VerticalCurvedList"/>
    <dgm:cxn modelId="{CF9AA5C8-AEAA-474D-9FED-28EF317836E5}" type="presOf" srcId="{BDAEE9C1-E449-4617-871C-8BE472F793BC}" destId="{46A5CFD2-57FB-4A53-ABA0-3D2F457535C0}" srcOrd="0" destOrd="0" presId="urn:microsoft.com/office/officeart/2008/layout/VerticalCurvedList"/>
    <dgm:cxn modelId="{47D355BD-9D8B-44A9-BFB6-ECDAFB817753}" type="presParOf" srcId="{A192D1D2-2385-421A-841C-9FC8B41AD37E}" destId="{3285AE36-C84E-4A50-AB5A-BE9237E99D6C}" srcOrd="0" destOrd="0" presId="urn:microsoft.com/office/officeart/2008/layout/VerticalCurvedList"/>
    <dgm:cxn modelId="{2EE104B4-64CF-4692-B6FB-532580A4451E}" type="presParOf" srcId="{3285AE36-C84E-4A50-AB5A-BE9237E99D6C}" destId="{CCCCBC97-2FC0-42ED-B8D2-3545FD44D413}" srcOrd="0" destOrd="0" presId="urn:microsoft.com/office/officeart/2008/layout/VerticalCurvedList"/>
    <dgm:cxn modelId="{4E7C0A40-7064-498E-A012-881197B91732}" type="presParOf" srcId="{CCCCBC97-2FC0-42ED-B8D2-3545FD44D413}" destId="{FE137EAA-8934-48FB-9C40-79F23F4FDE74}" srcOrd="0" destOrd="0" presId="urn:microsoft.com/office/officeart/2008/layout/VerticalCurvedList"/>
    <dgm:cxn modelId="{7C8F1652-1593-4CA5-B681-8F0008464909}" type="presParOf" srcId="{CCCCBC97-2FC0-42ED-B8D2-3545FD44D413}" destId="{46A5CFD2-57FB-4A53-ABA0-3D2F457535C0}" srcOrd="1" destOrd="0" presId="urn:microsoft.com/office/officeart/2008/layout/VerticalCurvedList"/>
    <dgm:cxn modelId="{B9CEBF16-F70A-4CF3-AB32-671664E34A64}" type="presParOf" srcId="{CCCCBC97-2FC0-42ED-B8D2-3545FD44D413}" destId="{65B36AC5-7295-44FE-94B0-1BADA59DA886}" srcOrd="2" destOrd="0" presId="urn:microsoft.com/office/officeart/2008/layout/VerticalCurvedList"/>
    <dgm:cxn modelId="{321F34C6-957B-46DC-A1E9-D1820E3AE78E}" type="presParOf" srcId="{CCCCBC97-2FC0-42ED-B8D2-3545FD44D413}" destId="{2A99AE07-8D50-4A5D-9B7F-FA34ABD40F6B}" srcOrd="3" destOrd="0" presId="urn:microsoft.com/office/officeart/2008/layout/VerticalCurvedList"/>
    <dgm:cxn modelId="{C8422600-C24B-44FC-95BB-34EFDE0590C5}" type="presParOf" srcId="{3285AE36-C84E-4A50-AB5A-BE9237E99D6C}" destId="{46BAFBB1-747A-41E9-AAB0-4C458416E406}" srcOrd="1" destOrd="0" presId="urn:microsoft.com/office/officeart/2008/layout/VerticalCurvedList"/>
    <dgm:cxn modelId="{E3C99755-0D7F-4A48-973A-B1B41D0AEB8F}" type="presParOf" srcId="{3285AE36-C84E-4A50-AB5A-BE9237E99D6C}" destId="{12C7D691-7854-479C-9996-38B636C9301F}" srcOrd="2" destOrd="0" presId="urn:microsoft.com/office/officeart/2008/layout/VerticalCurvedList"/>
    <dgm:cxn modelId="{2B7BA84F-6561-4309-9C72-FE45CBB95AB3}" type="presParOf" srcId="{12C7D691-7854-479C-9996-38B636C9301F}" destId="{5551BE4F-3C24-4CFE-AB68-180C0CFBD5B7}" srcOrd="0" destOrd="0" presId="urn:microsoft.com/office/officeart/2008/layout/VerticalCurvedList"/>
    <dgm:cxn modelId="{12BCB1FD-B73F-426D-B94A-8FA6B71BC179}" type="presParOf" srcId="{3285AE36-C84E-4A50-AB5A-BE9237E99D6C}" destId="{579CC199-69E1-4B51-9748-34315A30D19A}" srcOrd="3" destOrd="0" presId="urn:microsoft.com/office/officeart/2008/layout/VerticalCurvedList"/>
    <dgm:cxn modelId="{6DA7F009-1453-4D02-B546-C1EF74B8B87F}" type="presParOf" srcId="{3285AE36-C84E-4A50-AB5A-BE9237E99D6C}" destId="{BC90A812-4A80-45A9-8C49-098079904D2A}" srcOrd="4" destOrd="0" presId="urn:microsoft.com/office/officeart/2008/layout/VerticalCurvedList"/>
    <dgm:cxn modelId="{715EE2C2-27CD-4023-AF74-53E89D05FEA0}" type="presParOf" srcId="{BC90A812-4A80-45A9-8C49-098079904D2A}" destId="{AE6AC090-FB6B-485E-92F9-8C2C11A5FE6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AC31F9C-8DB8-4EDA-92AC-BC40CD0726F4}" type="doc">
      <dgm:prSet loTypeId="urn:microsoft.com/office/officeart/2011/layout/TabList#1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uk-UA"/>
        </a:p>
      </dgm:t>
    </dgm:pt>
    <dgm:pt modelId="{D647B58A-FCE6-4566-91AF-984383F5E3D3}">
      <dgm:prSet phldrT="[Текст]"/>
      <dgm:spPr/>
      <dgm:t>
        <a:bodyPr/>
        <a:lstStyle/>
        <a:p>
          <a:r>
            <a:rPr lang="uk-UA" dirty="0" smtClean="0"/>
            <a:t>1</a:t>
          </a:r>
          <a:endParaRPr lang="uk-UA" dirty="0"/>
        </a:p>
      </dgm:t>
    </dgm:pt>
    <dgm:pt modelId="{A6F2EF12-8142-4F5D-BC87-FA8C35A3749D}" type="parTrans" cxnId="{0B7B5E52-1F51-46F7-B604-4C333DF2B95A}">
      <dgm:prSet/>
      <dgm:spPr/>
      <dgm:t>
        <a:bodyPr/>
        <a:lstStyle/>
        <a:p>
          <a:endParaRPr lang="uk-UA"/>
        </a:p>
      </dgm:t>
    </dgm:pt>
    <dgm:pt modelId="{5250C614-1102-476A-9688-3E7DAB433D19}" type="sibTrans" cxnId="{0B7B5E52-1F51-46F7-B604-4C333DF2B95A}">
      <dgm:prSet/>
      <dgm:spPr/>
      <dgm:t>
        <a:bodyPr/>
        <a:lstStyle/>
        <a:p>
          <a:endParaRPr lang="uk-UA"/>
        </a:p>
      </dgm:t>
    </dgm:pt>
    <dgm:pt modelId="{B79842B1-D59A-4A80-9561-04AF3DFA4B7C}">
      <dgm:prSet phldrT="[Текст]"/>
      <dgm:spPr/>
      <dgm:t>
        <a:bodyPr/>
        <a:lstStyle/>
        <a:p>
          <a:r>
            <a:rPr lang="ru-RU" dirty="0" err="1" smtClean="0"/>
            <a:t>Алгоритми</a:t>
          </a:r>
          <a:endParaRPr lang="uk-UA" dirty="0"/>
        </a:p>
      </dgm:t>
    </dgm:pt>
    <dgm:pt modelId="{73047E86-867E-417C-B6B7-84C9FA6A7139}" type="parTrans" cxnId="{D2B0DF31-869E-489C-BA94-9EEAAF847F16}">
      <dgm:prSet/>
      <dgm:spPr/>
      <dgm:t>
        <a:bodyPr/>
        <a:lstStyle/>
        <a:p>
          <a:endParaRPr lang="uk-UA"/>
        </a:p>
      </dgm:t>
    </dgm:pt>
    <dgm:pt modelId="{A8C8996E-046D-4E6F-913C-57A94602305B}" type="sibTrans" cxnId="{D2B0DF31-869E-489C-BA94-9EEAAF847F16}">
      <dgm:prSet/>
      <dgm:spPr/>
      <dgm:t>
        <a:bodyPr/>
        <a:lstStyle/>
        <a:p>
          <a:endParaRPr lang="uk-UA"/>
        </a:p>
      </dgm:t>
    </dgm:pt>
    <dgm:pt modelId="{651ED293-72D1-4E87-A0FB-61996C5F33AB}">
      <dgm:prSet phldrT="[Текст]"/>
      <dgm:spPr/>
      <dgm:t>
        <a:bodyPr/>
        <a:lstStyle/>
        <a:p>
          <a:r>
            <a:rPr lang="uk-UA" dirty="0" smtClean="0"/>
            <a:t>2</a:t>
          </a:r>
          <a:endParaRPr lang="uk-UA" dirty="0"/>
        </a:p>
      </dgm:t>
    </dgm:pt>
    <dgm:pt modelId="{018A64B2-1FD4-4268-B0EB-C10A3EB3EF28}" type="parTrans" cxnId="{E18E54C9-E652-4453-B602-27BB15735CC9}">
      <dgm:prSet/>
      <dgm:spPr/>
      <dgm:t>
        <a:bodyPr/>
        <a:lstStyle/>
        <a:p>
          <a:endParaRPr lang="uk-UA"/>
        </a:p>
      </dgm:t>
    </dgm:pt>
    <dgm:pt modelId="{AE5050FF-05BD-41CB-AFF6-511ADE89DBA6}" type="sibTrans" cxnId="{E18E54C9-E652-4453-B602-27BB15735CC9}">
      <dgm:prSet/>
      <dgm:spPr/>
      <dgm:t>
        <a:bodyPr/>
        <a:lstStyle/>
        <a:p>
          <a:endParaRPr lang="uk-UA"/>
        </a:p>
      </dgm:t>
    </dgm:pt>
    <dgm:pt modelId="{2679C81D-CF60-401D-9249-BB9BDB00FB4D}">
      <dgm:prSet phldrT="[Текст]"/>
      <dgm:spPr/>
      <dgm:t>
        <a:bodyPr/>
        <a:lstStyle/>
        <a:p>
          <a:r>
            <a:rPr lang="uk-UA" dirty="0" smtClean="0"/>
            <a:t>3</a:t>
          </a:r>
          <a:endParaRPr lang="uk-UA" dirty="0"/>
        </a:p>
      </dgm:t>
    </dgm:pt>
    <dgm:pt modelId="{B149B305-F08C-464E-AE13-A6C908626398}" type="parTrans" cxnId="{6A22DD29-0BFD-4E0D-B575-A39B0BF619B6}">
      <dgm:prSet/>
      <dgm:spPr/>
      <dgm:t>
        <a:bodyPr/>
        <a:lstStyle/>
        <a:p>
          <a:endParaRPr lang="uk-UA"/>
        </a:p>
      </dgm:t>
    </dgm:pt>
    <dgm:pt modelId="{A8630B57-15BA-4782-888F-023F024D3284}" type="sibTrans" cxnId="{6A22DD29-0BFD-4E0D-B575-A39B0BF619B6}">
      <dgm:prSet/>
      <dgm:spPr/>
      <dgm:t>
        <a:bodyPr/>
        <a:lstStyle/>
        <a:p>
          <a:endParaRPr lang="uk-UA"/>
        </a:p>
      </dgm:t>
    </dgm:pt>
    <dgm:pt modelId="{08EC4A23-9B54-4992-84F5-F7A65E01C598}">
      <dgm:prSet/>
      <dgm:spPr/>
      <dgm:t>
        <a:bodyPr/>
        <a:lstStyle/>
        <a:p>
          <a:r>
            <a:rPr lang="ru-RU" dirty="0" smtClean="0"/>
            <a:t>Система команд </a:t>
          </a:r>
          <a:r>
            <a:rPr lang="ru-RU" dirty="0" err="1" smtClean="0"/>
            <a:t>виконавця</a:t>
          </a:r>
          <a:r>
            <a:rPr lang="ru-RU" dirty="0" smtClean="0"/>
            <a:t> алгоритму </a:t>
          </a:r>
          <a:endParaRPr lang="uk-UA" dirty="0"/>
        </a:p>
      </dgm:t>
    </dgm:pt>
    <dgm:pt modelId="{7C07EC37-D6A5-4ED4-B90F-0E60AB051235}" type="parTrans" cxnId="{66149EB5-5A23-422E-9257-FA3B29819674}">
      <dgm:prSet/>
      <dgm:spPr/>
      <dgm:t>
        <a:bodyPr/>
        <a:lstStyle/>
        <a:p>
          <a:endParaRPr lang="uk-UA"/>
        </a:p>
      </dgm:t>
    </dgm:pt>
    <dgm:pt modelId="{0164A29F-4235-4978-B4C7-3C99774C7C14}" type="sibTrans" cxnId="{66149EB5-5A23-422E-9257-FA3B29819674}">
      <dgm:prSet/>
      <dgm:spPr/>
      <dgm:t>
        <a:bodyPr/>
        <a:lstStyle/>
        <a:p>
          <a:endParaRPr lang="uk-UA"/>
        </a:p>
      </dgm:t>
    </dgm:pt>
    <dgm:pt modelId="{1B4E3865-699F-4BFD-84E5-DAE0E52F03F7}">
      <dgm:prSet/>
      <dgm:spPr/>
      <dgm:t>
        <a:bodyPr/>
        <a:lstStyle/>
        <a:p>
          <a:r>
            <a:rPr lang="ru-RU" dirty="0" err="1" smtClean="0"/>
            <a:t>Виконавець</a:t>
          </a:r>
          <a:r>
            <a:rPr lang="ru-RU" dirty="0" smtClean="0"/>
            <a:t> алгоритму  </a:t>
          </a:r>
          <a:endParaRPr lang="uk-UA" dirty="0"/>
        </a:p>
      </dgm:t>
    </dgm:pt>
    <dgm:pt modelId="{FFD15F6C-F370-48D3-B87D-3FF0E1C959D9}" type="sibTrans" cxnId="{8CF1048D-6ED6-4F7C-B212-D3114B9A3490}">
      <dgm:prSet/>
      <dgm:spPr/>
      <dgm:t>
        <a:bodyPr/>
        <a:lstStyle/>
        <a:p>
          <a:endParaRPr lang="uk-UA"/>
        </a:p>
      </dgm:t>
    </dgm:pt>
    <dgm:pt modelId="{5F28D4DA-C80A-4372-9969-6637B1FA1F4C}" type="parTrans" cxnId="{8CF1048D-6ED6-4F7C-B212-D3114B9A3490}">
      <dgm:prSet/>
      <dgm:spPr/>
      <dgm:t>
        <a:bodyPr/>
        <a:lstStyle/>
        <a:p>
          <a:endParaRPr lang="uk-UA"/>
        </a:p>
      </dgm:t>
    </dgm:pt>
    <dgm:pt modelId="{EB9C5B82-601A-4E62-AD51-372768210AEA}" type="pres">
      <dgm:prSet presAssocID="{8AC31F9C-8DB8-4EDA-92AC-BC40CD0726F4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uk-UA"/>
        </a:p>
      </dgm:t>
    </dgm:pt>
    <dgm:pt modelId="{D01E710C-52DB-4439-9748-FC2D6D2BC293}" type="pres">
      <dgm:prSet presAssocID="{D647B58A-FCE6-4566-91AF-984383F5E3D3}" presName="composite" presStyleCnt="0"/>
      <dgm:spPr/>
    </dgm:pt>
    <dgm:pt modelId="{26C570C2-087F-47F8-BB82-F8D9A24518AD}" type="pres">
      <dgm:prSet presAssocID="{D647B58A-FCE6-4566-91AF-984383F5E3D3}" presName="FirstChild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8357A06-CAE8-4E1A-A83A-3318DDB2325F}" type="pres">
      <dgm:prSet presAssocID="{D647B58A-FCE6-4566-91AF-984383F5E3D3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06D7D0C-3649-4931-8831-6403C04D3F6A}" type="pres">
      <dgm:prSet presAssocID="{D647B58A-FCE6-4566-91AF-984383F5E3D3}" presName="Accent" presStyleLbl="parChTrans1D1" presStyleIdx="0" presStyleCnt="3"/>
      <dgm:spPr/>
    </dgm:pt>
    <dgm:pt modelId="{7D76232F-5C69-41BC-9F19-6B40C0123F55}" type="pres">
      <dgm:prSet presAssocID="{5250C614-1102-476A-9688-3E7DAB433D19}" presName="sibTrans" presStyleCnt="0"/>
      <dgm:spPr/>
    </dgm:pt>
    <dgm:pt modelId="{ADD97A5A-E127-49B1-BB9A-950BE75397E0}" type="pres">
      <dgm:prSet presAssocID="{651ED293-72D1-4E87-A0FB-61996C5F33AB}" presName="composite" presStyleCnt="0"/>
      <dgm:spPr/>
    </dgm:pt>
    <dgm:pt modelId="{53B86FA0-10BA-49FA-ACDE-E0BF1591A006}" type="pres">
      <dgm:prSet presAssocID="{651ED293-72D1-4E87-A0FB-61996C5F33AB}" presName="FirstChild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0AADBFC-BC2A-4E71-A62E-615800D4F0C2}" type="pres">
      <dgm:prSet presAssocID="{651ED293-72D1-4E87-A0FB-61996C5F33AB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0318F49-4BC6-4D65-8C15-20B1AF9563F4}" type="pres">
      <dgm:prSet presAssocID="{651ED293-72D1-4E87-A0FB-61996C5F33AB}" presName="Accent" presStyleLbl="parChTrans1D1" presStyleIdx="1" presStyleCnt="3"/>
      <dgm:spPr/>
    </dgm:pt>
    <dgm:pt modelId="{5B36043B-EC96-4B84-AEF3-A1599A1CB316}" type="pres">
      <dgm:prSet presAssocID="{AE5050FF-05BD-41CB-AFF6-511ADE89DBA6}" presName="sibTrans" presStyleCnt="0"/>
      <dgm:spPr/>
    </dgm:pt>
    <dgm:pt modelId="{DBA3D4A2-99E5-4CDB-82F8-343F01888442}" type="pres">
      <dgm:prSet presAssocID="{2679C81D-CF60-401D-9249-BB9BDB00FB4D}" presName="composite" presStyleCnt="0"/>
      <dgm:spPr/>
    </dgm:pt>
    <dgm:pt modelId="{AD92016B-12E9-46B8-8684-12D0136CA762}" type="pres">
      <dgm:prSet presAssocID="{2679C81D-CF60-401D-9249-BB9BDB00FB4D}" presName="FirstChild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FD0A1DD-CEB1-4B0B-93A1-ADEAFE3C1293}" type="pres">
      <dgm:prSet presAssocID="{2679C81D-CF60-401D-9249-BB9BDB00FB4D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7E21F2A-D5FC-435D-B1F5-1FE46067F05A}" type="pres">
      <dgm:prSet presAssocID="{2679C81D-CF60-401D-9249-BB9BDB00FB4D}" presName="Accent" presStyleLbl="parChTrans1D1" presStyleIdx="2" presStyleCnt="3"/>
      <dgm:spPr/>
    </dgm:pt>
  </dgm:ptLst>
  <dgm:cxnLst>
    <dgm:cxn modelId="{D2B0DF31-869E-489C-BA94-9EEAAF847F16}" srcId="{D647B58A-FCE6-4566-91AF-984383F5E3D3}" destId="{B79842B1-D59A-4A80-9561-04AF3DFA4B7C}" srcOrd="0" destOrd="0" parTransId="{73047E86-867E-417C-B6B7-84C9FA6A7139}" sibTransId="{A8C8996E-046D-4E6F-913C-57A94602305B}"/>
    <dgm:cxn modelId="{E18E54C9-E652-4453-B602-27BB15735CC9}" srcId="{8AC31F9C-8DB8-4EDA-92AC-BC40CD0726F4}" destId="{651ED293-72D1-4E87-A0FB-61996C5F33AB}" srcOrd="1" destOrd="0" parTransId="{018A64B2-1FD4-4268-B0EB-C10A3EB3EF28}" sibTransId="{AE5050FF-05BD-41CB-AFF6-511ADE89DBA6}"/>
    <dgm:cxn modelId="{6A22DD29-0BFD-4E0D-B575-A39B0BF619B6}" srcId="{8AC31F9C-8DB8-4EDA-92AC-BC40CD0726F4}" destId="{2679C81D-CF60-401D-9249-BB9BDB00FB4D}" srcOrd="2" destOrd="0" parTransId="{B149B305-F08C-464E-AE13-A6C908626398}" sibTransId="{A8630B57-15BA-4782-888F-023F024D3284}"/>
    <dgm:cxn modelId="{F00B80A2-23D3-46D4-8ACB-2EBE46CF523E}" type="presOf" srcId="{1B4E3865-699F-4BFD-84E5-DAE0E52F03F7}" destId="{53B86FA0-10BA-49FA-ACDE-E0BF1591A006}" srcOrd="0" destOrd="0" presId="urn:microsoft.com/office/officeart/2011/layout/TabList#1"/>
    <dgm:cxn modelId="{7B7ECD54-21B2-4F14-B524-D3E3EAFBFF24}" type="presOf" srcId="{08EC4A23-9B54-4992-84F5-F7A65E01C598}" destId="{AD92016B-12E9-46B8-8684-12D0136CA762}" srcOrd="0" destOrd="0" presId="urn:microsoft.com/office/officeart/2011/layout/TabList#1"/>
    <dgm:cxn modelId="{8CF1048D-6ED6-4F7C-B212-D3114B9A3490}" srcId="{651ED293-72D1-4E87-A0FB-61996C5F33AB}" destId="{1B4E3865-699F-4BFD-84E5-DAE0E52F03F7}" srcOrd="0" destOrd="0" parTransId="{5F28D4DA-C80A-4372-9969-6637B1FA1F4C}" sibTransId="{FFD15F6C-F370-48D3-B87D-3FF0E1C959D9}"/>
    <dgm:cxn modelId="{8106E213-0423-40A2-A4FD-8AF8F047A837}" type="presOf" srcId="{B79842B1-D59A-4A80-9561-04AF3DFA4B7C}" destId="{26C570C2-087F-47F8-BB82-F8D9A24518AD}" srcOrd="0" destOrd="0" presId="urn:microsoft.com/office/officeart/2011/layout/TabList#1"/>
    <dgm:cxn modelId="{C07542F1-F682-48C2-8714-0F1E43629BAA}" type="presOf" srcId="{2679C81D-CF60-401D-9249-BB9BDB00FB4D}" destId="{2FD0A1DD-CEB1-4B0B-93A1-ADEAFE3C1293}" srcOrd="0" destOrd="0" presId="urn:microsoft.com/office/officeart/2011/layout/TabList#1"/>
    <dgm:cxn modelId="{106C0857-53FA-49D3-8F44-02454BED6C9C}" type="presOf" srcId="{D647B58A-FCE6-4566-91AF-984383F5E3D3}" destId="{C8357A06-CAE8-4E1A-A83A-3318DDB2325F}" srcOrd="0" destOrd="0" presId="urn:microsoft.com/office/officeart/2011/layout/TabList#1"/>
    <dgm:cxn modelId="{4824F22D-715A-4455-BE21-F00C9E554D88}" type="presOf" srcId="{651ED293-72D1-4E87-A0FB-61996C5F33AB}" destId="{E0AADBFC-BC2A-4E71-A62E-615800D4F0C2}" srcOrd="0" destOrd="0" presId="urn:microsoft.com/office/officeart/2011/layout/TabList#1"/>
    <dgm:cxn modelId="{66149EB5-5A23-422E-9257-FA3B29819674}" srcId="{2679C81D-CF60-401D-9249-BB9BDB00FB4D}" destId="{08EC4A23-9B54-4992-84F5-F7A65E01C598}" srcOrd="0" destOrd="0" parTransId="{7C07EC37-D6A5-4ED4-B90F-0E60AB051235}" sibTransId="{0164A29F-4235-4978-B4C7-3C99774C7C14}"/>
    <dgm:cxn modelId="{19AA989E-CAAF-4ABC-8A75-DDA68449547B}" type="presOf" srcId="{8AC31F9C-8DB8-4EDA-92AC-BC40CD0726F4}" destId="{EB9C5B82-601A-4E62-AD51-372768210AEA}" srcOrd="0" destOrd="0" presId="urn:microsoft.com/office/officeart/2011/layout/TabList#1"/>
    <dgm:cxn modelId="{0B7B5E52-1F51-46F7-B604-4C333DF2B95A}" srcId="{8AC31F9C-8DB8-4EDA-92AC-BC40CD0726F4}" destId="{D647B58A-FCE6-4566-91AF-984383F5E3D3}" srcOrd="0" destOrd="0" parTransId="{A6F2EF12-8142-4F5D-BC87-FA8C35A3749D}" sibTransId="{5250C614-1102-476A-9688-3E7DAB433D19}"/>
    <dgm:cxn modelId="{2884E0D5-91B2-4431-A766-4E6D421A8F08}" type="presParOf" srcId="{EB9C5B82-601A-4E62-AD51-372768210AEA}" destId="{D01E710C-52DB-4439-9748-FC2D6D2BC293}" srcOrd="0" destOrd="0" presId="urn:microsoft.com/office/officeart/2011/layout/TabList#1"/>
    <dgm:cxn modelId="{7F0E5A2C-50E0-4EBC-8F1D-0C368E0EF520}" type="presParOf" srcId="{D01E710C-52DB-4439-9748-FC2D6D2BC293}" destId="{26C570C2-087F-47F8-BB82-F8D9A24518AD}" srcOrd="0" destOrd="0" presId="urn:microsoft.com/office/officeart/2011/layout/TabList#1"/>
    <dgm:cxn modelId="{0B855E7F-D40C-4B82-9FC0-5BA494EB8EE9}" type="presParOf" srcId="{D01E710C-52DB-4439-9748-FC2D6D2BC293}" destId="{C8357A06-CAE8-4E1A-A83A-3318DDB2325F}" srcOrd="1" destOrd="0" presId="urn:microsoft.com/office/officeart/2011/layout/TabList#1"/>
    <dgm:cxn modelId="{87F27F0F-C2CC-43CA-8AF4-648C64A5C633}" type="presParOf" srcId="{D01E710C-52DB-4439-9748-FC2D6D2BC293}" destId="{B06D7D0C-3649-4931-8831-6403C04D3F6A}" srcOrd="2" destOrd="0" presId="urn:microsoft.com/office/officeart/2011/layout/TabList#1"/>
    <dgm:cxn modelId="{DB3E7160-5484-4D0A-9945-89CC2A0E888C}" type="presParOf" srcId="{EB9C5B82-601A-4E62-AD51-372768210AEA}" destId="{7D76232F-5C69-41BC-9F19-6B40C0123F55}" srcOrd="1" destOrd="0" presId="urn:microsoft.com/office/officeart/2011/layout/TabList#1"/>
    <dgm:cxn modelId="{C0F75554-EBF0-4AD9-A4D6-80279C64D804}" type="presParOf" srcId="{EB9C5B82-601A-4E62-AD51-372768210AEA}" destId="{ADD97A5A-E127-49B1-BB9A-950BE75397E0}" srcOrd="2" destOrd="0" presId="urn:microsoft.com/office/officeart/2011/layout/TabList#1"/>
    <dgm:cxn modelId="{C73BB112-64B1-4AA9-A2D7-C1CE5BBC4203}" type="presParOf" srcId="{ADD97A5A-E127-49B1-BB9A-950BE75397E0}" destId="{53B86FA0-10BA-49FA-ACDE-E0BF1591A006}" srcOrd="0" destOrd="0" presId="urn:microsoft.com/office/officeart/2011/layout/TabList#1"/>
    <dgm:cxn modelId="{52184150-02C6-4701-9324-4E7D81E7D7FD}" type="presParOf" srcId="{ADD97A5A-E127-49B1-BB9A-950BE75397E0}" destId="{E0AADBFC-BC2A-4E71-A62E-615800D4F0C2}" srcOrd="1" destOrd="0" presId="urn:microsoft.com/office/officeart/2011/layout/TabList#1"/>
    <dgm:cxn modelId="{423F26C0-A23C-414F-9F7F-EC29FA55CACB}" type="presParOf" srcId="{ADD97A5A-E127-49B1-BB9A-950BE75397E0}" destId="{40318F49-4BC6-4D65-8C15-20B1AF9563F4}" srcOrd="2" destOrd="0" presId="urn:microsoft.com/office/officeart/2011/layout/TabList#1"/>
    <dgm:cxn modelId="{78DBD489-8579-4097-9242-14452DB7DE1F}" type="presParOf" srcId="{EB9C5B82-601A-4E62-AD51-372768210AEA}" destId="{5B36043B-EC96-4B84-AEF3-A1599A1CB316}" srcOrd="3" destOrd="0" presId="urn:microsoft.com/office/officeart/2011/layout/TabList#1"/>
    <dgm:cxn modelId="{9D17D1FE-53D5-46DB-A5E1-6FEC81BD9AD6}" type="presParOf" srcId="{EB9C5B82-601A-4E62-AD51-372768210AEA}" destId="{DBA3D4A2-99E5-4CDB-82F8-343F01888442}" srcOrd="4" destOrd="0" presId="urn:microsoft.com/office/officeart/2011/layout/TabList#1"/>
    <dgm:cxn modelId="{E01F3E50-9029-4F13-B552-EF60F40A2FAC}" type="presParOf" srcId="{DBA3D4A2-99E5-4CDB-82F8-343F01888442}" destId="{AD92016B-12E9-46B8-8684-12D0136CA762}" srcOrd="0" destOrd="0" presId="urn:microsoft.com/office/officeart/2011/layout/TabList#1"/>
    <dgm:cxn modelId="{B897D9C9-CFD3-41FB-B36B-FF036EE90392}" type="presParOf" srcId="{DBA3D4A2-99E5-4CDB-82F8-343F01888442}" destId="{2FD0A1DD-CEB1-4B0B-93A1-ADEAFE3C1293}" srcOrd="1" destOrd="0" presId="urn:microsoft.com/office/officeart/2011/layout/TabList#1"/>
    <dgm:cxn modelId="{4254C7EF-F3D1-471E-B714-5E341E00E5F7}" type="presParOf" srcId="{DBA3D4A2-99E5-4CDB-82F8-343F01888442}" destId="{A7E21F2A-D5FC-435D-B1F5-1FE46067F05A}" srcOrd="2" destOrd="0" presId="urn:microsoft.com/office/officeart/2011/layout/TabLis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B2B96-8973-459C-89F6-EDC15FA1E484}">
      <dsp:nvSpPr>
        <dsp:cNvPr id="0" name=""/>
        <dsp:cNvSpPr/>
      </dsp:nvSpPr>
      <dsp:spPr>
        <a:xfrm rot="5400000">
          <a:off x="384729" y="1295861"/>
          <a:ext cx="1144110" cy="190377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790A7A1-B1CE-4C87-A43C-552EA53D25F2}">
      <dsp:nvSpPr>
        <dsp:cNvPr id="0" name=""/>
        <dsp:cNvSpPr/>
      </dsp:nvSpPr>
      <dsp:spPr>
        <a:xfrm>
          <a:off x="193749" y="1864679"/>
          <a:ext cx="1718738" cy="1506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Що називають алгоритмом?</a:t>
          </a:r>
          <a:endParaRPr lang="uk-UA" sz="1600" kern="1200" dirty="0"/>
        </a:p>
      </dsp:txBody>
      <dsp:txXfrm>
        <a:off x="193749" y="1864679"/>
        <a:ext cx="1718738" cy="1506574"/>
      </dsp:txXfrm>
    </dsp:sp>
    <dsp:sp modelId="{20F17E2E-F1AC-4DAB-A306-329242FA5D81}">
      <dsp:nvSpPr>
        <dsp:cNvPr id="0" name=""/>
        <dsp:cNvSpPr/>
      </dsp:nvSpPr>
      <dsp:spPr>
        <a:xfrm>
          <a:off x="1588197" y="1155703"/>
          <a:ext cx="324290" cy="324290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F0641A8-FA48-475A-8DDD-C4275C9D44B3}">
      <dsp:nvSpPr>
        <dsp:cNvPr id="0" name=""/>
        <dsp:cNvSpPr/>
      </dsp:nvSpPr>
      <dsp:spPr>
        <a:xfrm rot="5400000">
          <a:off x="2488801" y="775206"/>
          <a:ext cx="1144110" cy="190377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2539AE2-8281-4C3F-8147-E37297382B5F}">
      <dsp:nvSpPr>
        <dsp:cNvPr id="0" name=""/>
        <dsp:cNvSpPr/>
      </dsp:nvSpPr>
      <dsp:spPr>
        <a:xfrm>
          <a:off x="2297820" y="1344025"/>
          <a:ext cx="1718738" cy="1506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У якій формі можна подати алгоритм?</a:t>
          </a:r>
        </a:p>
      </dsp:txBody>
      <dsp:txXfrm>
        <a:off x="2297820" y="1344025"/>
        <a:ext cx="1718738" cy="1506574"/>
      </dsp:txXfrm>
    </dsp:sp>
    <dsp:sp modelId="{65C3833F-33DF-4CA4-B0A8-9C615FA164BD}">
      <dsp:nvSpPr>
        <dsp:cNvPr id="0" name=""/>
        <dsp:cNvSpPr/>
      </dsp:nvSpPr>
      <dsp:spPr>
        <a:xfrm>
          <a:off x="3692268" y="635048"/>
          <a:ext cx="324290" cy="324290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E5DA610-B4F5-4DFC-B713-59866D48C960}">
      <dsp:nvSpPr>
        <dsp:cNvPr id="0" name=""/>
        <dsp:cNvSpPr/>
      </dsp:nvSpPr>
      <dsp:spPr>
        <a:xfrm rot="5400000">
          <a:off x="4592872" y="254552"/>
          <a:ext cx="1144110" cy="190377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C91419F-F3B5-40C8-970F-7F4A2C522A02}">
      <dsp:nvSpPr>
        <dsp:cNvPr id="0" name=""/>
        <dsp:cNvSpPr/>
      </dsp:nvSpPr>
      <dsp:spPr>
        <a:xfrm>
          <a:off x="4401892" y="823370"/>
          <a:ext cx="1718738" cy="1506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Хто або що може бути виконавцем алгоритму?</a:t>
          </a:r>
          <a:endParaRPr lang="uk-UA" sz="1600" kern="1200" dirty="0"/>
        </a:p>
      </dsp:txBody>
      <dsp:txXfrm>
        <a:off x="4401892" y="823370"/>
        <a:ext cx="1718738" cy="1506574"/>
      </dsp:txXfrm>
    </dsp:sp>
    <dsp:sp modelId="{8BA69A78-FD5A-4182-9833-2F01CA64E717}">
      <dsp:nvSpPr>
        <dsp:cNvPr id="0" name=""/>
        <dsp:cNvSpPr/>
      </dsp:nvSpPr>
      <dsp:spPr>
        <a:xfrm>
          <a:off x="5796340" y="114394"/>
          <a:ext cx="324290" cy="324290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1E64093-174E-47EB-AE51-1A0A0AEA7AEB}">
      <dsp:nvSpPr>
        <dsp:cNvPr id="0" name=""/>
        <dsp:cNvSpPr/>
      </dsp:nvSpPr>
      <dsp:spPr>
        <a:xfrm rot="5400000">
          <a:off x="6696944" y="-266102"/>
          <a:ext cx="1144110" cy="1903774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EF48818-DCC3-46C1-8415-01DF903B02E3}">
      <dsp:nvSpPr>
        <dsp:cNvPr id="0" name=""/>
        <dsp:cNvSpPr/>
      </dsp:nvSpPr>
      <dsp:spPr>
        <a:xfrm>
          <a:off x="6505963" y="302715"/>
          <a:ext cx="1718738" cy="1506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Які особливості структури слідування при графічному поданні алгоритму?</a:t>
          </a:r>
          <a:endParaRPr lang="uk-UA" sz="1600" kern="1200" dirty="0"/>
        </a:p>
      </dsp:txBody>
      <dsp:txXfrm>
        <a:off x="6505963" y="302715"/>
        <a:ext cx="1718738" cy="15065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895D44-6DAE-4EB1-AFE4-1ED7D1871312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E395FF-902B-47FA-A9B4-4DFECA69980F}">
      <dsp:nvSpPr>
        <dsp:cNvPr id="0" name=""/>
        <dsp:cNvSpPr/>
      </dsp:nvSpPr>
      <dsp:spPr>
        <a:xfrm>
          <a:off x="511409" y="347956"/>
          <a:ext cx="4682691" cy="69627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2668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Помножити цілу частину мішаного числа на знаменник дробової частини</a:t>
          </a:r>
          <a:endParaRPr lang="uk-UA" sz="1900" kern="1200" dirty="0"/>
        </a:p>
      </dsp:txBody>
      <dsp:txXfrm>
        <a:off x="511409" y="347956"/>
        <a:ext cx="4682691" cy="696274"/>
      </dsp:txXfrm>
    </dsp:sp>
    <dsp:sp modelId="{27DC23D9-D71E-4CE6-B6F4-D08907DE554D}">
      <dsp:nvSpPr>
        <dsp:cNvPr id="0" name=""/>
        <dsp:cNvSpPr/>
      </dsp:nvSpPr>
      <dsp:spPr>
        <a:xfrm>
          <a:off x="76237" y="260921"/>
          <a:ext cx="870342" cy="87034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C2F1D1E-2C4C-4B4C-B8A9-793407CED9F0}">
      <dsp:nvSpPr>
        <dsp:cNvPr id="0" name=""/>
        <dsp:cNvSpPr/>
      </dsp:nvSpPr>
      <dsp:spPr>
        <a:xfrm>
          <a:off x="910599" y="1392548"/>
          <a:ext cx="4283501" cy="69627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2668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Додати до отриманого результату чисельник дробової частини</a:t>
          </a:r>
          <a:endParaRPr lang="uk-UA" sz="1900" kern="1200" dirty="0"/>
        </a:p>
      </dsp:txBody>
      <dsp:txXfrm>
        <a:off x="910599" y="1392548"/>
        <a:ext cx="4283501" cy="696274"/>
      </dsp:txXfrm>
    </dsp:sp>
    <dsp:sp modelId="{07064603-779D-4A46-9718-13CD703ADFF7}">
      <dsp:nvSpPr>
        <dsp:cNvPr id="0" name=""/>
        <dsp:cNvSpPr/>
      </dsp:nvSpPr>
      <dsp:spPr>
        <a:xfrm>
          <a:off x="475427" y="1305514"/>
          <a:ext cx="870342" cy="87034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D594C4A-DEC7-4B2F-B14A-12F69E45310C}">
      <dsp:nvSpPr>
        <dsp:cNvPr id="0" name=""/>
        <dsp:cNvSpPr/>
      </dsp:nvSpPr>
      <dsp:spPr>
        <a:xfrm>
          <a:off x="910599" y="2437140"/>
          <a:ext cx="4283501" cy="69627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2668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Записати отримане  число в чисельник дробу-результату</a:t>
          </a:r>
          <a:endParaRPr lang="uk-UA" sz="1900" kern="1200" dirty="0"/>
        </a:p>
      </dsp:txBody>
      <dsp:txXfrm>
        <a:off x="910599" y="2437140"/>
        <a:ext cx="4283501" cy="696274"/>
      </dsp:txXfrm>
    </dsp:sp>
    <dsp:sp modelId="{04236059-FF3E-438B-8575-AA666972FE49}">
      <dsp:nvSpPr>
        <dsp:cNvPr id="0" name=""/>
        <dsp:cNvSpPr/>
      </dsp:nvSpPr>
      <dsp:spPr>
        <a:xfrm>
          <a:off x="475427" y="2350106"/>
          <a:ext cx="870342" cy="87034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5194F65-BCD2-4093-BD75-B2320FE38D15}">
      <dsp:nvSpPr>
        <dsp:cNvPr id="0" name=""/>
        <dsp:cNvSpPr/>
      </dsp:nvSpPr>
      <dsp:spPr>
        <a:xfrm>
          <a:off x="511409" y="3481732"/>
          <a:ext cx="4682691" cy="69627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52668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kern="1200" dirty="0" smtClean="0"/>
            <a:t>Знаменник залишити без змін</a:t>
          </a:r>
          <a:endParaRPr lang="uk-UA" sz="1900" kern="1200" dirty="0"/>
        </a:p>
      </dsp:txBody>
      <dsp:txXfrm>
        <a:off x="511409" y="3481732"/>
        <a:ext cx="4682691" cy="696274"/>
      </dsp:txXfrm>
    </dsp:sp>
    <dsp:sp modelId="{56D61CCB-720D-4BBE-89D6-E0A4F000EF10}">
      <dsp:nvSpPr>
        <dsp:cNvPr id="0" name=""/>
        <dsp:cNvSpPr/>
      </dsp:nvSpPr>
      <dsp:spPr>
        <a:xfrm>
          <a:off x="76237" y="3394698"/>
          <a:ext cx="870342" cy="87034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8D6861-F3D0-4051-AD9A-625F2818127B}">
      <dsp:nvSpPr>
        <dsp:cNvPr id="0" name=""/>
        <dsp:cNvSpPr/>
      </dsp:nvSpPr>
      <dsp:spPr>
        <a:xfrm>
          <a:off x="305373" y="720086"/>
          <a:ext cx="3367026" cy="262382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100" kern="1200" dirty="0" smtClean="0"/>
            <a:t>Алгоритм приводить до певного результату</a:t>
          </a:r>
          <a:endParaRPr lang="uk-UA" sz="4100" kern="1200" dirty="0"/>
        </a:p>
      </dsp:txBody>
      <dsp:txXfrm>
        <a:off x="305373" y="720086"/>
        <a:ext cx="3367026" cy="26238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A5CFD2-57FB-4A53-ABA0-3D2F457535C0}">
      <dsp:nvSpPr>
        <dsp:cNvPr id="0" name=""/>
        <dsp:cNvSpPr/>
      </dsp:nvSpPr>
      <dsp:spPr>
        <a:xfrm>
          <a:off x="-3906890" y="-599898"/>
          <a:ext cx="4656180" cy="4656180"/>
        </a:xfrm>
        <a:prstGeom prst="blockArc">
          <a:avLst>
            <a:gd name="adj1" fmla="val 18900000"/>
            <a:gd name="adj2" fmla="val 2700000"/>
            <a:gd name="adj3" fmla="val 464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BAFBB1-747A-41E9-AAB0-4C458416E406}">
      <dsp:nvSpPr>
        <dsp:cNvPr id="0" name=""/>
        <dsp:cNvSpPr/>
      </dsp:nvSpPr>
      <dsp:spPr>
        <a:xfrm>
          <a:off x="608012" y="493779"/>
          <a:ext cx="7215957" cy="9874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3764" tIns="129540" rIns="129540" bIns="129540" numCol="1" spcCol="1270" anchor="ctr" anchorCtr="0">
          <a:noAutofit/>
        </a:bodyPr>
        <a:lstStyle/>
        <a:p>
          <a:pPr lvl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100" kern="1200" dirty="0" smtClean="0"/>
            <a:t>Словесна форма</a:t>
          </a:r>
          <a:endParaRPr lang="uk-UA" sz="5100" kern="1200" dirty="0"/>
        </a:p>
      </dsp:txBody>
      <dsp:txXfrm>
        <a:off x="608012" y="493779"/>
        <a:ext cx="7215957" cy="987419"/>
      </dsp:txXfrm>
    </dsp:sp>
    <dsp:sp modelId="{5551BE4F-3C24-4CFE-AB68-180C0CFBD5B7}">
      <dsp:nvSpPr>
        <dsp:cNvPr id="0" name=""/>
        <dsp:cNvSpPr/>
      </dsp:nvSpPr>
      <dsp:spPr>
        <a:xfrm>
          <a:off x="379282" y="534818"/>
          <a:ext cx="457459" cy="90534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79CC199-69E1-4B51-9748-34315A30D19A}">
      <dsp:nvSpPr>
        <dsp:cNvPr id="0" name=""/>
        <dsp:cNvSpPr/>
      </dsp:nvSpPr>
      <dsp:spPr>
        <a:xfrm>
          <a:off x="608012" y="1975185"/>
          <a:ext cx="7215957" cy="9874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83764" tIns="129540" rIns="129540" bIns="129540" numCol="1" spcCol="1270" anchor="ctr" anchorCtr="0">
          <a:noAutofit/>
        </a:bodyPr>
        <a:lstStyle/>
        <a:p>
          <a:pPr lvl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100" kern="1200" dirty="0" smtClean="0"/>
            <a:t>Графічна форма</a:t>
          </a:r>
          <a:endParaRPr lang="uk-UA" sz="5100" kern="1200" dirty="0"/>
        </a:p>
      </dsp:txBody>
      <dsp:txXfrm>
        <a:off x="608012" y="1975185"/>
        <a:ext cx="7215957" cy="987419"/>
      </dsp:txXfrm>
    </dsp:sp>
    <dsp:sp modelId="{AE6AC090-FB6B-485E-92F9-8C2C11A5FE60}">
      <dsp:nvSpPr>
        <dsp:cNvPr id="0" name=""/>
        <dsp:cNvSpPr/>
      </dsp:nvSpPr>
      <dsp:spPr>
        <a:xfrm>
          <a:off x="360040" y="1985460"/>
          <a:ext cx="495943" cy="966869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E21F2A-D5FC-435D-B1F5-1FE46067F05A}">
      <dsp:nvSpPr>
        <dsp:cNvPr id="0" name=""/>
        <dsp:cNvSpPr/>
      </dsp:nvSpPr>
      <dsp:spPr>
        <a:xfrm>
          <a:off x="0" y="3672283"/>
          <a:ext cx="8229600" cy="0"/>
        </a:xfrm>
        <a:prstGeom prst="line">
          <a:avLst/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318F49-4BC6-4D65-8C15-20B1AF9563F4}">
      <dsp:nvSpPr>
        <dsp:cNvPr id="0" name=""/>
        <dsp:cNvSpPr/>
      </dsp:nvSpPr>
      <dsp:spPr>
        <a:xfrm>
          <a:off x="0" y="2428487"/>
          <a:ext cx="8229600" cy="0"/>
        </a:xfrm>
        <a:prstGeom prst="line">
          <a:avLst/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6D7D0C-3649-4931-8831-6403C04D3F6A}">
      <dsp:nvSpPr>
        <dsp:cNvPr id="0" name=""/>
        <dsp:cNvSpPr/>
      </dsp:nvSpPr>
      <dsp:spPr>
        <a:xfrm>
          <a:off x="0" y="1184691"/>
          <a:ext cx="8229600" cy="0"/>
        </a:xfrm>
        <a:prstGeom prst="line">
          <a:avLst/>
        </a:pr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C570C2-087F-47F8-BB82-F8D9A24518AD}">
      <dsp:nvSpPr>
        <dsp:cNvPr id="0" name=""/>
        <dsp:cNvSpPr/>
      </dsp:nvSpPr>
      <dsp:spPr>
        <a:xfrm>
          <a:off x="2139695" y="123"/>
          <a:ext cx="6089904" cy="1184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85" tIns="70485" rIns="70485" bIns="70485" numCol="1" spcCol="1270" anchor="b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err="1" smtClean="0"/>
            <a:t>Алгоритми</a:t>
          </a:r>
          <a:endParaRPr lang="uk-UA" sz="3700" kern="1200" dirty="0"/>
        </a:p>
      </dsp:txBody>
      <dsp:txXfrm>
        <a:off x="2139695" y="123"/>
        <a:ext cx="6089904" cy="1184567"/>
      </dsp:txXfrm>
    </dsp:sp>
    <dsp:sp modelId="{C8357A06-CAE8-4E1A-A83A-3318DDB2325F}">
      <dsp:nvSpPr>
        <dsp:cNvPr id="0" name=""/>
        <dsp:cNvSpPr/>
      </dsp:nvSpPr>
      <dsp:spPr>
        <a:xfrm>
          <a:off x="0" y="123"/>
          <a:ext cx="2139696" cy="1184567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015" tIns="120015" rIns="120015" bIns="120015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6300" kern="1200" dirty="0" smtClean="0"/>
            <a:t>1</a:t>
          </a:r>
          <a:endParaRPr lang="uk-UA" sz="6300" kern="1200" dirty="0"/>
        </a:p>
      </dsp:txBody>
      <dsp:txXfrm>
        <a:off x="57836" y="57959"/>
        <a:ext cx="2024024" cy="1126731"/>
      </dsp:txXfrm>
    </dsp:sp>
    <dsp:sp modelId="{53B86FA0-10BA-49FA-ACDE-E0BF1591A006}">
      <dsp:nvSpPr>
        <dsp:cNvPr id="0" name=""/>
        <dsp:cNvSpPr/>
      </dsp:nvSpPr>
      <dsp:spPr>
        <a:xfrm>
          <a:off x="2139695" y="1243919"/>
          <a:ext cx="6089904" cy="1184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85" tIns="70485" rIns="70485" bIns="70485" numCol="1" spcCol="1270" anchor="b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err="1" smtClean="0"/>
            <a:t>Виконавець</a:t>
          </a:r>
          <a:r>
            <a:rPr lang="ru-RU" sz="3700" kern="1200" dirty="0" smtClean="0"/>
            <a:t> алгоритму  </a:t>
          </a:r>
          <a:endParaRPr lang="uk-UA" sz="3700" kern="1200" dirty="0"/>
        </a:p>
      </dsp:txBody>
      <dsp:txXfrm>
        <a:off x="2139695" y="1243919"/>
        <a:ext cx="6089904" cy="1184567"/>
      </dsp:txXfrm>
    </dsp:sp>
    <dsp:sp modelId="{E0AADBFC-BC2A-4E71-A62E-615800D4F0C2}">
      <dsp:nvSpPr>
        <dsp:cNvPr id="0" name=""/>
        <dsp:cNvSpPr/>
      </dsp:nvSpPr>
      <dsp:spPr>
        <a:xfrm>
          <a:off x="0" y="1243919"/>
          <a:ext cx="2139696" cy="1184567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015" tIns="120015" rIns="120015" bIns="120015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6300" kern="1200" dirty="0" smtClean="0"/>
            <a:t>2</a:t>
          </a:r>
          <a:endParaRPr lang="uk-UA" sz="6300" kern="1200" dirty="0"/>
        </a:p>
      </dsp:txBody>
      <dsp:txXfrm>
        <a:off x="57836" y="1301755"/>
        <a:ext cx="2024024" cy="1126731"/>
      </dsp:txXfrm>
    </dsp:sp>
    <dsp:sp modelId="{AD92016B-12E9-46B8-8684-12D0136CA762}">
      <dsp:nvSpPr>
        <dsp:cNvPr id="0" name=""/>
        <dsp:cNvSpPr/>
      </dsp:nvSpPr>
      <dsp:spPr>
        <a:xfrm>
          <a:off x="2139695" y="2487715"/>
          <a:ext cx="6089904" cy="11845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85" tIns="70485" rIns="70485" bIns="70485" numCol="1" spcCol="1270" anchor="b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Система команд </a:t>
          </a:r>
          <a:r>
            <a:rPr lang="ru-RU" sz="3700" kern="1200" dirty="0" err="1" smtClean="0"/>
            <a:t>виконавця</a:t>
          </a:r>
          <a:r>
            <a:rPr lang="ru-RU" sz="3700" kern="1200" dirty="0" smtClean="0"/>
            <a:t> алгоритму </a:t>
          </a:r>
          <a:endParaRPr lang="uk-UA" sz="3700" kern="1200" dirty="0"/>
        </a:p>
      </dsp:txBody>
      <dsp:txXfrm>
        <a:off x="2139695" y="2487715"/>
        <a:ext cx="6089904" cy="1184567"/>
      </dsp:txXfrm>
    </dsp:sp>
    <dsp:sp modelId="{2FD0A1DD-CEB1-4B0B-93A1-ADEAFE3C1293}">
      <dsp:nvSpPr>
        <dsp:cNvPr id="0" name=""/>
        <dsp:cNvSpPr/>
      </dsp:nvSpPr>
      <dsp:spPr>
        <a:xfrm>
          <a:off x="0" y="2487715"/>
          <a:ext cx="2139696" cy="1184567"/>
        </a:xfrm>
        <a:prstGeom prst="round2SameRect">
          <a:avLst>
            <a:gd name="adj1" fmla="val 16670"/>
            <a:gd name="adj2" fmla="val 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015" tIns="120015" rIns="120015" bIns="120015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6300" kern="1200" dirty="0" smtClean="0"/>
            <a:t>3</a:t>
          </a:r>
          <a:endParaRPr lang="uk-UA" sz="6300" kern="1200" dirty="0"/>
        </a:p>
      </dsp:txBody>
      <dsp:txXfrm>
        <a:off x="57836" y="2545551"/>
        <a:ext cx="2024024" cy="11267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TabList#1">
  <dgm:title val="Список вкладок"/>
  <dgm:desc val="Використовується для відображення непослідовних або згрупованих блоків інформації. Добре підходить для списків із невеликою кількістю тексту першого рівня. Перший текст другого рівня відображається поруч із текстом першого рівня, а решта тексту другого рівня – під текстом першого рівня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114BB-CB28-440F-9BE2-614F5228B7BF}" type="datetimeFigureOut">
              <a:rPr lang="uk-UA" smtClean="0"/>
              <a:t>07.09.2014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FF503B-FD48-4D05-AA13-597E5974C6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9771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CF2C4-8767-419D-95DF-98ECFD4AE481}" type="datetime1">
              <a:rPr lang="uk-UA" smtClean="0"/>
              <a:t>07.09.2014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AE3D-98D2-4FE3-8E76-07823426C260}" type="datetime1">
              <a:rPr lang="uk-UA" smtClean="0"/>
              <a:t>07.09.2014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389C3-1FBB-4D9A-8BCB-A54EA6D925FA}" type="datetime1">
              <a:rPr lang="uk-UA" smtClean="0"/>
              <a:t>07.09.2014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F3F70-FFBE-40AC-A356-3B918FED3743}" type="datetime1">
              <a:rPr lang="uk-UA" smtClean="0"/>
              <a:t>07.09.2014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055AD-F43E-450D-983B-2B0DEC708F09}" type="datetime1">
              <a:rPr lang="uk-UA" smtClean="0"/>
              <a:t>07.09.2014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5C1F-AC55-4380-BF6B-07816E5F433E}" type="datetime1">
              <a:rPr lang="uk-UA" smtClean="0"/>
              <a:t>07.09.2014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01133-1DF1-4681-A71F-57B665ABCC27}" type="datetime1">
              <a:rPr lang="uk-UA" smtClean="0"/>
              <a:t>07.09.2014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7F0B-CF6B-4ED6-A1BB-47B483908A77}" type="datetime1">
              <a:rPr lang="uk-UA" smtClean="0"/>
              <a:t>07.09.2014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F700-A7D4-40C1-B427-FEB64797956B}" type="datetime1">
              <a:rPr lang="uk-UA" smtClean="0"/>
              <a:t>07.09.2014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7D9D7-0A7D-4700-B8E6-9FC53D00EC12}" type="datetime1">
              <a:rPr lang="uk-UA" smtClean="0"/>
              <a:t>07.09.2014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F2C82-2F3D-417E-B6C2-594DCFEF7063}" type="datetime1">
              <a:rPr lang="uk-UA" smtClean="0"/>
              <a:t>07.09.2014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9D667-CD15-4869-AA02-A22743573EDB}" type="datetime1">
              <a:rPr lang="uk-UA" smtClean="0"/>
              <a:t>07.09.2014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57157-A18D-4EDB-B7B6-7D5ABFCD4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7" Target="../media/image8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7.jpeg" Type="http://schemas.openxmlformats.org/officeDocument/2006/relationships/image"/><Relationship Id="rId5" Target="../media/image6.jpeg" Type="http://schemas.openxmlformats.org/officeDocument/2006/relationships/image"/><Relationship Id="rId4" Target="../media/image5.pn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embeddings/oleObject1.bin" Type="http://schemas.openxmlformats.org/officeDocument/2006/relationships/oleObject"/><Relationship Id="rId2" Target="../slideLayouts/slideLayout7.xml" Type="http://schemas.openxmlformats.org/officeDocument/2006/relationships/slideLayout"/><Relationship Id="rId1" Target="../drawings/vmlDrawing1.vml" Type="http://schemas.openxmlformats.org/officeDocument/2006/relationships/vmlDrawing"/><Relationship Id="rId6" Target="../media/image26.jpeg" Type="http://schemas.openxmlformats.org/officeDocument/2006/relationships/image"/><Relationship Id="rId5" Target="../media/image25.jpeg" Type="http://schemas.openxmlformats.org/officeDocument/2006/relationships/image"/><Relationship Id="rId4" Target="../media/image24.pn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2" Target="../media/image27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7" Target="../media/image15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6.xml" Type="http://schemas.openxmlformats.org/officeDocument/2006/relationships/slideLayout"/><Relationship Id="rId6" Target="../media/image14.jpeg" Type="http://schemas.openxmlformats.org/officeDocument/2006/relationships/image"/><Relationship Id="rId5" Target="../media/image13.jpe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diagrams/layout2.xml" Type="http://schemas.openxmlformats.org/officeDocument/2006/relationships/diagramLayout"/><Relationship Id="rId7" Target="../media/image16.jpeg" Type="http://schemas.openxmlformats.org/officeDocument/2006/relationships/image"/><Relationship Id="rId2" Target="../diagrams/data2.xml" Type="http://schemas.openxmlformats.org/officeDocument/2006/relationships/diagramData"/><Relationship Id="rId1" Target="../slideLayouts/slideLayout4.xml" Type="http://schemas.openxmlformats.org/officeDocument/2006/relationships/slideLayout"/><Relationship Id="rId6" Target="../diagrams/drawing2.xml" Type="http://schemas.microsoft.com/office/2007/relationships/diagramDrawing"/><Relationship Id="rId5" Target="../diagrams/colors2.xml" Type="http://schemas.openxmlformats.org/officeDocument/2006/relationships/diagramColors"/><Relationship Id="rId4" Target="../diagrams/quickStyle2.xml" Type="http://schemas.openxmlformats.org/officeDocument/2006/relationships/diagramQuickStyle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3.xml"/><Relationship Id="rId7" Type="http://schemas.openxmlformats.org/officeDocument/2006/relationships/image" Target="../media/image1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497" y="552576"/>
            <a:ext cx="502062" cy="1569660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l" rig="glow">
                <a:rot lat="0" lon="0" rev="5400000"/>
              </a:lightRig>
            </a:scene3d>
            <a:sp3d contourW="12700">
              <a:bevelT h="25400" w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b="1" cap="none" dirty="0" lang="ru-RU" smtClean="0" spc="0" sz="960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algn="tl" blurRad="80000" dir="5040000" dist="40000">
                    <a:srgbClr val="000000">
                      <a:alpha val="30000"/>
                    </a:srgbClr>
                  </a:outerShdw>
                </a:effectLst>
              </a:rPr>
              <a:t>‘</a:t>
            </a:r>
            <a:endParaRPr b="1" cap="none" dirty="0" lang="ru-RU" spc="0" sz="960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algn="tl" blurRad="80000" dir="5040000" dist="40000">
                  <a:srgbClr val="000000">
                    <a:alpha val="30000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23528" y="463330"/>
            <a:ext cx="8644028" cy="3475135"/>
            <a:chOff x="323528" y="463330"/>
            <a:chExt cx="8644028" cy="3475135"/>
          </a:xfrm>
        </p:grpSpPr>
        <p:pic>
          <p:nvPicPr>
            <p:cNvPr id="5123" name="Picture 3"/>
            <p:cNvPicPr>
              <a:picLocks noChangeArrowheads="1"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/>
          </p:blipFill>
          <p:spPr bwMode="auto">
            <a:xfrm>
              <a:off x="323528" y="1312852"/>
              <a:ext cx="1556717" cy="2168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4" name="Picture 4"/>
            <p:cNvPicPr>
              <a:picLocks noChangeArrowheads="1"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1266530"/>
              <a:ext cx="1584176" cy="2214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6" name="Picture 6"/>
            <p:cNvPicPr>
              <a:picLocks noChangeArrowheads="1"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668341" y="1124744"/>
              <a:ext cx="1299215" cy="19949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7" name="Picture 7"/>
            <p:cNvPicPr>
              <a:picLocks noChangeArrowheads="1"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6243" y="1248160"/>
              <a:ext cx="1591901" cy="2250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8" name="Picture 8"/>
            <p:cNvPicPr>
              <a:picLocks noChangeArrowheads="1"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1289691"/>
              <a:ext cx="1428750" cy="1830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Прямоугольник 11"/>
            <p:cNvSpPr/>
            <p:nvPr/>
          </p:nvSpPr>
          <p:spPr>
            <a:xfrm>
              <a:off x="1611296" y="528022"/>
              <a:ext cx="502062" cy="1569660"/>
            </a:xfrm>
            <a:prstGeom prst="rect">
              <a:avLst/>
            </a:prstGeom>
            <a:noFill/>
          </p:spPr>
          <p:txBody>
            <a:bodyPr bIns="45720" lIns="91440" rIns="91440" tIns="45720" wrap="none">
              <a:spAutoFit/>
              <a:scene3d>
                <a:camera prst="orthographicFront"/>
                <a:lightRig dir="tl" rig="glow">
                  <a:rot lat="0" lon="0" rev="5400000"/>
                </a:lightRig>
              </a:scene3d>
              <a:sp3d contourW="12700">
                <a:bevelT h="25400" w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b="1" cap="none" dirty="0" lang="ru-RU" smtClean="0" spc="0" sz="960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algn="tl" blurRad="80000" dir="5040000" dist="40000">
                      <a:srgbClr val="000000">
                        <a:alpha val="30000"/>
                      </a:srgbClr>
                    </a:outerShdw>
                  </a:effectLst>
                </a:rPr>
                <a:t>‘</a:t>
              </a:r>
              <a:endParaRPr b="1" cap="none" dirty="0" lang="ru-RU" spc="0" sz="960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algn="tl" blurRad="80000" dir="5040000" dist="4000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862327" y="504861"/>
              <a:ext cx="502062" cy="1569660"/>
            </a:xfrm>
            <a:prstGeom prst="rect">
              <a:avLst/>
            </a:prstGeom>
            <a:noFill/>
          </p:spPr>
          <p:txBody>
            <a:bodyPr bIns="45720" lIns="91440" rIns="91440" tIns="45720" wrap="none">
              <a:spAutoFit/>
              <a:scene3d>
                <a:camera prst="orthographicFront"/>
                <a:lightRig dir="tl" rig="glow">
                  <a:rot lat="0" lon="0" rev="5400000"/>
                </a:lightRig>
              </a:scene3d>
              <a:sp3d contourW="12700">
                <a:bevelT h="25400" w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b="1" cap="none" dirty="0" lang="ru-RU" smtClean="0" spc="0" sz="960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algn="tl" blurRad="80000" dir="5040000" dist="40000">
                      <a:srgbClr val="000000">
                        <a:alpha val="30000"/>
                      </a:srgbClr>
                    </a:outerShdw>
                  </a:effectLst>
                </a:rPr>
                <a:t>‘</a:t>
              </a:r>
              <a:endParaRPr b="1" cap="none" dirty="0" lang="ru-RU" spc="0" sz="960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algn="tl" blurRad="80000" dir="5040000" dist="4000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347864" y="463330"/>
              <a:ext cx="502062" cy="1569660"/>
            </a:xfrm>
            <a:prstGeom prst="rect">
              <a:avLst/>
            </a:prstGeom>
            <a:noFill/>
          </p:spPr>
          <p:txBody>
            <a:bodyPr bIns="45720" lIns="91440" rIns="91440" tIns="45720" wrap="none">
              <a:spAutoFit/>
              <a:scene3d>
                <a:camera prst="orthographicFront"/>
                <a:lightRig dir="tl" rig="glow">
                  <a:rot lat="0" lon="0" rev="5400000"/>
                </a:lightRig>
              </a:scene3d>
              <a:sp3d contourW="12700">
                <a:bevelT h="25400" w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b="1" cap="none" dirty="0" lang="ru-RU" smtClean="0" spc="0" sz="960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algn="tl" blurRad="80000" dir="5040000" dist="40000">
                      <a:srgbClr val="000000">
                        <a:alpha val="30000"/>
                      </a:srgbClr>
                    </a:outerShdw>
                  </a:effectLst>
                </a:rPr>
                <a:t>‘</a:t>
              </a:r>
              <a:endParaRPr b="1" cap="none" dirty="0" lang="ru-RU" spc="0" sz="960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algn="tl" blurRad="80000" dir="5040000" dist="4000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230145" y="803623"/>
              <a:ext cx="502062" cy="1569660"/>
            </a:xfrm>
            <a:prstGeom prst="rect">
              <a:avLst/>
            </a:prstGeom>
            <a:noFill/>
          </p:spPr>
          <p:txBody>
            <a:bodyPr bIns="45720" lIns="91440" rIns="91440" tIns="45720" wrap="none">
              <a:spAutoFit/>
              <a:scene3d>
                <a:camera prst="orthographicFront"/>
                <a:lightRig dir="tl" rig="glow">
                  <a:rot lat="0" lon="0" rev="5400000"/>
                </a:lightRig>
              </a:scene3d>
              <a:sp3d contourW="12700">
                <a:bevelT h="25400" w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b="1" cap="none" dirty="0" lang="ru-RU" smtClean="0" spc="0" sz="960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algn="tl" blurRad="80000" dir="5040000" dist="40000">
                      <a:srgbClr val="000000">
                        <a:alpha val="30000"/>
                      </a:srgbClr>
                    </a:outerShdw>
                  </a:effectLst>
                </a:rPr>
                <a:t>‘</a:t>
              </a:r>
              <a:endParaRPr b="1" cap="none" dirty="0" lang="ru-RU" spc="0" sz="960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algn="tl" blurRad="80000" dir="5040000" dist="4000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5446570" y="847186"/>
              <a:ext cx="502062" cy="1569660"/>
            </a:xfrm>
            <a:prstGeom prst="rect">
              <a:avLst/>
            </a:prstGeom>
            <a:noFill/>
          </p:spPr>
          <p:txBody>
            <a:bodyPr bIns="45720" lIns="91440" rIns="91440" tIns="45720" wrap="none">
              <a:spAutoFit/>
              <a:scene3d>
                <a:camera prst="orthographicFront"/>
                <a:lightRig dir="tl" rig="glow">
                  <a:rot lat="0" lon="0" rev="5400000"/>
                </a:lightRig>
              </a:scene3d>
              <a:sp3d contourW="12700">
                <a:bevelT h="25400" w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b="1" cap="none" dirty="0" lang="ru-RU" smtClean="0" spc="0" sz="960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algn="tl" blurRad="80000" dir="5040000" dist="40000">
                      <a:srgbClr val="000000">
                        <a:alpha val="30000"/>
                      </a:srgbClr>
                    </a:outerShdw>
                  </a:effectLst>
                </a:rPr>
                <a:t>‘</a:t>
              </a:r>
              <a:endParaRPr b="1" cap="none" dirty="0" lang="ru-RU" spc="0" sz="960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algn="tl" blurRad="80000" dir="5040000" dist="4000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pic>
          <p:nvPicPr>
            <p:cNvPr id="5129" name="Picture 9"/>
            <p:cNvPicPr>
              <a:picLocks noChangeArrowheads="1" noChangeAspect="1"/>
            </p:cNvPicPr>
            <p:nvPr/>
          </p:nvPicPr>
          <p:blipFill>
            <a:blip cstate="print"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4917" y="3212977"/>
              <a:ext cx="503238" cy="725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dir="2700000" dist="35921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Прямоугольник 5"/>
          <p:cNvSpPr/>
          <p:nvPr/>
        </p:nvSpPr>
        <p:spPr>
          <a:xfrm>
            <a:off x="2568389" y="4221088"/>
            <a:ext cx="4217886" cy="1107996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l" rig="flat">
                <a:rot lat="0" lon="0" rev="6600000"/>
              </a:lightRig>
            </a:scene3d>
            <a:sp3d contourW="8890" extrusionH="25400">
              <a:bevelT h="31750" w="3810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b="1" dirty="0" err="1" lang="ru-RU" smtClean="0" sz="660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algn="tl" blurRad="50800" dir="5460000" dist="39000">
                    <a:srgbClr val="000000">
                      <a:alpha val="38000"/>
                    </a:srgbClr>
                  </a:outerShdw>
                </a:effectLst>
              </a:rPr>
              <a:t>Алгори</a:t>
            </a:r>
            <a:r>
              <a:rPr b="1" dirty="0" err="1" lang="uk-UA" smtClean="0" sz="660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algn="tl" blurRad="50800" dir="5460000" dist="39000">
                    <a:srgbClr val="000000">
                      <a:alpha val="38000"/>
                    </a:srgbClr>
                  </a:outerShdw>
                </a:effectLst>
              </a:rPr>
              <a:t>тми</a:t>
            </a:r>
            <a:endParaRPr b="1" cap="none" dirty="0" lang="ru-RU" spc="0" sz="660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algn="tl" blurRad="50800" dir="5460000" dist="39000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5193438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336" y="1628800"/>
            <a:ext cx="8805664" cy="1143000"/>
          </a:xfrm>
        </p:spPr>
        <p:txBody>
          <a:bodyPr>
            <a:normAutofit/>
          </a:bodyPr>
          <a:lstStyle/>
          <a:p>
            <a:pPr algn="l"/>
            <a:r>
              <a:rPr b="1" dirty="0" lang="uk-UA" smtClean="0" sz="2800">
                <a:solidFill>
                  <a:schemeClr val="tx1"/>
                </a:solidFill>
              </a:rPr>
              <a:t>Людина </a:t>
            </a:r>
            <a:r>
              <a:rPr b="1" dirty="0" lang="uk-UA" sz="2800">
                <a:solidFill>
                  <a:schemeClr val="tx1"/>
                </a:solidFill>
              </a:rPr>
              <a:t>або пристрій, здатний виконати певний набір команд.</a:t>
            </a:r>
            <a:endParaRPr dirty="0" lang="ru-RU" sz="2800">
              <a:solidFill>
                <a:schemeClr val="tx1"/>
              </a:solidFill>
            </a:endParaRPr>
          </a:p>
        </p:txBody>
      </p:sp>
      <p:sp>
        <p:nvSpPr>
          <p:cNvPr id="4" name="Місце для дати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4EBF3F70-FFBE-40AC-A356-3B918FED3743}" type="datetime1">
              <a:rPr lang="uk-UA" smtClean="0"/>
              <a:t>07.09.2014</a:t>
            </a:fld>
            <a:endParaRPr lang="en-US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 fontScale="90000" lnSpcReduction="20000"/>
          </a:bodyPr>
          <a:lstStyle>
            <a:lvl1pPr algn="ctr" defTabSz="914400" eaLnBrk="1" hangingPunct="1" latinLnBrk="0" rtl="0">
              <a:spcBef>
                <a:spcPct val="0"/>
              </a:spcBef>
              <a:buNone/>
              <a:defRPr kern="1200" sz="4400">
                <a:solidFill>
                  <a:srgbClr val="CC3399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dirty="0" lang="uk-UA" smtClean="0"/>
              <a:t>Хто або що може бути виконавцем алгоритму?</a:t>
            </a:r>
            <a:endParaRPr dirty="0" lang="uk-UA"/>
          </a:p>
        </p:txBody>
      </p:sp>
      <p:pic>
        <p:nvPicPr>
          <p:cNvPr id="7171" name="Picture 3"/>
          <p:cNvPicPr>
            <a:picLocks noChangeArrowheads="1"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769" y="2780928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rrowheads="1"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652120" y="2725606"/>
            <a:ext cx="2298356" cy="2968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76988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2"/>
          <p:cNvSpPr>
            <a:spLocks noChangeArrowheads="1"/>
          </p:cNvSpPr>
          <p:nvPr/>
        </p:nvSpPr>
        <p:spPr bwMode="auto">
          <a:xfrm>
            <a:off x="0" y="-2286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wrap="none">
            <a:spAutoFit/>
          </a:bodyPr>
          <a:lstStyle/>
          <a:p>
            <a:endParaRPr lang="ru-RU">
              <a:latin charset="0" pitchFamily="66" typeface="Comic Sans MS"/>
            </a:endParaRPr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5143504" y="2571744"/>
          <a:ext cx="3714776" cy="4006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imgH="4552381" imgW="4533333" name="Точечный рисунок" progId="PBrush" r:id="rId3" spid="_x0000_s8195">
                  <p:embed/>
                </p:oleObj>
              </mc:Choice>
              <mc:Fallback>
                <p:oleObj imgH="4552381" imgW="4533333" name="Точечный рисунок" progId="PBrush" r:id="rId3">
                  <p:embed/>
                  <p:pic>
                    <p:nvPicPr>
                      <p:cNvPr id="0" name=""/>
                      <p:cNvPicPr>
                        <a:picLocks noChangeArrowheads="1" noChangeAspect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4" y="2571744"/>
                        <a:ext cx="3714776" cy="40065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8"/>
          <p:cNvPicPr>
            <a:picLocks noChangeArrowheads="1" noChangeAspect="1"/>
          </p:cNvPicPr>
          <p:nvPr/>
        </p:nvPicPr>
        <p:blipFill rotWithShape="1">
          <a:blip r:embed="rId5"/>
          <a:srcRect b="37"/>
          <a:stretch/>
        </p:blipFill>
        <p:spPr bwMode="auto">
          <a:xfrm>
            <a:off x="-1" y="0"/>
            <a:ext cx="37521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http://i.spok.ua/goods/414/414879.jpg" id="54278" name="Picture 6"/>
          <p:cNvPicPr>
            <a:picLocks noChangeArrowheads="1"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786182" y="142852"/>
            <a:ext cx="3929090" cy="24081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378920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8339136" cy="5901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4"/>
          <p:cNvSpPr txBox="1">
            <a:spLocks noChangeArrowheads="1"/>
          </p:cNvSpPr>
          <p:nvPr/>
        </p:nvSpPr>
        <p:spPr>
          <a:xfrm>
            <a:off x="285720" y="0"/>
            <a:ext cx="8643966" cy="714380"/>
          </a:xfrm>
          <a:prstGeom prst="rect">
            <a:avLst/>
          </a:prstGeom>
          <a:noFill/>
          <a:ln/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Середовище програмування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286644" y="3714752"/>
            <a:ext cx="1071570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Сцена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388" y="5572140"/>
            <a:ext cx="1285884" cy="7143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Список </a:t>
            </a:r>
            <a:r>
              <a:rPr lang="uk-UA" sz="2000" dirty="0" err="1" smtClean="0"/>
              <a:t>спрайтів</a:t>
            </a:r>
            <a:endParaRPr lang="ru-RU" sz="2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57554" y="5572140"/>
            <a:ext cx="1285884" cy="71438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/>
              <a:t>Список сцен</a:t>
            </a:r>
            <a:endParaRPr lang="ru-RU" sz="2000" dirty="0"/>
          </a:p>
        </p:txBody>
      </p:sp>
      <p:sp>
        <p:nvSpPr>
          <p:cNvPr id="9" name="Стрелка вправо 8"/>
          <p:cNvSpPr/>
          <p:nvPr/>
        </p:nvSpPr>
        <p:spPr>
          <a:xfrm rot="19941283">
            <a:off x="4585019" y="5709067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4637427">
            <a:off x="5916706" y="5800861"/>
            <a:ext cx="64294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09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373014"/>
          </a:xfrm>
        </p:spPr>
        <p:txBody>
          <a:bodyPr>
            <a:normAutofit fontScale="90000"/>
          </a:bodyPr>
          <a:lstStyle/>
          <a:p>
            <a:r>
              <a:rPr lang="uk-UA" dirty="0"/>
              <a:t>ДІЄМО</a:t>
            </a:r>
            <a:br>
              <a:rPr lang="uk-UA" dirty="0"/>
            </a:br>
            <a:r>
              <a:rPr lang="uk-UA" dirty="0" smtClean="0"/>
              <a:t>Завдання: Навчаємо «Рудого кота» говорити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33055"/>
          </a:xfrm>
          <a:noFill/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uk-UA" sz="1600" dirty="0"/>
              <a:t>1. Запусти на виконання </a:t>
            </a:r>
            <a:r>
              <a:rPr lang="uk-UA" sz="1600" dirty="0" err="1"/>
              <a:t>програм</a:t>
            </a:r>
            <a:r>
              <a:rPr lang="uk-UA" sz="1600" dirty="0"/>
              <a:t>у </a:t>
            </a:r>
            <a:r>
              <a:rPr lang="uk-UA" sz="1600" b="1" dirty="0"/>
              <a:t>Scratch</a:t>
            </a:r>
            <a:r>
              <a:rPr lang="uk-UA" sz="1600" dirty="0"/>
              <a:t>. Для цього знайди на Робочому столі значок цієї програми і двічі клацни ліву кнопку миші.</a:t>
            </a:r>
            <a:endParaRPr lang="ru-RU" sz="1600" dirty="0"/>
          </a:p>
          <a:p>
            <a:pPr marL="0" indent="0" fontAlgn="base">
              <a:buNone/>
            </a:pPr>
            <a:r>
              <a:rPr lang="uk-UA" sz="1600" dirty="0"/>
              <a:t>2. Вибери у лівій частині вікна кнопку </a:t>
            </a:r>
            <a:r>
              <a:rPr lang="uk-UA" sz="1600" b="1" dirty="0"/>
              <a:t>Вигляд</a:t>
            </a:r>
            <a:r>
              <a:rPr lang="uk-UA" sz="1600" dirty="0"/>
              <a:t>.</a:t>
            </a:r>
            <a:endParaRPr lang="ru-RU" sz="1600" dirty="0"/>
          </a:p>
          <a:p>
            <a:pPr marL="0" indent="0" fontAlgn="base">
              <a:buNone/>
            </a:pPr>
            <a:r>
              <a:rPr lang="uk-UA" sz="1600" dirty="0"/>
              <a:t>3. Перетягни команду </a:t>
            </a:r>
            <a:r>
              <a:rPr lang="uk-UA" sz="1600" b="1" dirty="0"/>
              <a:t>говорити впродовж </a:t>
            </a:r>
            <a:r>
              <a:rPr lang="uk-UA" sz="1600" dirty="0"/>
              <a:t>у центральну частину вікна.</a:t>
            </a:r>
            <a:endParaRPr lang="ru-RU" sz="1600" dirty="0"/>
          </a:p>
          <a:p>
            <a:pPr marL="0" indent="0" fontAlgn="base">
              <a:buNone/>
            </a:pPr>
            <a:r>
              <a:rPr lang="uk-UA" sz="1600" dirty="0"/>
              <a:t>4. Запусти команду на виконання — підведи до команди вказівник і двічі клацни ліву кнопку миші. Поспостерігай за поведінкою </a:t>
            </a:r>
            <a:r>
              <a:rPr lang="uk-UA" sz="1600" b="1" dirty="0"/>
              <a:t>Рудого кота</a:t>
            </a:r>
            <a:r>
              <a:rPr lang="uk-UA" sz="1600" dirty="0"/>
              <a:t>.</a:t>
            </a:r>
            <a:endParaRPr lang="ru-RU" sz="1600" dirty="0"/>
          </a:p>
          <a:p>
            <a:pPr marL="0" indent="0" fontAlgn="base">
              <a:buNone/>
            </a:pPr>
            <a:r>
              <a:rPr lang="uk-UA" sz="1600" dirty="0"/>
              <a:t>5. Зміни у команді </a:t>
            </a:r>
            <a:r>
              <a:rPr lang="uk-UA" sz="1600" b="1" dirty="0"/>
              <a:t>говорити впродовж </a:t>
            </a:r>
            <a:r>
              <a:rPr lang="uk-UA" sz="1600" dirty="0"/>
              <a:t>слово «Привіт!» на «Доброго дня!»</a:t>
            </a:r>
            <a:endParaRPr lang="ru-RU" sz="1600" dirty="0"/>
          </a:p>
          <a:p>
            <a:pPr marL="0" indent="0" fontAlgn="base">
              <a:buNone/>
            </a:pPr>
            <a:r>
              <a:rPr lang="uk-UA" sz="1600" dirty="0"/>
              <a:t>6. Запусти команду на виконання.</a:t>
            </a:r>
            <a:endParaRPr lang="ru-RU" sz="1600" dirty="0"/>
          </a:p>
          <a:p>
            <a:pPr marL="0" indent="0" fontAlgn="base">
              <a:buNone/>
            </a:pPr>
            <a:r>
              <a:rPr lang="uk-UA" sz="1600" dirty="0"/>
              <a:t>7. Перетягни наступну </a:t>
            </a:r>
            <a:r>
              <a:rPr lang="uk-UA" sz="1600" b="1" dirty="0"/>
              <a:t>команду говорити впродовж </a:t>
            </a:r>
            <a:r>
              <a:rPr lang="uk-UA" sz="1600" dirty="0"/>
              <a:t>у центральну частину та приєднай її до попередньої.</a:t>
            </a:r>
            <a:endParaRPr lang="ru-RU" sz="1600" dirty="0"/>
          </a:p>
          <a:p>
            <a:pPr marL="0" indent="0" fontAlgn="base">
              <a:buNone/>
            </a:pPr>
            <a:r>
              <a:rPr lang="uk-UA" sz="1600" dirty="0"/>
              <a:t>8. Зміни у команді </a:t>
            </a:r>
            <a:r>
              <a:rPr lang="uk-UA" sz="1600" b="1" dirty="0"/>
              <a:t>говорити впродовж </a:t>
            </a:r>
            <a:r>
              <a:rPr lang="uk-UA" sz="1600" dirty="0"/>
              <a:t>слово «Привіт!» на текст «Я — Рудий кіт! Радий нашому знайомству».</a:t>
            </a:r>
            <a:endParaRPr lang="ru-RU" sz="1600" dirty="0"/>
          </a:p>
          <a:p>
            <a:pPr marL="0" indent="0" fontAlgn="base">
              <a:buNone/>
            </a:pPr>
            <a:r>
              <a:rPr lang="uk-UA" sz="1600" dirty="0"/>
              <a:t>9. Запусти групу команд на виконання — підведи до будь-якої команди вказівник і двічі клацни ліву кнопку миші.</a:t>
            </a:r>
            <a:endParaRPr lang="ru-RU" sz="1600" dirty="0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7D4B6-4673-4707-AFA5-9C7C8146A581}" type="datetime1">
              <a:rPr lang="uk-UA" smtClean="0"/>
              <a:t>07.09.2014</a:t>
            </a:fld>
            <a:endParaRPr lang="en-US"/>
          </a:p>
        </p:txBody>
      </p:sp>
      <p:sp>
        <p:nvSpPr>
          <p:cNvPr id="13" name="Місце для номера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39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Подумай! Оціни свої знання та вміння</a:t>
            </a:r>
            <a:endParaRPr lang="uk-UA" dirty="0"/>
          </a:p>
        </p:txBody>
      </p:sp>
      <p:graphicFrame>
        <p:nvGraphicFramePr>
          <p:cNvPr id="8" name="Місце для вмісту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8753209"/>
              </p:ext>
            </p:extLst>
          </p:nvPr>
        </p:nvGraphicFramePr>
        <p:xfrm>
          <a:off x="971600" y="1412776"/>
          <a:ext cx="7632848" cy="3816424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61666"/>
                <a:gridCol w="6971182"/>
              </a:tblGrid>
              <a:tr h="908688">
                <a:tc>
                  <a:txBody>
                    <a:bodyPr/>
                    <a:lstStyle/>
                    <a:p>
                      <a:pPr marL="317500">
                        <a:spcAft>
                          <a:spcPts val="0"/>
                        </a:spcAft>
                      </a:pPr>
                      <a:r>
                        <a:rPr lang="uk-UA" sz="2000" u="none" strike="noStrike" dirty="0">
                          <a:effectLst/>
                        </a:rPr>
                        <a:t>✓</a:t>
                      </a:r>
                      <a:endParaRPr lang="uk-UA" sz="2000" dirty="0">
                        <a:solidFill>
                          <a:srgbClr val="000000"/>
                        </a:solidFill>
                        <a:effectLst/>
                        <a:latin typeface="Tahoma"/>
                        <a:ea typeface="Tahoma"/>
                      </a:endParaRPr>
                    </a:p>
                  </a:txBody>
                  <a:tcPr marL="6350" marR="635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63500">
                        <a:spcAft>
                          <a:spcPts val="0"/>
                        </a:spcAft>
                      </a:pPr>
                      <a:r>
                        <a:rPr lang="uk-UA" sz="2000" u="none" strike="noStrike" spc="50" dirty="0">
                          <a:effectLst/>
                        </a:rPr>
                        <a:t>Я можу пояснити, </a:t>
                      </a:r>
                      <a:r>
                        <a:rPr lang="uk-UA" sz="2000" u="none" strike="noStrike" spc="50" dirty="0" smtClean="0">
                          <a:effectLst/>
                        </a:rPr>
                        <a:t>що таке алгоритм,</a:t>
                      </a:r>
                      <a:r>
                        <a:rPr lang="uk-UA" sz="2000" u="none" strike="noStrike" spc="50" baseline="0" dirty="0" smtClean="0">
                          <a:effectLst/>
                        </a:rPr>
                        <a:t> і навести власні приклади алгоритмів із свого життя та навчання</a:t>
                      </a:r>
                      <a:endParaRPr lang="uk-UA" sz="2000" dirty="0">
                        <a:solidFill>
                          <a:srgbClr val="000000"/>
                        </a:solidFill>
                        <a:effectLst/>
                        <a:latin typeface="Tahoma"/>
                        <a:ea typeface="Tahoma"/>
                      </a:endParaRPr>
                    </a:p>
                  </a:txBody>
                  <a:tcPr marL="6350" marR="6350" marT="0" marB="0">
                    <a:noFill/>
                  </a:tcPr>
                </a:tc>
              </a:tr>
              <a:tr h="886747">
                <a:tc>
                  <a:txBody>
                    <a:bodyPr/>
                    <a:lstStyle/>
                    <a:p>
                      <a:pPr marL="317500">
                        <a:spcAft>
                          <a:spcPts val="0"/>
                        </a:spcAft>
                      </a:pPr>
                      <a:r>
                        <a:rPr lang="uk-UA" sz="2000" u="none" strike="noStrike" dirty="0" smtClean="0">
                          <a:effectLst/>
                        </a:rPr>
                        <a:t>✓</a:t>
                      </a:r>
                      <a:endParaRPr lang="uk-UA" sz="2000" dirty="0">
                        <a:solidFill>
                          <a:srgbClr val="000000"/>
                        </a:solidFill>
                        <a:effectLst/>
                        <a:latin typeface="Tahoma"/>
                        <a:ea typeface="Tahoma"/>
                      </a:endParaRPr>
                    </a:p>
                  </a:txBody>
                  <a:tcPr marL="6350" marR="635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63500">
                        <a:spcAft>
                          <a:spcPts val="0"/>
                        </a:spcAft>
                      </a:pPr>
                      <a:r>
                        <a:rPr lang="uk-UA" sz="2000" u="none" strike="noStrike" spc="50" dirty="0">
                          <a:effectLst/>
                        </a:rPr>
                        <a:t>Я </a:t>
                      </a:r>
                      <a:r>
                        <a:rPr lang="uk-UA" sz="2000" u="none" strike="noStrike" spc="50" dirty="0" smtClean="0">
                          <a:effectLst/>
                        </a:rPr>
                        <a:t>знаю у яких формах</a:t>
                      </a:r>
                      <a:r>
                        <a:rPr lang="uk-UA" sz="2000" u="none" strike="noStrike" spc="50" baseline="0" dirty="0" smtClean="0">
                          <a:effectLst/>
                        </a:rPr>
                        <a:t> можна подати алгоритми</a:t>
                      </a:r>
                      <a:endParaRPr lang="uk-UA" sz="2000" dirty="0">
                        <a:solidFill>
                          <a:srgbClr val="000000"/>
                        </a:solidFill>
                        <a:effectLst/>
                        <a:latin typeface="Tahoma"/>
                        <a:ea typeface="Tahoma"/>
                      </a:endParaRPr>
                    </a:p>
                  </a:txBody>
                  <a:tcPr marL="6350" marR="6350" marT="0" marB="0">
                    <a:noFill/>
                  </a:tcPr>
                </a:tc>
              </a:tr>
              <a:tr h="447945">
                <a:tc>
                  <a:txBody>
                    <a:bodyPr/>
                    <a:lstStyle/>
                    <a:p>
                      <a:pPr marL="317500"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✓</a:t>
                      </a:r>
                      <a:endParaRPr lang="uk-UA" sz="2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350" marR="635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63500">
                        <a:spcAft>
                          <a:spcPts val="0"/>
                        </a:spcAft>
                      </a:pPr>
                      <a:r>
                        <a:rPr lang="uk-UA" sz="2000" u="none" strike="noStrike" spc="50" dirty="0">
                          <a:effectLst/>
                        </a:rPr>
                        <a:t>Я знаю, </a:t>
                      </a:r>
                      <a:r>
                        <a:rPr lang="uk-UA" sz="2000" u="none" strike="noStrike" spc="50" dirty="0" smtClean="0">
                          <a:effectLst/>
                        </a:rPr>
                        <a:t>хто або що може бути виконавцем алгоритму</a:t>
                      </a:r>
                      <a:endParaRPr lang="uk-UA" sz="2000" dirty="0">
                        <a:solidFill>
                          <a:srgbClr val="000000"/>
                        </a:solidFill>
                        <a:effectLst/>
                        <a:latin typeface="Tahoma"/>
                        <a:ea typeface="Tahoma"/>
                      </a:endParaRPr>
                    </a:p>
                  </a:txBody>
                  <a:tcPr marL="6350" marR="6350" marT="0" marB="0">
                    <a:noFill/>
                  </a:tcPr>
                </a:tc>
              </a:tr>
              <a:tr h="8904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dirty="0">
                          <a:effectLst/>
                        </a:rPr>
                        <a:t> </a:t>
                      </a:r>
                      <a:r>
                        <a:rPr lang="uk-UA" sz="2000" dirty="0" smtClean="0">
                          <a:effectLst/>
                        </a:rPr>
                        <a:t>     </a:t>
                      </a:r>
                      <a:r>
                        <a:rPr lang="uk-UA" sz="2000" u="none" strike="noStrike" dirty="0" smtClean="0">
                          <a:effectLst/>
                        </a:rPr>
                        <a:t>✓</a:t>
                      </a:r>
                      <a:endParaRPr lang="uk-UA" sz="20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uk-UA" sz="2000" dirty="0">
                        <a:solidFill>
                          <a:srgbClr val="000000"/>
                        </a:solidFill>
                        <a:effectLst/>
                        <a:latin typeface="Tahoma"/>
                        <a:ea typeface="Tahoma"/>
                      </a:endParaRPr>
                    </a:p>
                  </a:txBody>
                  <a:tcPr marL="6350" marR="635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63500">
                        <a:spcAft>
                          <a:spcPts val="0"/>
                        </a:spcAft>
                      </a:pPr>
                      <a:r>
                        <a:rPr lang="uk-UA" sz="2000" u="none" strike="noStrike" spc="50" dirty="0">
                          <a:effectLst/>
                        </a:rPr>
                        <a:t>Я розумію, що при виконанні </a:t>
                      </a:r>
                      <a:r>
                        <a:rPr lang="uk-UA" sz="2000" u="none" strike="noStrike" spc="50" dirty="0" smtClean="0">
                          <a:effectLst/>
                        </a:rPr>
                        <a:t>алгоритму </a:t>
                      </a:r>
                      <a:r>
                        <a:rPr lang="uk-UA" sz="2000" u="none" strike="noStrike" spc="50" dirty="0">
                          <a:effectLst/>
                        </a:rPr>
                        <a:t>слід чітко </a:t>
                      </a:r>
                      <a:r>
                        <a:rPr lang="uk-UA" sz="2000" u="none" strike="noStrike" spc="50" dirty="0" smtClean="0">
                          <a:effectLst/>
                        </a:rPr>
                        <a:t>дотримуватися їх </a:t>
                      </a:r>
                      <a:r>
                        <a:rPr lang="uk-UA" sz="2000" u="none" strike="noStrike" spc="50" dirty="0">
                          <a:effectLst/>
                        </a:rPr>
                        <a:t>порядку </a:t>
                      </a:r>
                      <a:endParaRPr lang="uk-UA" sz="2000" dirty="0">
                        <a:solidFill>
                          <a:srgbClr val="000000"/>
                        </a:solidFill>
                        <a:effectLst/>
                        <a:latin typeface="Tahoma"/>
                        <a:ea typeface="Tahoma"/>
                      </a:endParaRPr>
                    </a:p>
                  </a:txBody>
                  <a:tcPr marL="6350" marR="6350" marT="0" marB="0">
                    <a:noFill/>
                  </a:tcPr>
                </a:tc>
              </a:tr>
              <a:tr h="682639">
                <a:tc>
                  <a:txBody>
                    <a:bodyPr/>
                    <a:lstStyle/>
                    <a:p>
                      <a:pPr marL="317500">
                        <a:spcAft>
                          <a:spcPts val="0"/>
                        </a:spcAft>
                      </a:pPr>
                      <a:r>
                        <a:rPr lang="uk-UA" sz="2000" u="none" strike="noStrike" dirty="0">
                          <a:effectLst/>
                        </a:rPr>
                        <a:t>✓</a:t>
                      </a:r>
                      <a:endParaRPr lang="uk-UA" sz="2000" dirty="0">
                        <a:solidFill>
                          <a:srgbClr val="000000"/>
                        </a:solidFill>
                        <a:effectLst/>
                        <a:latin typeface="Tahoma"/>
                        <a:ea typeface="Tahoma"/>
                      </a:endParaRPr>
                    </a:p>
                  </a:txBody>
                  <a:tcPr marL="6350" marR="635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63500">
                        <a:spcAft>
                          <a:spcPts val="0"/>
                        </a:spcAft>
                      </a:pPr>
                      <a:r>
                        <a:rPr lang="uk-UA" sz="2000" u="none" strike="noStrike" spc="50" dirty="0">
                          <a:effectLst/>
                        </a:rPr>
                        <a:t>Я вмію складати </a:t>
                      </a:r>
                      <a:r>
                        <a:rPr lang="uk-UA" sz="2000" u="none" strike="noStrike" spc="50" dirty="0" smtClean="0">
                          <a:effectLst/>
                        </a:rPr>
                        <a:t>алгоритм використовуючи структуру слідування</a:t>
                      </a:r>
                      <a:endParaRPr lang="uk-UA" sz="2000" dirty="0">
                        <a:solidFill>
                          <a:srgbClr val="000000"/>
                        </a:solidFill>
                        <a:effectLst/>
                        <a:latin typeface="Tahoma"/>
                        <a:ea typeface="Tahoma"/>
                      </a:endParaRPr>
                    </a:p>
                  </a:txBody>
                  <a:tcPr marL="6350" marR="6350" marT="0" marB="0">
                    <a:noFill/>
                  </a:tcPr>
                </a:tc>
              </a:tr>
            </a:tbl>
          </a:graphicData>
        </a:graphic>
      </p:graphicFrame>
      <p:sp>
        <p:nvSpPr>
          <p:cNvPr id="9" name="Місце для дати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2BB8B-7DAC-4AE1-A11D-3387E430C4E0}" type="datetime1">
              <a:rPr lang="uk-UA" smtClean="0"/>
              <a:t>07.09.2014</a:t>
            </a:fld>
            <a:endParaRPr lang="en-US"/>
          </a:p>
        </p:txBody>
      </p:sp>
      <p:sp>
        <p:nvSpPr>
          <p:cNvPr id="10" name="Місце для номера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89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СЛОВНИЧОК</a:t>
            </a:r>
            <a:endParaRPr lang="uk-UA" dirty="0"/>
          </a:p>
        </p:txBody>
      </p:sp>
      <p:graphicFrame>
        <p:nvGraphicFramePr>
          <p:cNvPr id="9" name="Місце для вмісту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9013202"/>
              </p:ext>
            </p:extLst>
          </p:nvPr>
        </p:nvGraphicFramePr>
        <p:xfrm>
          <a:off x="457200" y="1124745"/>
          <a:ext cx="8229600" cy="36724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F3F70-FFBE-40AC-A356-3B918FED3743}" type="datetime1">
              <a:rPr lang="uk-UA" smtClean="0"/>
              <a:t>07.09.2014</a:t>
            </a:fld>
            <a:endParaRPr lang="en-US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7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Домашнє завдання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980927"/>
          </a:xfrm>
          <a:noFill/>
        </p:spPr>
        <p:txBody>
          <a:bodyPr>
            <a:normAutofit/>
          </a:bodyPr>
          <a:lstStyle/>
          <a:p>
            <a:pPr marL="452438" indent="-452438">
              <a:buFont typeface="Wingdings" panose="05000000000000000000" pitchFamily="2" charset="2"/>
              <a:buChar char="q"/>
            </a:pPr>
            <a:r>
              <a:rPr lang="uk-UA" dirty="0" smtClean="0"/>
              <a:t>Читати </a:t>
            </a:r>
            <a:r>
              <a:rPr lang="uk-UA" dirty="0" smtClean="0"/>
              <a:t>параграф 2</a:t>
            </a:r>
            <a:endParaRPr lang="uk-UA" dirty="0" smtClean="0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316288" cy="2332855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mtClean="0"/>
              <a:t>Записати </a:t>
            </a:r>
            <a:r>
              <a:rPr lang="uk-UA" smtClean="0"/>
              <a:t>алгоритм: </a:t>
            </a:r>
            <a:endParaRPr lang="uk-UA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uk-UA" dirty="0" smtClean="0"/>
              <a:t>заварювання чаю,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uk-UA" dirty="0" smtClean="0"/>
              <a:t>переходу вулиці із світлофором</a:t>
            </a:r>
            <a:endParaRPr lang="uk-UA" dirty="0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A993B-51DA-412F-94FB-C2FDA78CF6AE}" type="datetime1">
              <a:rPr lang="uk-UA" smtClean="0"/>
              <a:t>07.09.2014</a:t>
            </a:fld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82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F700-A7D4-40C1-B427-FEB64797956B}" type="datetime1">
              <a:rPr lang="uk-UA" smtClean="0"/>
              <a:t>07.09.2014</a:t>
            </a:fld>
            <a:endParaRPr lang="en-US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7272808" cy="3902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691084" y="4221088"/>
            <a:ext cx="397249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Виконавці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582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268760"/>
            <a:ext cx="7772400" cy="1362075"/>
          </a:xfrm>
        </p:spPr>
        <p:txBody>
          <a:bodyPr/>
          <a:lstStyle/>
          <a:p>
            <a:pPr algn="ctr"/>
            <a:r>
              <a:rPr lang="uk-UA" dirty="0"/>
              <a:t>Тема 1. Алгоритми та їх виконавці </a:t>
            </a:r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idx="1"/>
          </p:nvPr>
        </p:nvSpPr>
        <p:spPr>
          <a:xfrm>
            <a:off x="179512" y="3501008"/>
            <a:ext cx="8780512" cy="1500187"/>
          </a:xfrm>
          <a:noFill/>
        </p:spPr>
        <p:txBody>
          <a:bodyPr>
            <a:noAutofit/>
          </a:bodyPr>
          <a:lstStyle/>
          <a:p>
            <a:pPr algn="ctr"/>
            <a:r>
              <a:rPr lang="uk-UA" sz="4800" b="1" dirty="0">
                <a:solidFill>
                  <a:srgbClr val="FF0000"/>
                </a:solidFill>
              </a:rPr>
              <a:t>Тема уроку: </a:t>
            </a:r>
            <a:endParaRPr lang="uk-UA" sz="4800" b="1" dirty="0" smtClean="0">
              <a:solidFill>
                <a:srgbClr val="FF0000"/>
              </a:solidFill>
            </a:endParaRPr>
          </a:p>
          <a:p>
            <a:pPr algn="ctr"/>
            <a:r>
              <a:rPr lang="uk-UA" sz="4800" b="1" dirty="0">
                <a:solidFill>
                  <a:srgbClr val="FF0000"/>
                </a:solidFill>
              </a:rPr>
              <a:t>Поняття алгоритму. Виконавці алгоритмів</a:t>
            </a:r>
          </a:p>
        </p:txBody>
      </p:sp>
      <p:sp>
        <p:nvSpPr>
          <p:cNvPr id="6" name="Місце для дати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C8EAD-A081-46D0-B8CF-51B844E3CFED}" type="datetime1">
              <a:rPr lang="uk-UA" smtClean="0"/>
              <a:t>07.09.2014</a:t>
            </a:fld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95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Сьогодні на уроці ми дізнаємося:</a:t>
            </a:r>
            <a:endParaRPr lang="uk-UA" dirty="0"/>
          </a:p>
        </p:txBody>
      </p:sp>
      <p:graphicFrame>
        <p:nvGraphicFramePr>
          <p:cNvPr id="11" name="Місце для вмісту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7786502"/>
              </p:ext>
            </p:extLst>
          </p:nvPr>
        </p:nvGraphicFramePr>
        <p:xfrm>
          <a:off x="457200" y="1600201"/>
          <a:ext cx="8229600" cy="3484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Місце для дати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10394-4A57-4B91-8441-2F8F3FA0E0E4}" type="datetime1">
              <a:rPr lang="uk-UA" smtClean="0"/>
              <a:t>07.09.2014</a:t>
            </a:fld>
            <a:endParaRPr lang="en-US"/>
          </a:p>
        </p:txBody>
      </p:sp>
      <p:sp>
        <p:nvSpPr>
          <p:cNvPr id="10" name="Місце для номера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75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000" dirty="0">
                <a:solidFill>
                  <a:srgbClr val="CC3399"/>
                </a:solidFill>
              </a:rPr>
              <a:t>Алгоритм приготування бутерброду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5C1F-AC55-4380-BF6B-07816E5F433E}" type="datetime1">
              <a:rPr lang="uk-UA" smtClean="0"/>
              <a:t>07.09.2014</a:t>
            </a:fld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21385"/>
            <a:ext cx="271462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101" y="1590966"/>
            <a:ext cx="271462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12985"/>
            <a:ext cx="271462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64" y="3795486"/>
            <a:ext cx="271462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101" y="3795486"/>
            <a:ext cx="271462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5" y="3813735"/>
            <a:ext cx="271462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642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000" dirty="0">
                <a:solidFill>
                  <a:srgbClr val="CC3399"/>
                </a:solidFill>
              </a:rPr>
              <a:t>Алгоритм переведення мішаного числа у неправильний дріб</a:t>
            </a:r>
          </a:p>
        </p:txBody>
      </p:sp>
      <p:graphicFrame>
        <p:nvGraphicFramePr>
          <p:cNvPr id="5" name="Місце для вмісту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48969990"/>
              </p:ext>
            </p:extLst>
          </p:nvPr>
        </p:nvGraphicFramePr>
        <p:xfrm>
          <a:off x="3275856" y="1556792"/>
          <a:ext cx="525658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Місце для дати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9CF6B-CE11-425D-835B-93F05F88B0B0}" type="datetime1">
              <a:rPr lang="uk-UA" smtClean="0"/>
              <a:t>07.09.2014</a:t>
            </a:fld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41" y="3356992"/>
            <a:ext cx="3384376" cy="1063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894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Що називають алгоритмом?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1468760"/>
          </a:xfrm>
          <a:noFill/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В інформатиці </a:t>
            </a:r>
            <a:r>
              <a:rPr lang="uk-UA" b="1" dirty="0" smtClean="0"/>
              <a:t>інструкцію</a:t>
            </a:r>
            <a:r>
              <a:rPr lang="uk-UA" dirty="0" smtClean="0"/>
              <a:t> називають </a:t>
            </a:r>
            <a:r>
              <a:rPr lang="uk-UA" b="1" dirty="0" smtClean="0"/>
              <a:t>алгоритмом</a:t>
            </a:r>
          </a:p>
        </p:txBody>
      </p:sp>
      <p:sp>
        <p:nvSpPr>
          <p:cNvPr id="5" name="Округлений прямокутник 4"/>
          <p:cNvSpPr/>
          <p:nvPr/>
        </p:nvSpPr>
        <p:spPr>
          <a:xfrm>
            <a:off x="395536" y="3212976"/>
            <a:ext cx="3960440" cy="1944216"/>
          </a:xfrm>
          <a:prstGeom prst="roundRect">
            <a:avLst>
              <a:gd name="adj" fmla="val 4097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Алгоритм</a:t>
            </a:r>
            <a:r>
              <a:rPr lang="uk-UA" sz="2400" dirty="0" smtClean="0"/>
              <a:t> складений із скінченної </a:t>
            </a:r>
            <a:r>
              <a:rPr lang="uk-UA" sz="2400" b="1" dirty="0" smtClean="0"/>
              <a:t>послідовності команд</a:t>
            </a:r>
            <a:endParaRPr lang="uk-UA" sz="2400" b="1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316648085"/>
              </p:ext>
            </p:extLst>
          </p:nvPr>
        </p:nvGraphicFramePr>
        <p:xfrm>
          <a:off x="4788024" y="1268760"/>
          <a:ext cx="397777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4208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Місце для дати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05B9-3192-4952-A169-86CBD2EBA12D}" type="datetime1">
              <a:rPr lang="uk-UA" smtClean="0"/>
              <a:t>07.09.2014</a:t>
            </a:fld>
            <a:endParaRPr lang="en-US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uk-UA" smtClean="0"/>
              <a:t>Спільні ознаки алгоритмів</a:t>
            </a:r>
            <a:endParaRPr dirty="0" lang="uk-UA"/>
          </a:p>
        </p:txBody>
      </p:sp>
      <p:sp>
        <p:nvSpPr>
          <p:cNvPr id="5" name="Дата 4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4AFC5C1F-AC55-4380-BF6B-07816E5F433E}" type="datetime1">
              <a:rPr lang="uk-UA" smtClean="0"/>
              <a:t>07.09.2014</a:t>
            </a:fld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"/>
          <a:stretch/>
        </p:blipFill>
        <p:spPr bwMode="auto">
          <a:xfrm>
            <a:off x="323527" y="1518139"/>
            <a:ext cx="8717745" cy="2952328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69" y="4725144"/>
            <a:ext cx="8697303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590951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uk-UA" sz="4000" b="1" dirty="0" smtClean="0">
                <a:solidFill>
                  <a:schemeClr val="tx1"/>
                </a:solidFill>
              </a:rPr>
              <a:t>Які існують форми </a:t>
            </a:r>
            <a:r>
              <a:rPr lang="uk-UA" sz="4000" b="1" dirty="0">
                <a:solidFill>
                  <a:schemeClr val="tx1"/>
                </a:solidFill>
              </a:rPr>
              <a:t>п</a:t>
            </a:r>
            <a:r>
              <a:rPr lang="uk-UA" sz="4000" b="1" dirty="0" smtClean="0">
                <a:solidFill>
                  <a:schemeClr val="tx1"/>
                </a:solidFill>
              </a:rPr>
              <a:t>одання алгоритму?</a:t>
            </a:r>
            <a:endParaRPr lang="uk-UA" sz="40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Місце для вмісту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7186524"/>
              </p:ext>
            </p:extLst>
          </p:nvPr>
        </p:nvGraphicFramePr>
        <p:xfrm>
          <a:off x="1115616" y="1700808"/>
          <a:ext cx="7869560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Місце для дати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CCBF-5012-42C3-A8C7-27C78DFB5A10}" type="datetime1">
              <a:rPr lang="uk-UA" smtClean="0"/>
              <a:t>07.09.2014</a:t>
            </a:fld>
            <a:endParaRPr lang="en-US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57157-A18D-4EDB-B7B6-7D5ABFCD430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8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0870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15783FE-50CA-484F-AF57-29198C702E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TS101908700</Template>
  <TotalTime>441</TotalTime>
  <Words>277</Words>
  <Application>Microsoft Office PowerPoint</Application>
  <PresentationFormat>Экран (4:3)</PresentationFormat>
  <Paragraphs>95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TS101908700</vt:lpstr>
      <vt:lpstr>Точечный рисунок</vt:lpstr>
      <vt:lpstr>Презентация PowerPoint</vt:lpstr>
      <vt:lpstr>Презентация PowerPoint</vt:lpstr>
      <vt:lpstr>Тема 1. Алгоритми та їх виконавці </vt:lpstr>
      <vt:lpstr>Сьогодні на уроці ми дізнаємося:</vt:lpstr>
      <vt:lpstr>Алгоритм приготування бутерброду</vt:lpstr>
      <vt:lpstr>Алгоритм переведення мішаного числа у неправильний дріб</vt:lpstr>
      <vt:lpstr>Що називають алгоритмом?</vt:lpstr>
      <vt:lpstr>Спільні ознаки алгоритмів</vt:lpstr>
      <vt:lpstr>Які існують форми подання алгоритму?</vt:lpstr>
      <vt:lpstr>Людина або пристрій, здатний виконати певний набір команд.</vt:lpstr>
      <vt:lpstr>Презентация PowerPoint</vt:lpstr>
      <vt:lpstr>Презентация PowerPoint</vt:lpstr>
      <vt:lpstr>ДІЄМО Завдання: Навчаємо «Рудого кота» говорити</vt:lpstr>
      <vt:lpstr>Подумай! Оціни свої знання та вміння</vt:lpstr>
      <vt:lpstr>СЛОВНИЧОК</vt:lpstr>
      <vt:lpstr>Домашнє завдання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subject>Шаблон оформления</dc:subject>
  <dc:creator>Тетяна Миколаївна</dc:creator>
  <dc:description>Шаблон оформления
Корпорация Майкрософт</dc:description>
  <cp:lastModifiedBy>User</cp:lastModifiedBy>
  <cp:revision>52</cp:revision>
  <dcterms:created xsi:type="dcterms:W3CDTF">2014-07-04T13:12:19Z</dcterms:created>
  <dcterms:modified xsi:type="dcterms:W3CDTF">2014-09-07T16:22:51Z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792971</vt:lpwstr>
  </property>
  <property fmtid="{D5CDD505-2E9C-101B-9397-08002B2CF9AE}" name="NXPowerLiteVersion" pid="3">
    <vt:lpwstr>D4.1.4</vt:lpwstr>
  </property>
  <property fmtid="{D5CDD505-2E9C-101B-9397-08002B2CF9AE}" name="_TemplateID" pid="4">
    <vt:lpwstr>TC019087009991</vt:lpwstr>
  </property>
</Properties>
</file>