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76" r:id="rId4"/>
    <p:sldId id="257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75" r:id="rId13"/>
    <p:sldId id="269" r:id="rId14"/>
    <p:sldId id="277" r:id="rId15"/>
    <p:sldId id="271" r:id="rId16"/>
    <p:sldId id="272" r:id="rId17"/>
    <p:sldId id="273" r:id="rId18"/>
    <p:sldId id="274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C1A85-EFCE-4B98-AB26-76DD7A22576F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E469-2812-46DF-B1B7-C148909E8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E469-2812-46DF-B1B7-C148909E8C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E469-2812-46DF-B1B7-C148909E8C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FD3166-F94E-48A2-9983-B3AE8C7C4E02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E21C7D-9FB5-49F4-83A7-DA984071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D%D1%82%D0%B0%D1%80%D0%BA%D1%82%D0%B8%D0%BA%D0%B0" TargetMode="External"/><Relationship Id="rId3" Type="http://schemas.openxmlformats.org/officeDocument/2006/relationships/hyperlink" Target="http://uk.wikipedia.org/wiki/%D0%9C%D0%B0%D1%82%D0%B5%D1%80%D0%B8%D0%BA" TargetMode="External"/><Relationship Id="rId7" Type="http://schemas.openxmlformats.org/officeDocument/2006/relationships/hyperlink" Target="http://uk.wikipedia.org/wiki/%D0%90%D1%80%D0%BA%D1%82%D0%B8%D0%BA%D0%B0" TargetMode="External"/><Relationship Id="rId2" Type="http://schemas.openxmlformats.org/officeDocument/2006/relationships/hyperlink" Target="http://uk.wikipedia.org/wiki/%D0%A7%D0%B0%D1%81%D1%82%D0%B8%D0%BD%D0%B0_%D1%81%D0%B2%D1%96%D1%82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5%D0%BD%D1%82%D1%80%D0%B0%D0%BB%D1%8C%D0%BD%D0%B0_%D0%90%D0%BC%D0%B5%D1%80%D0%B8%D0%BA%D0%B0" TargetMode="External"/><Relationship Id="rId5" Type="http://schemas.openxmlformats.org/officeDocument/2006/relationships/hyperlink" Target="http://uk.wikipedia.org/wiki/%D0%9F%D1%96%D0%B2%D0%B4%D0%B5%D0%BD%D0%BD%D0%B0_%D0%90%D0%BC%D0%B5%D1%80%D0%B8%D0%BA%D0%B0" TargetMode="External"/><Relationship Id="rId10" Type="http://schemas.openxmlformats.org/officeDocument/2006/relationships/hyperlink" Target="http://uk.wikipedia.org/wiki/%D0%92%D0%B5%D1%81%D1%82-%D0%86%D0%BD%D0%B4%D1%96%D1%8F" TargetMode="External"/><Relationship Id="rId4" Type="http://schemas.openxmlformats.org/officeDocument/2006/relationships/hyperlink" Target="http://uk.wikipedia.org/wiki/%D0%9F%D1%96%D0%B2%D0%BD%D1%96%D1%87%D0%BD%D0%B0_%D0%90%D0%BC%D0%B5%D1%80%D0%B8%D0%BA%D0%B0" TargetMode="External"/><Relationship Id="rId9" Type="http://schemas.openxmlformats.org/officeDocument/2006/relationships/hyperlink" Target="http://uk.wikipedia.org/wiki/%D2%90%D1%80%D0%B5%D0%BD%D0%BB%D0%B0%D0%BD%D0%B4%D1%96%D1%8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Америка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5-Акласу</a:t>
            </a:r>
          </a:p>
          <a:p>
            <a:r>
              <a:rPr lang="uk-UA" dirty="0" smtClean="0"/>
              <a:t>Криворізької гімназії №49</a:t>
            </a:r>
          </a:p>
          <a:p>
            <a:r>
              <a:rPr lang="uk-UA" dirty="0" smtClean="0"/>
              <a:t>Берегова Наталя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13280"/>
          </a:xfrm>
        </p:spPr>
        <p:txBody>
          <a:bodyPr>
            <a:normAutofit fontScale="90000"/>
          </a:bodyPr>
          <a:lstStyle/>
          <a:p>
            <a:r>
              <a:rPr lang="uk-UA" sz="5300" dirty="0" err="1" smtClean="0"/>
              <a:t>Бостон-</a:t>
            </a:r>
            <a:r>
              <a:rPr lang="ru-RU" sz="5300" dirty="0" smtClean="0"/>
              <a:t> </a:t>
            </a:r>
            <a:r>
              <a:rPr lang="ru-RU" sz="5300" dirty="0" err="1" smtClean="0"/>
              <a:t>місто</a:t>
            </a:r>
            <a:r>
              <a:rPr lang="ru-RU" sz="5300" dirty="0" smtClean="0"/>
              <a:t> в </a:t>
            </a:r>
            <a:r>
              <a:rPr lang="ru-RU" sz="5300" dirty="0" err="1" smtClean="0"/>
              <a:t>північно-східній</a:t>
            </a:r>
            <a:r>
              <a:rPr lang="ru-RU" sz="5300" dirty="0" smtClean="0"/>
              <a:t> </a:t>
            </a:r>
            <a:r>
              <a:rPr lang="ru-RU" sz="5300" dirty="0" err="1" smtClean="0"/>
              <a:t>частині</a:t>
            </a:r>
            <a:r>
              <a:rPr lang="ru-RU" sz="5300" dirty="0" smtClean="0"/>
              <a:t> США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boston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4" y="1785926"/>
            <a:ext cx="7429527" cy="442915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Голівуд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Кіноіндустрія Америки</a:t>
            </a:r>
            <a:endParaRPr lang="ru-RU" dirty="0"/>
          </a:p>
        </p:txBody>
      </p:sp>
      <p:pic>
        <p:nvPicPr>
          <p:cNvPr id="4" name="Содержимое 3" descr="6a01156faec925970c0133ecfa7c2f970b-800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715304" cy="478634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Лас</a:t>
            </a:r>
            <a:r>
              <a:rPr lang="uk-UA" dirty="0" smtClean="0"/>
              <a:t> </a:t>
            </a:r>
            <a:r>
              <a:rPr lang="uk-UA" dirty="0" err="1" smtClean="0"/>
              <a:t>Вегас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Гральна столиця світу</a:t>
            </a:r>
            <a:endParaRPr lang="ru-RU" dirty="0"/>
          </a:p>
        </p:txBody>
      </p:sp>
      <p:pic>
        <p:nvPicPr>
          <p:cNvPr id="4" name="Содержимое 3" descr="352661279_23c852c355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Найпрекрасніші місця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Лос</a:t>
            </a:r>
            <a:r>
              <a:rPr lang="uk-UA" dirty="0" smtClean="0"/>
              <a:t>  </a:t>
            </a:r>
            <a:r>
              <a:rPr lang="uk-UA" dirty="0" err="1" smtClean="0"/>
              <a:t>Анджеліс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Вашингтон</a:t>
            </a:r>
            <a:endParaRPr lang="ru-RU" dirty="0"/>
          </a:p>
        </p:txBody>
      </p:sp>
      <p:pic>
        <p:nvPicPr>
          <p:cNvPr id="7" name="Содержимое 6" descr="washington_monument_white_hous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47738" y="3427413"/>
            <a:ext cx="5007473" cy="3017837"/>
          </a:xfrm>
        </p:spPr>
      </p:pic>
      <p:pic>
        <p:nvPicPr>
          <p:cNvPr id="10" name="Содержимое 9" descr="losangeles (1)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439583" y="290513"/>
            <a:ext cx="4023783" cy="30178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Білий дім - </a:t>
            </a:r>
            <a:r>
              <a:rPr lang="ru-RU" sz="3200" dirty="0" smtClean="0"/>
              <a:t> </a:t>
            </a:r>
            <a:r>
              <a:rPr lang="ru-RU" sz="3200" dirty="0" err="1" smtClean="0"/>
              <a:t>резиденція</a:t>
            </a:r>
            <a:r>
              <a:rPr lang="ru-RU" sz="3200" dirty="0" smtClean="0"/>
              <a:t>  президента США у </a:t>
            </a:r>
            <a:r>
              <a:rPr lang="ru-RU" sz="3200" dirty="0" err="1" smtClean="0"/>
              <a:t>Вашингтоні</a:t>
            </a:r>
            <a:endParaRPr lang="ru-RU" sz="3200" dirty="0"/>
          </a:p>
        </p:txBody>
      </p:sp>
      <p:pic>
        <p:nvPicPr>
          <p:cNvPr id="8" name="Содержимое 7" descr="96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8643998" cy="514353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Американські   гроші</a:t>
            </a:r>
            <a:endParaRPr lang="ru-RU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286248" cy="5000660"/>
          </a:xfrm>
        </p:spPr>
      </p:pic>
      <p:pic>
        <p:nvPicPr>
          <p:cNvPr id="6" name="Содержимое 5" descr="mone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38600" cy="442915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Американські танці</a:t>
            </a:r>
            <a:r>
              <a:rPr lang="en-US" dirty="0" smtClean="0"/>
              <a:t> </a:t>
            </a:r>
            <a:r>
              <a:rPr lang="uk-UA" dirty="0" smtClean="0"/>
              <a:t>у стилі Кантрі</a:t>
            </a:r>
            <a:endParaRPr lang="ru-RU" dirty="0"/>
          </a:p>
        </p:txBody>
      </p:sp>
      <p:pic>
        <p:nvPicPr>
          <p:cNvPr id="12" name="Содержимое 11" descr="country-for-w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987924"/>
            <a:ext cx="4500594" cy="4655786"/>
          </a:xfrm>
        </p:spPr>
      </p:pic>
      <p:pic>
        <p:nvPicPr>
          <p:cNvPr id="14" name="Содержимое 13" descr="0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000240"/>
            <a:ext cx="4038600" cy="457203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Американський вид </a:t>
            </a:r>
            <a:r>
              <a:rPr lang="uk-UA" dirty="0" err="1" smtClean="0"/>
              <a:t>спорту...”Бейсбол”</a:t>
            </a:r>
            <a:endParaRPr lang="ru-RU" dirty="0"/>
          </a:p>
        </p:txBody>
      </p:sp>
      <p:pic>
        <p:nvPicPr>
          <p:cNvPr id="4" name="Содержимое 3" descr="baseball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14488"/>
            <a:ext cx="4071966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Американський </a:t>
            </a:r>
            <a:r>
              <a:rPr lang="uk-UA" sz="4000" dirty="0" err="1" smtClean="0"/>
              <a:t>футбол-</a:t>
            </a:r>
            <a:r>
              <a:rPr lang="ru-RU" sz="4000" dirty="0" err="1" smtClean="0"/>
              <a:t>командний</a:t>
            </a:r>
            <a:r>
              <a:rPr lang="ru-RU" sz="4000" dirty="0" smtClean="0"/>
              <a:t> вид спорту </a:t>
            </a:r>
            <a:r>
              <a:rPr lang="ru-RU" sz="4000" dirty="0" err="1" smtClean="0"/>
              <a:t>з</a:t>
            </a:r>
            <a:r>
              <a:rPr lang="ru-RU" sz="4000" dirty="0" smtClean="0"/>
              <a:t> м</a:t>
            </a:r>
            <a:r>
              <a:rPr lang="uk-UA" sz="4000" dirty="0" err="1" smtClean="0"/>
              <a:t>‘ячем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" name="Содержимое 6" descr="f7103686fbf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85926"/>
            <a:ext cx="4038600" cy="4071966"/>
          </a:xfrm>
        </p:spPr>
      </p:pic>
      <p:pic>
        <p:nvPicPr>
          <p:cNvPr id="5" name="Содержимое 4" descr="03200720football06_football_784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85926"/>
            <a:ext cx="4281518" cy="39290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643998" cy="10898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Ліга </a:t>
            </a:r>
            <a:r>
              <a:rPr lang="uk-UA" sz="2800" dirty="0" err="1" smtClean="0"/>
              <a:t>Плюща-</a:t>
            </a:r>
            <a:r>
              <a:rPr lang="ru-RU" sz="2800" dirty="0" smtClean="0"/>
              <a:t> </a:t>
            </a:r>
            <a:r>
              <a:rPr lang="ru-RU" sz="2800" dirty="0" err="1" smtClean="0"/>
              <a:t>асоціація</a:t>
            </a:r>
            <a:r>
              <a:rPr lang="ru-RU" sz="2800" dirty="0" smtClean="0"/>
              <a:t> восьми </a:t>
            </a:r>
            <a:r>
              <a:rPr lang="ru-RU" sz="2800" dirty="0" err="1" smtClean="0"/>
              <a:t>найстаріших</a:t>
            </a:r>
            <a:r>
              <a:rPr lang="ru-RU" sz="2800" dirty="0" smtClean="0"/>
              <a:t> </a:t>
            </a:r>
            <a:r>
              <a:rPr lang="ru-RU" sz="2800" dirty="0" err="1" smtClean="0"/>
              <a:t>американських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ivy_league_szd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929618" cy="521497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43890" cy="1375556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Історія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Америка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Частина світу"/>
              </a:rPr>
              <a:t>частина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Частина світу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Частина світу"/>
              </a:rPr>
              <a:t>світу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західній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півкулі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поділяється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два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континенти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tooltip="Материк"/>
              </a:rPr>
              <a:t>материки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 tooltip="Північна Америка"/>
              </a:rPr>
              <a:t>Північну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Південна Америка"/>
              </a:rPr>
              <a:t>Південну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Південна Америка"/>
              </a:rPr>
              <a:t> Америку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часто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Північної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Америки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виділяється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 tooltip="Центральна Америка"/>
              </a:rPr>
              <a:t>Центральна Америка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Америка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простягається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 tooltip="Арктика"/>
              </a:rPr>
              <a:t>Арктики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до 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8" tooltip="Антарктика"/>
              </a:rPr>
              <a:t>Антарктики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75°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північної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широти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 55°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південної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широти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Розташована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західній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півкулі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Атлантичним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Тихим океанами. До складу Америки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входят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9" tooltip="Ґренландія"/>
              </a:rPr>
              <a:t>Ґренландія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10" tooltip="Вест-Індія"/>
              </a:rPr>
              <a:t>Вест-Індії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острови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Америку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відкрив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Кристофор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Колумб у 1492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Америки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помилково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приписали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Америгу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Веспуччі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того, Колумб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впевнений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відкрив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шлях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не Америку.</a:t>
            </a:r>
          </a:p>
          <a:p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Загальна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площа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приблизно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42,5 млн.  км²</a:t>
            </a:r>
          </a:p>
          <a:p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910,720,588(2008).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57163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0009-009-Spasibo-za-vnim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14356"/>
            <a:ext cx="8543956" cy="578647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</a:t>
            </a:r>
            <a:endParaRPr lang="ru-RU" dirty="0"/>
          </a:p>
        </p:txBody>
      </p:sp>
      <p:pic>
        <p:nvPicPr>
          <p:cNvPr id="4" name="Содержимое 3" descr="post-2-13282188698446.jpg"/>
          <p:cNvPicPr>
            <a:picLocks noGrp="1" noChangeAspect="1"/>
          </p:cNvPicPr>
          <p:nvPr>
            <p:ph idx="1"/>
          </p:nvPr>
        </p:nvPicPr>
        <p:blipFill>
          <a:blip r:embed="rId2"/>
          <a:srcRect b="21898"/>
          <a:stretch>
            <a:fillRect/>
          </a:stretch>
        </p:blipFill>
        <p:spPr>
          <a:xfrm>
            <a:off x="857224" y="2071678"/>
            <a:ext cx="7429552" cy="462760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Офіційний прапор Америки</a:t>
            </a:r>
            <a:endParaRPr lang="ru-RU" dirty="0"/>
          </a:p>
        </p:txBody>
      </p:sp>
      <p:pic>
        <p:nvPicPr>
          <p:cNvPr id="4" name="Содержимое 3" descr="Flag-pdomai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73262"/>
            <a:ext cx="7215238" cy="4391025"/>
          </a:xfrm>
          <a:solidFill>
            <a:schemeClr val="bg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Американці надзвичай добрі і дружні люди</a:t>
            </a:r>
            <a:endParaRPr lang="ru-RU" sz="2400" dirty="0"/>
          </a:p>
        </p:txBody>
      </p:sp>
      <p:pic>
        <p:nvPicPr>
          <p:cNvPr id="4" name="Содержимое 3" descr="020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3929090" cy="4071966"/>
          </a:xfrm>
        </p:spPr>
      </p:pic>
      <p:pic>
        <p:nvPicPr>
          <p:cNvPr id="5" name="Содержимое 3" descr="83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96" y="2143116"/>
            <a:ext cx="4143404" cy="414340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Також Америка </a:t>
            </a:r>
            <a:r>
              <a:rPr lang="uk-UA" dirty="0" err="1" smtClean="0"/>
              <a:t>славится</a:t>
            </a:r>
            <a:r>
              <a:rPr lang="uk-UA" dirty="0" smtClean="0"/>
              <a:t> своїми статуями</a:t>
            </a:r>
            <a:endParaRPr lang="ru-RU" dirty="0"/>
          </a:p>
        </p:txBody>
      </p:sp>
      <p:pic>
        <p:nvPicPr>
          <p:cNvPr id="5" name="Содержимое 4" descr="qZ0hYqKfYV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785926"/>
            <a:ext cx="3571900" cy="4714908"/>
          </a:xfrm>
        </p:spPr>
      </p:pic>
      <p:pic>
        <p:nvPicPr>
          <p:cNvPr id="6" name="Содержимое 5" descr="mt_rushmore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29058" y="1857364"/>
            <a:ext cx="5067336" cy="464347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99032"/>
          </a:xfrm>
        </p:spPr>
        <p:txBody>
          <a:bodyPr>
            <a:normAutofit/>
          </a:bodyPr>
          <a:lstStyle/>
          <a:p>
            <a:r>
              <a:rPr lang="uk-UA" dirty="0" smtClean="0"/>
              <a:t>Парк розваг</a:t>
            </a:r>
            <a:r>
              <a:rPr lang="ru-RU" dirty="0" smtClean="0"/>
              <a:t> </a:t>
            </a:r>
            <a:r>
              <a:rPr lang="ru-RU" dirty="0" err="1" smtClean="0"/>
              <a:t>компанії</a:t>
            </a:r>
            <a:r>
              <a:rPr lang="ru-RU" dirty="0" smtClean="0"/>
              <a:t>  »</a:t>
            </a:r>
            <a:r>
              <a:rPr lang="ru-RU" dirty="0" err="1" smtClean="0"/>
              <a:t>Волт</a:t>
            </a:r>
            <a:r>
              <a:rPr lang="ru-RU" dirty="0" smtClean="0"/>
              <a:t> </a:t>
            </a:r>
            <a:r>
              <a:rPr lang="ru-RU" dirty="0" err="1" smtClean="0"/>
              <a:t>Дісней</a:t>
            </a:r>
            <a:r>
              <a:rPr lang="ru-RU" dirty="0" smtClean="0"/>
              <a:t>»-</a:t>
            </a:r>
            <a:r>
              <a:rPr lang="uk-UA" dirty="0" err="1" smtClean="0"/>
              <a:t>Діснейленд</a:t>
            </a:r>
            <a:r>
              <a:rPr lang="ru-RU" dirty="0" smtClean="0"/>
              <a:t>  </a:t>
            </a:r>
            <a:endParaRPr lang="ru-RU" dirty="0"/>
          </a:p>
        </p:txBody>
      </p:sp>
      <p:pic>
        <p:nvPicPr>
          <p:cNvPr id="5" name="Содержимое 4" descr="disneyland_characters-196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214810" cy="4214841"/>
          </a:xfrm>
        </p:spPr>
      </p:pic>
      <p:pic>
        <p:nvPicPr>
          <p:cNvPr id="8" name="Содержимое 7" descr="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214554"/>
            <a:ext cx="4786314" cy="378621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Нажаль їжа в Америці не найкраща…</a:t>
            </a:r>
            <a:endParaRPr lang="ru-RU" dirty="0"/>
          </a:p>
        </p:txBody>
      </p:sp>
      <p:pic>
        <p:nvPicPr>
          <p:cNvPr id="5" name="Содержимое 4" descr="C0109_JunkFood_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714908" cy="4286280"/>
          </a:xfrm>
        </p:spPr>
      </p:pic>
      <p:pic>
        <p:nvPicPr>
          <p:cNvPr id="6" name="Содержимое 5" descr="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000240"/>
            <a:ext cx="4143372" cy="450059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Одне з найбільших місць в Америці…Нью-Йорк</a:t>
            </a:r>
            <a:endParaRPr lang="ru-RU" dirty="0"/>
          </a:p>
        </p:txBody>
      </p:sp>
      <p:pic>
        <p:nvPicPr>
          <p:cNvPr id="4" name="Содержимое 3" descr="ym.nj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0" y="1882775"/>
            <a:ext cx="7200000" cy="4572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304</TotalTime>
  <Words>75</Words>
  <Application>Microsoft Office PowerPoint</Application>
  <PresentationFormat>Экран (4:3)</PresentationFormat>
  <Paragraphs>32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Америка</vt:lpstr>
      <vt:lpstr>Історія</vt:lpstr>
      <vt:lpstr>Карта</vt:lpstr>
      <vt:lpstr>Офіційний прапор Америки</vt:lpstr>
      <vt:lpstr>Американці надзвичай добрі і дружні люди</vt:lpstr>
      <vt:lpstr>Також Америка славится своїми статуями</vt:lpstr>
      <vt:lpstr>Парк розваг компанії  »Волт Дісней»-Діснейленд  </vt:lpstr>
      <vt:lpstr>Нажаль їжа в Америці не найкраща…</vt:lpstr>
      <vt:lpstr>Одне з найбільших місць в Америці…Нью-Йорк</vt:lpstr>
      <vt:lpstr>Бостон- місто в північно-східній частині США </vt:lpstr>
      <vt:lpstr>Голівуд Кіноіндустрія Америки</vt:lpstr>
      <vt:lpstr>Лас Вегас Гральна столиця світу</vt:lpstr>
      <vt:lpstr>Найпрекрасніші місця</vt:lpstr>
      <vt:lpstr>Білий дім -  резиденція  президента США у Вашингтоні</vt:lpstr>
      <vt:lpstr>Американські   гроші</vt:lpstr>
      <vt:lpstr>Американські танці у стилі Кантрі</vt:lpstr>
      <vt:lpstr>Американський вид спорту...”Бейсбол”</vt:lpstr>
      <vt:lpstr>Американський футбол-командний вид спорту з м‘ячем </vt:lpstr>
      <vt:lpstr>Ліга Плюща- асоціація восьми найстаріших американських університетів.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</dc:title>
  <dc:creator>1234</dc:creator>
  <cp:lastModifiedBy>1234</cp:lastModifiedBy>
  <cp:revision>38</cp:revision>
  <dcterms:created xsi:type="dcterms:W3CDTF">2013-01-18T15:56:39Z</dcterms:created>
  <dcterms:modified xsi:type="dcterms:W3CDTF">2013-04-14T08:19:48Z</dcterms:modified>
</cp:coreProperties>
</file>