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61" r:id="rId6"/>
    <p:sldId id="258" r:id="rId7"/>
    <p:sldId id="263" r:id="rId8"/>
    <p:sldId id="264" r:id="rId9"/>
    <p:sldId id="266" r:id="rId10"/>
    <p:sldId id="267" r:id="rId11"/>
    <p:sldId id="268" r:id="rId12"/>
    <p:sldId id="269" r:id="rId13"/>
    <p:sldId id="271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2" autoAdjust="0"/>
    <p:restoredTop sz="94660"/>
  </p:normalViewPr>
  <p:slideViewPr>
    <p:cSldViewPr>
      <p:cViewPr>
        <p:scale>
          <a:sx n="76" d="100"/>
          <a:sy n="76" d="100"/>
        </p:scale>
        <p:origin x="-1380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0AD4B5-CD4F-484C-8200-738A5ED3E8F4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C381838-5954-44B6-A221-1A98B2BDA524}">
      <dgm:prSet phldrT="[Текст]" custT="1"/>
      <dgm:spPr/>
      <dgm:t>
        <a:bodyPr/>
        <a:lstStyle/>
        <a:p>
          <a:r>
            <a:rPr lang="uk-UA" sz="4000" dirty="0" smtClean="0"/>
            <a:t>Коми бувають</a:t>
          </a:r>
          <a:endParaRPr lang="ru-RU" sz="6500" dirty="0"/>
        </a:p>
      </dgm:t>
    </dgm:pt>
    <dgm:pt modelId="{C0E9A213-ED39-4DAB-AD48-DCFA233AD5EF}" type="parTrans" cxnId="{481EDB6B-CD31-4A00-859C-C5B2F173CC9E}">
      <dgm:prSet/>
      <dgm:spPr/>
      <dgm:t>
        <a:bodyPr/>
        <a:lstStyle/>
        <a:p>
          <a:endParaRPr lang="ru-RU"/>
        </a:p>
      </dgm:t>
    </dgm:pt>
    <dgm:pt modelId="{BD0F243D-A1A4-4534-8CC1-D378BBA0A5AD}" type="sibTrans" cxnId="{481EDB6B-CD31-4A00-859C-C5B2F173CC9E}">
      <dgm:prSet/>
      <dgm:spPr/>
      <dgm:t>
        <a:bodyPr/>
        <a:lstStyle/>
        <a:p>
          <a:endParaRPr lang="ru-RU"/>
        </a:p>
      </dgm:t>
    </dgm:pt>
    <dgm:pt modelId="{8565FB61-1363-471A-9160-2AB3999F0920}">
      <dgm:prSet phldrT="[Текст]" custT="1"/>
      <dgm:spPr/>
      <dgm:t>
        <a:bodyPr/>
        <a:lstStyle/>
        <a:p>
          <a:r>
            <a:rPr lang="ru-RU" sz="2800" b="0" i="0" smtClean="0"/>
            <a:t>Одиночні</a:t>
          </a:r>
          <a:endParaRPr lang="ru-RU" sz="2400" b="0" dirty="0"/>
        </a:p>
      </dgm:t>
    </dgm:pt>
    <dgm:pt modelId="{FFC14A49-A388-496E-9B84-F20A6383E6E3}" type="parTrans" cxnId="{EBCE2CAD-758A-4388-8926-46B91DACAA6F}">
      <dgm:prSet/>
      <dgm:spPr/>
      <dgm:t>
        <a:bodyPr/>
        <a:lstStyle/>
        <a:p>
          <a:endParaRPr lang="ru-RU"/>
        </a:p>
      </dgm:t>
    </dgm:pt>
    <dgm:pt modelId="{7844AC4B-6051-4027-9D7E-06537C0BB588}" type="sibTrans" cxnId="{EBCE2CAD-758A-4388-8926-46B91DACAA6F}">
      <dgm:prSet/>
      <dgm:spPr/>
      <dgm:t>
        <a:bodyPr/>
        <a:lstStyle/>
        <a:p>
          <a:endParaRPr lang="ru-RU"/>
        </a:p>
      </dgm:t>
    </dgm:pt>
    <dgm:pt modelId="{03686E40-F2FE-4AAA-86E6-113862D2A70F}">
      <dgm:prSet phldrT="[Текст]" custT="1"/>
      <dgm:spPr/>
      <dgm:t>
        <a:bodyPr/>
        <a:lstStyle/>
        <a:p>
          <a:r>
            <a:rPr lang="ru-RU" sz="2800" b="0" i="0" dirty="0" err="1" smtClean="0"/>
            <a:t>Парні</a:t>
          </a:r>
          <a:endParaRPr lang="ru-RU" sz="2400" b="0" dirty="0"/>
        </a:p>
      </dgm:t>
    </dgm:pt>
    <dgm:pt modelId="{73378303-E8B7-4020-8C24-873170ACABC9}" type="parTrans" cxnId="{DE7D9A88-9A59-4027-AFE6-2E97026D3123}">
      <dgm:prSet/>
      <dgm:spPr/>
      <dgm:t>
        <a:bodyPr/>
        <a:lstStyle/>
        <a:p>
          <a:endParaRPr lang="ru-RU"/>
        </a:p>
      </dgm:t>
    </dgm:pt>
    <dgm:pt modelId="{2C582BAC-B737-4ABF-96AE-38AB295AA2C8}" type="sibTrans" cxnId="{DE7D9A88-9A59-4027-AFE6-2E97026D3123}">
      <dgm:prSet/>
      <dgm:spPr/>
      <dgm:t>
        <a:bodyPr/>
        <a:lstStyle/>
        <a:p>
          <a:endParaRPr lang="ru-RU"/>
        </a:p>
      </dgm:t>
    </dgm:pt>
    <dgm:pt modelId="{E1A495D6-ED4F-4876-BFD0-6EAA7EFB4628}" type="pres">
      <dgm:prSet presAssocID="{7B0AD4B5-CD4F-484C-8200-738A5ED3E8F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EC31264-938E-47CC-B16A-38B65F30E14C}" type="pres">
      <dgm:prSet presAssocID="{9C381838-5954-44B6-A221-1A98B2BDA524}" presName="root" presStyleCnt="0"/>
      <dgm:spPr/>
    </dgm:pt>
    <dgm:pt modelId="{3C64C28E-3146-48E2-8A83-139333480C05}" type="pres">
      <dgm:prSet presAssocID="{9C381838-5954-44B6-A221-1A98B2BDA524}" presName="rootComposite" presStyleCnt="0"/>
      <dgm:spPr/>
    </dgm:pt>
    <dgm:pt modelId="{C4BF02D7-6F3D-4BE3-BB23-ADAE6F758AF3}" type="pres">
      <dgm:prSet presAssocID="{9C381838-5954-44B6-A221-1A98B2BDA524}" presName="rootText" presStyleLbl="node1" presStyleIdx="0" presStyleCnt="1" custScaleX="169536" custScaleY="45528"/>
      <dgm:spPr/>
      <dgm:t>
        <a:bodyPr/>
        <a:lstStyle/>
        <a:p>
          <a:endParaRPr lang="ru-RU"/>
        </a:p>
      </dgm:t>
    </dgm:pt>
    <dgm:pt modelId="{B1EBC1AF-C7E7-4758-BC00-1ADBF157D161}" type="pres">
      <dgm:prSet presAssocID="{9C381838-5954-44B6-A221-1A98B2BDA524}" presName="rootConnector" presStyleLbl="node1" presStyleIdx="0" presStyleCnt="1"/>
      <dgm:spPr/>
      <dgm:t>
        <a:bodyPr/>
        <a:lstStyle/>
        <a:p>
          <a:endParaRPr lang="ru-RU"/>
        </a:p>
      </dgm:t>
    </dgm:pt>
    <dgm:pt modelId="{F3620013-964B-4BB6-82AC-03C5C9CDD925}" type="pres">
      <dgm:prSet presAssocID="{9C381838-5954-44B6-A221-1A98B2BDA524}" presName="childShape" presStyleCnt="0"/>
      <dgm:spPr/>
    </dgm:pt>
    <dgm:pt modelId="{AAA884B2-55DF-4844-9609-F62B4BC37C86}" type="pres">
      <dgm:prSet presAssocID="{FFC14A49-A388-496E-9B84-F20A6383E6E3}" presName="Name13" presStyleLbl="parChTrans1D2" presStyleIdx="0" presStyleCnt="2"/>
      <dgm:spPr/>
      <dgm:t>
        <a:bodyPr/>
        <a:lstStyle/>
        <a:p>
          <a:endParaRPr lang="ru-RU"/>
        </a:p>
      </dgm:t>
    </dgm:pt>
    <dgm:pt modelId="{DD3A12BB-52BC-4EFA-8466-B5CD103C63AA}" type="pres">
      <dgm:prSet presAssocID="{8565FB61-1363-471A-9160-2AB3999F0920}" presName="childText" presStyleLbl="bgAcc1" presStyleIdx="0" presStyleCnt="2" custScaleX="1750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957478-619A-4212-A696-8E0F2533F217}" type="pres">
      <dgm:prSet presAssocID="{73378303-E8B7-4020-8C24-873170ACABC9}" presName="Name13" presStyleLbl="parChTrans1D2" presStyleIdx="1" presStyleCnt="2"/>
      <dgm:spPr/>
      <dgm:t>
        <a:bodyPr/>
        <a:lstStyle/>
        <a:p>
          <a:endParaRPr lang="ru-RU"/>
        </a:p>
      </dgm:t>
    </dgm:pt>
    <dgm:pt modelId="{B4EE1D30-089A-4D81-BD99-E4AB3EA846CE}" type="pres">
      <dgm:prSet presAssocID="{03686E40-F2FE-4AAA-86E6-113862D2A70F}" presName="childText" presStyleLbl="bgAcc1" presStyleIdx="1" presStyleCnt="2" custScaleX="1750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7D9A88-9A59-4027-AFE6-2E97026D3123}" srcId="{9C381838-5954-44B6-A221-1A98B2BDA524}" destId="{03686E40-F2FE-4AAA-86E6-113862D2A70F}" srcOrd="1" destOrd="0" parTransId="{73378303-E8B7-4020-8C24-873170ACABC9}" sibTransId="{2C582BAC-B737-4ABF-96AE-38AB295AA2C8}"/>
    <dgm:cxn modelId="{12B63C99-53DD-4650-AFF4-B5DFF095BA4B}" type="presOf" srcId="{7B0AD4B5-CD4F-484C-8200-738A5ED3E8F4}" destId="{E1A495D6-ED4F-4876-BFD0-6EAA7EFB4628}" srcOrd="0" destOrd="0" presId="urn:microsoft.com/office/officeart/2005/8/layout/hierarchy3"/>
    <dgm:cxn modelId="{EBCE2CAD-758A-4388-8926-46B91DACAA6F}" srcId="{9C381838-5954-44B6-A221-1A98B2BDA524}" destId="{8565FB61-1363-471A-9160-2AB3999F0920}" srcOrd="0" destOrd="0" parTransId="{FFC14A49-A388-496E-9B84-F20A6383E6E3}" sibTransId="{7844AC4B-6051-4027-9D7E-06537C0BB588}"/>
    <dgm:cxn modelId="{1A73D645-5953-46C1-945C-A6D839978AE2}" type="presOf" srcId="{8565FB61-1363-471A-9160-2AB3999F0920}" destId="{DD3A12BB-52BC-4EFA-8466-B5CD103C63AA}" srcOrd="0" destOrd="0" presId="urn:microsoft.com/office/officeart/2005/8/layout/hierarchy3"/>
    <dgm:cxn modelId="{C22B26BE-46C0-4E82-810D-784FB591E850}" type="presOf" srcId="{73378303-E8B7-4020-8C24-873170ACABC9}" destId="{CE957478-619A-4212-A696-8E0F2533F217}" srcOrd="0" destOrd="0" presId="urn:microsoft.com/office/officeart/2005/8/layout/hierarchy3"/>
    <dgm:cxn modelId="{15579ECC-05BA-49FF-B8C8-8A6C60DE9DEC}" type="presOf" srcId="{9C381838-5954-44B6-A221-1A98B2BDA524}" destId="{B1EBC1AF-C7E7-4758-BC00-1ADBF157D161}" srcOrd="1" destOrd="0" presId="urn:microsoft.com/office/officeart/2005/8/layout/hierarchy3"/>
    <dgm:cxn modelId="{82AA61EB-0D1B-4DDA-A187-F873C21659BB}" type="presOf" srcId="{FFC14A49-A388-496E-9B84-F20A6383E6E3}" destId="{AAA884B2-55DF-4844-9609-F62B4BC37C86}" srcOrd="0" destOrd="0" presId="urn:microsoft.com/office/officeart/2005/8/layout/hierarchy3"/>
    <dgm:cxn modelId="{481EDB6B-CD31-4A00-859C-C5B2F173CC9E}" srcId="{7B0AD4B5-CD4F-484C-8200-738A5ED3E8F4}" destId="{9C381838-5954-44B6-A221-1A98B2BDA524}" srcOrd="0" destOrd="0" parTransId="{C0E9A213-ED39-4DAB-AD48-DCFA233AD5EF}" sibTransId="{BD0F243D-A1A4-4534-8CC1-D378BBA0A5AD}"/>
    <dgm:cxn modelId="{6E1C566F-04DE-4D65-88B0-ECD59A322425}" type="presOf" srcId="{03686E40-F2FE-4AAA-86E6-113862D2A70F}" destId="{B4EE1D30-089A-4D81-BD99-E4AB3EA846CE}" srcOrd="0" destOrd="0" presId="urn:microsoft.com/office/officeart/2005/8/layout/hierarchy3"/>
    <dgm:cxn modelId="{471ED4AE-B7FD-405F-AAAD-21BDB75DEFE6}" type="presOf" srcId="{9C381838-5954-44B6-A221-1A98B2BDA524}" destId="{C4BF02D7-6F3D-4BE3-BB23-ADAE6F758AF3}" srcOrd="0" destOrd="0" presId="urn:microsoft.com/office/officeart/2005/8/layout/hierarchy3"/>
    <dgm:cxn modelId="{64077CE2-6F27-4A7E-AEEA-061473E504D7}" type="presParOf" srcId="{E1A495D6-ED4F-4876-BFD0-6EAA7EFB4628}" destId="{9EC31264-938E-47CC-B16A-38B65F30E14C}" srcOrd="0" destOrd="0" presId="urn:microsoft.com/office/officeart/2005/8/layout/hierarchy3"/>
    <dgm:cxn modelId="{4ABBA315-FE52-464E-9357-6C3F5AEA8462}" type="presParOf" srcId="{9EC31264-938E-47CC-B16A-38B65F30E14C}" destId="{3C64C28E-3146-48E2-8A83-139333480C05}" srcOrd="0" destOrd="0" presId="urn:microsoft.com/office/officeart/2005/8/layout/hierarchy3"/>
    <dgm:cxn modelId="{C1A45C13-F502-4E95-AC76-0C154ACA2A4E}" type="presParOf" srcId="{3C64C28E-3146-48E2-8A83-139333480C05}" destId="{C4BF02D7-6F3D-4BE3-BB23-ADAE6F758AF3}" srcOrd="0" destOrd="0" presId="urn:microsoft.com/office/officeart/2005/8/layout/hierarchy3"/>
    <dgm:cxn modelId="{A11565FF-2D87-45F2-B49D-5D5B64DF5BE3}" type="presParOf" srcId="{3C64C28E-3146-48E2-8A83-139333480C05}" destId="{B1EBC1AF-C7E7-4758-BC00-1ADBF157D161}" srcOrd="1" destOrd="0" presId="urn:microsoft.com/office/officeart/2005/8/layout/hierarchy3"/>
    <dgm:cxn modelId="{F2B3B71E-B704-479D-9C6C-71F212BFE1E2}" type="presParOf" srcId="{9EC31264-938E-47CC-B16A-38B65F30E14C}" destId="{F3620013-964B-4BB6-82AC-03C5C9CDD925}" srcOrd="1" destOrd="0" presId="urn:microsoft.com/office/officeart/2005/8/layout/hierarchy3"/>
    <dgm:cxn modelId="{3F0D61A6-35E2-4858-A1E1-D1703BD0F4AA}" type="presParOf" srcId="{F3620013-964B-4BB6-82AC-03C5C9CDD925}" destId="{AAA884B2-55DF-4844-9609-F62B4BC37C86}" srcOrd="0" destOrd="0" presId="urn:microsoft.com/office/officeart/2005/8/layout/hierarchy3"/>
    <dgm:cxn modelId="{73A6642E-96F1-483C-BA33-94C5EEA06AD4}" type="presParOf" srcId="{F3620013-964B-4BB6-82AC-03C5C9CDD925}" destId="{DD3A12BB-52BC-4EFA-8466-B5CD103C63AA}" srcOrd="1" destOrd="0" presId="urn:microsoft.com/office/officeart/2005/8/layout/hierarchy3"/>
    <dgm:cxn modelId="{2574C779-45DB-4A53-8BDD-738B04548D55}" type="presParOf" srcId="{F3620013-964B-4BB6-82AC-03C5C9CDD925}" destId="{CE957478-619A-4212-A696-8E0F2533F217}" srcOrd="2" destOrd="0" presId="urn:microsoft.com/office/officeart/2005/8/layout/hierarchy3"/>
    <dgm:cxn modelId="{62FD319B-31C0-4939-B033-C0B5671F93EA}" type="presParOf" srcId="{F3620013-964B-4BB6-82AC-03C5C9CDD925}" destId="{B4EE1D30-089A-4D81-BD99-E4AB3EA846CE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BF02D7-6F3D-4BE3-BB23-ADAE6F758AF3}">
      <dsp:nvSpPr>
        <dsp:cNvPr id="0" name=""/>
        <dsp:cNvSpPr/>
      </dsp:nvSpPr>
      <dsp:spPr>
        <a:xfrm>
          <a:off x="2898" y="253988"/>
          <a:ext cx="4079977" cy="5478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50800" rIns="762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dirty="0" smtClean="0"/>
            <a:t>Коми бувають</a:t>
          </a:r>
          <a:endParaRPr lang="ru-RU" sz="6500" kern="1200" dirty="0"/>
        </a:p>
      </dsp:txBody>
      <dsp:txXfrm>
        <a:off x="18943" y="270033"/>
        <a:ext cx="4047887" cy="515738"/>
      </dsp:txXfrm>
    </dsp:sp>
    <dsp:sp modelId="{AAA884B2-55DF-4844-9609-F62B4BC37C86}">
      <dsp:nvSpPr>
        <dsp:cNvPr id="0" name=""/>
        <dsp:cNvSpPr/>
      </dsp:nvSpPr>
      <dsp:spPr>
        <a:xfrm>
          <a:off x="410895" y="801817"/>
          <a:ext cx="407997" cy="9024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2458"/>
              </a:lnTo>
              <a:lnTo>
                <a:pt x="407997" y="9024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3A12BB-52BC-4EFA-8466-B5CD103C63AA}">
      <dsp:nvSpPr>
        <dsp:cNvPr id="0" name=""/>
        <dsp:cNvSpPr/>
      </dsp:nvSpPr>
      <dsp:spPr>
        <a:xfrm>
          <a:off x="818893" y="1102636"/>
          <a:ext cx="3369216" cy="12032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i="0" kern="1200" smtClean="0"/>
            <a:t>Одиночні</a:t>
          </a:r>
          <a:endParaRPr lang="ru-RU" sz="2400" b="0" kern="1200" dirty="0"/>
        </a:p>
      </dsp:txBody>
      <dsp:txXfrm>
        <a:off x="854136" y="1137879"/>
        <a:ext cx="3298730" cy="1132791"/>
      </dsp:txXfrm>
    </dsp:sp>
    <dsp:sp modelId="{CE957478-619A-4212-A696-8E0F2533F217}">
      <dsp:nvSpPr>
        <dsp:cNvPr id="0" name=""/>
        <dsp:cNvSpPr/>
      </dsp:nvSpPr>
      <dsp:spPr>
        <a:xfrm>
          <a:off x="410895" y="801817"/>
          <a:ext cx="407997" cy="24065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06555"/>
              </a:lnTo>
              <a:lnTo>
                <a:pt x="407997" y="240655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EE1D30-089A-4D81-BD99-E4AB3EA846CE}">
      <dsp:nvSpPr>
        <dsp:cNvPr id="0" name=""/>
        <dsp:cNvSpPr/>
      </dsp:nvSpPr>
      <dsp:spPr>
        <a:xfrm>
          <a:off x="818893" y="2606733"/>
          <a:ext cx="3369196" cy="12032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0" i="0" kern="1200" dirty="0" err="1" smtClean="0"/>
            <a:t>Парні</a:t>
          </a:r>
          <a:endParaRPr lang="ru-RU" sz="2400" b="0" kern="1200" dirty="0"/>
        </a:p>
      </dsp:txBody>
      <dsp:txXfrm>
        <a:off x="854136" y="2641976"/>
        <a:ext cx="3298710" cy="11327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ransition>
    <p:cover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0.gif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285852" y="1052736"/>
            <a:ext cx="7246588" cy="25191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uk-UA" sz="6600" dirty="0" smtClean="0">
                <a:solidFill>
                  <a:schemeClr val="accent2">
                    <a:lumMod val="75000"/>
                  </a:schemeClr>
                </a:solidFill>
                <a:ea typeface="+mj-ea"/>
                <a:cs typeface="+mj-cs"/>
              </a:rPr>
              <a:t>Розділові знаки в простому реченні</a:t>
            </a:r>
            <a:endParaRPr kumimoji="0" lang="ru-RU" sz="66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500034" y="428604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Крапка з комою</a:t>
            </a:r>
            <a:endParaRPr kumimoji="0" lang="ru-RU" sz="44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5852" y="1714488"/>
            <a:ext cx="4857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 smtClean="0"/>
              <a:t>Крапка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з</a:t>
            </a:r>
            <a:r>
              <a:rPr lang="ru-RU" sz="2800" b="1" dirty="0" smtClean="0"/>
              <a:t> комою </a:t>
            </a:r>
            <a:r>
              <a:rPr lang="ru-RU" sz="2800" b="1" dirty="0" err="1" smtClean="0"/>
              <a:t>вживається</a:t>
            </a:r>
            <a:r>
              <a:rPr lang="ru-RU" sz="2800" dirty="0" smtClean="0"/>
              <a:t>: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428728" y="2428868"/>
            <a:ext cx="671517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sz="2000" dirty="0" smtClean="0"/>
              <a:t>Для </a:t>
            </a:r>
            <a:r>
              <a:rPr lang="ru-RU" sz="2000" dirty="0" err="1" smtClean="0"/>
              <a:t>виділення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однотипних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частин</a:t>
            </a:r>
            <a:r>
              <a:rPr lang="ru-RU" sz="2000" dirty="0" smtClean="0"/>
              <a:t> складного </a:t>
            </a:r>
            <a:r>
              <a:rPr lang="ru-RU" sz="2000" dirty="0" err="1" smtClean="0"/>
              <a:t>речення</a:t>
            </a:r>
            <a:r>
              <a:rPr lang="ru-RU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ru-RU" sz="2000" dirty="0" smtClean="0"/>
          </a:p>
          <a:p>
            <a:pPr algn="ctr"/>
            <a:r>
              <a:rPr lang="uk-UA" sz="2000" dirty="0" smtClean="0"/>
              <a:t>“</a:t>
            </a:r>
            <a:r>
              <a:rPr lang="ru-RU" i="1" dirty="0" err="1" smtClean="0"/>
              <a:t>Шелестить</a:t>
            </a:r>
            <a:r>
              <a:rPr lang="ru-RU" i="1" dirty="0" smtClean="0"/>
              <a:t> </a:t>
            </a:r>
            <a:r>
              <a:rPr lang="ru-RU" i="1" dirty="0" err="1" smtClean="0"/>
              <a:t>пожовкле</a:t>
            </a:r>
            <a:r>
              <a:rPr lang="ru-RU" i="1" dirty="0" smtClean="0"/>
              <a:t> </a:t>
            </a:r>
            <a:r>
              <a:rPr lang="ru-RU" i="1" dirty="0" err="1" smtClean="0"/>
              <a:t>листя</a:t>
            </a:r>
            <a:r>
              <a:rPr lang="ru-RU" i="1" dirty="0" smtClean="0"/>
              <a:t> по </a:t>
            </a:r>
            <a:r>
              <a:rPr lang="ru-RU" i="1" dirty="0" err="1" smtClean="0"/>
              <a:t>діброві</a:t>
            </a:r>
            <a:r>
              <a:rPr lang="ru-RU" i="1" dirty="0" smtClean="0"/>
              <a:t>; </a:t>
            </a:r>
            <a:r>
              <a:rPr lang="ru-RU" i="1" dirty="0" err="1" smtClean="0"/>
              <a:t>гуляють</a:t>
            </a:r>
            <a:r>
              <a:rPr lang="ru-RU" i="1" dirty="0" smtClean="0"/>
              <a:t> хмари; </a:t>
            </a:r>
            <a:r>
              <a:rPr lang="ru-RU" i="1" dirty="0" err="1" smtClean="0"/>
              <a:t>сонце</a:t>
            </a:r>
            <a:r>
              <a:rPr lang="ru-RU" i="1" dirty="0" smtClean="0"/>
              <a:t> спить; </a:t>
            </a:r>
            <a:r>
              <a:rPr lang="ru-RU" i="1" dirty="0" err="1" smtClean="0"/>
              <a:t>ніде</a:t>
            </a:r>
            <a:r>
              <a:rPr lang="ru-RU" i="1" dirty="0" smtClean="0"/>
              <a:t> не </a:t>
            </a:r>
            <a:r>
              <a:rPr lang="ru-RU" i="1" dirty="0" err="1" smtClean="0"/>
              <a:t>чутно</a:t>
            </a:r>
            <a:r>
              <a:rPr lang="ru-RU" i="1" dirty="0" smtClean="0"/>
              <a:t> </a:t>
            </a:r>
            <a:r>
              <a:rPr lang="ru-RU" i="1" dirty="0" err="1" smtClean="0"/>
              <a:t>людської</a:t>
            </a:r>
            <a:r>
              <a:rPr lang="ru-RU" i="1" dirty="0" smtClean="0"/>
              <a:t> </a:t>
            </a:r>
            <a:r>
              <a:rPr lang="ru-RU" i="1" dirty="0" err="1" smtClean="0"/>
              <a:t>мови</a:t>
            </a:r>
            <a:r>
              <a:rPr lang="ru-RU" i="1" dirty="0" smtClean="0"/>
              <a:t> (Т.Шевченко</a:t>
            </a:r>
            <a:r>
              <a:rPr lang="ru-RU" dirty="0" smtClean="0"/>
              <a:t>).</a:t>
            </a:r>
            <a:r>
              <a:rPr lang="uk-UA" sz="2000" dirty="0" smtClean="0"/>
              <a:t>”</a:t>
            </a:r>
          </a:p>
          <a:p>
            <a:pPr algn="ctr"/>
            <a:endParaRPr lang="uk-UA" sz="2000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sz="2000" dirty="0" err="1" smtClean="0"/>
              <a:t>Між</a:t>
            </a:r>
            <a:r>
              <a:rPr lang="ru-RU" sz="2000" dirty="0" smtClean="0"/>
              <a:t> </a:t>
            </a:r>
            <a:r>
              <a:rPr lang="ru-RU" sz="2000" dirty="0" err="1" smtClean="0"/>
              <a:t>поширеними</a:t>
            </a:r>
            <a:r>
              <a:rPr lang="ru-RU" sz="2000" dirty="0" smtClean="0"/>
              <a:t> членами </a:t>
            </a:r>
            <a:r>
              <a:rPr lang="ru-RU" sz="2000" dirty="0" err="1" smtClean="0"/>
              <a:t>речення</a:t>
            </a:r>
            <a:r>
              <a:rPr lang="ru-RU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uk-UA" sz="2000" dirty="0" smtClean="0"/>
          </a:p>
          <a:p>
            <a:pPr algn="ctr"/>
            <a:r>
              <a:rPr lang="uk-UA" sz="2000" dirty="0" smtClean="0"/>
              <a:t>“</a:t>
            </a:r>
            <a:r>
              <a:rPr lang="ru-RU" i="1" dirty="0" smtClean="0"/>
              <a:t>Я люблю </a:t>
            </a:r>
            <a:r>
              <a:rPr lang="ru-RU" i="1" dirty="0" err="1" smtClean="0"/>
              <a:t>їхати</a:t>
            </a:r>
            <a:r>
              <a:rPr lang="ru-RU" i="1" dirty="0" smtClean="0"/>
              <a:t> на поле </a:t>
            </a:r>
            <a:r>
              <a:rPr lang="ru-RU" i="1" dirty="0" err="1" smtClean="0"/>
              <a:t>тоді</a:t>
            </a:r>
            <a:r>
              <a:rPr lang="ru-RU" i="1" dirty="0" smtClean="0"/>
              <a:t>, як </a:t>
            </a:r>
            <a:r>
              <a:rPr lang="ru-RU" i="1" dirty="0" err="1" smtClean="0"/>
              <a:t>ниви</a:t>
            </a:r>
            <a:r>
              <a:rPr lang="ru-RU" i="1" dirty="0" smtClean="0"/>
              <a:t> </a:t>
            </a:r>
            <a:r>
              <a:rPr lang="ru-RU" i="1" dirty="0" err="1" smtClean="0"/>
              <a:t>зеленіють</a:t>
            </a:r>
            <a:r>
              <a:rPr lang="ru-RU" i="1" dirty="0" smtClean="0"/>
              <a:t> та </a:t>
            </a:r>
            <a:r>
              <a:rPr lang="ru-RU" i="1" dirty="0" err="1" smtClean="0"/>
              <a:t>хвилюються</a:t>
            </a:r>
            <a:r>
              <a:rPr lang="ru-RU" i="1" dirty="0" smtClean="0"/>
              <a:t> </a:t>
            </a:r>
            <a:r>
              <a:rPr lang="ru-RU" i="1" dirty="0" err="1" smtClean="0"/>
              <a:t>зеленими</a:t>
            </a:r>
            <a:r>
              <a:rPr lang="ru-RU" i="1" dirty="0" smtClean="0"/>
              <a:t> </a:t>
            </a:r>
            <a:r>
              <a:rPr lang="ru-RU" i="1" dirty="0" err="1" smtClean="0"/>
              <a:t>хвилями</a:t>
            </a:r>
            <a:r>
              <a:rPr lang="ru-RU" i="1" dirty="0" smtClean="0"/>
              <a:t>; коли </a:t>
            </a:r>
            <a:r>
              <a:rPr lang="ru-RU" i="1" dirty="0" err="1" smtClean="0"/>
              <a:t>обважнілі</a:t>
            </a:r>
            <a:r>
              <a:rPr lang="ru-RU" i="1" dirty="0" smtClean="0"/>
              <a:t> колоски </a:t>
            </a:r>
            <a:r>
              <a:rPr lang="ru-RU" i="1" dirty="0" err="1" smtClean="0"/>
              <a:t>черкаються</a:t>
            </a:r>
            <a:r>
              <a:rPr lang="ru-RU" i="1" dirty="0" smtClean="0"/>
              <a:t> об голову, об </a:t>
            </a:r>
            <a:r>
              <a:rPr lang="ru-RU" i="1" dirty="0" err="1" smtClean="0"/>
              <a:t>вуха</a:t>
            </a:r>
            <a:r>
              <a:rPr lang="ru-RU" i="1" dirty="0" smtClean="0"/>
              <a:t>… (</a:t>
            </a:r>
            <a:r>
              <a:rPr lang="ru-RU" i="1" dirty="0" err="1" smtClean="0"/>
              <a:t>І.Нечуй-Левицький</a:t>
            </a:r>
            <a:r>
              <a:rPr lang="ru-RU" dirty="0" smtClean="0"/>
              <a:t>)</a:t>
            </a:r>
            <a:r>
              <a:rPr lang="uk-UA" sz="2000" dirty="0" smtClean="0"/>
              <a:t>”</a:t>
            </a:r>
          </a:p>
          <a:p>
            <a:pPr algn="ctr"/>
            <a:endParaRPr lang="uk-UA" sz="2000" dirty="0" smtClean="0"/>
          </a:p>
          <a:p>
            <a:pPr lvl="1"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sz="2000" dirty="0" smtClean="0"/>
              <a:t>У </a:t>
            </a:r>
            <a:r>
              <a:rPr lang="ru-RU" sz="2000" dirty="0" err="1" smtClean="0"/>
              <a:t>кінці</a:t>
            </a:r>
            <a:r>
              <a:rPr lang="ru-RU" sz="2000" dirty="0" smtClean="0"/>
              <a:t> рубрик.</a:t>
            </a:r>
            <a:r>
              <a:rPr lang="ru-RU" dirty="0" smtClean="0"/>
              <a:t> </a:t>
            </a:r>
            <a:r>
              <a:rPr lang="uk-UA" dirty="0" smtClean="0"/>
              <a:t>“</a:t>
            </a:r>
            <a:r>
              <a:rPr lang="ru-RU" i="1" dirty="0" smtClean="0"/>
              <a:t>1) </a:t>
            </a:r>
            <a:r>
              <a:rPr lang="ru-RU" i="1" dirty="0" err="1" smtClean="0"/>
              <a:t>голосні</a:t>
            </a:r>
            <a:r>
              <a:rPr lang="ru-RU" i="1" dirty="0" smtClean="0"/>
              <a:t>; 2) </a:t>
            </a:r>
            <a:r>
              <a:rPr lang="ru-RU" i="1" dirty="0" err="1" smtClean="0"/>
              <a:t>приголосні</a:t>
            </a:r>
            <a:r>
              <a:rPr lang="ru-RU" i="1" dirty="0" smtClean="0"/>
              <a:t>; та </a:t>
            </a:r>
            <a:r>
              <a:rPr lang="ru-RU" i="1" dirty="0" err="1" smtClean="0"/>
              <a:t>ін</a:t>
            </a:r>
            <a:r>
              <a:rPr lang="ru-RU" dirty="0" smtClean="0"/>
              <a:t>.</a:t>
            </a:r>
            <a:r>
              <a:rPr lang="uk-UA" dirty="0" smtClean="0"/>
              <a:t>”</a:t>
            </a:r>
            <a:endParaRPr lang="ru-RU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 txBox="1">
            <a:spLocks/>
          </p:cNvSpPr>
          <p:nvPr/>
        </p:nvSpPr>
        <p:spPr>
          <a:xfrm>
            <a:off x="500034" y="428604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Двокрапка</a:t>
            </a:r>
            <a:endParaRPr kumimoji="0" lang="ru-RU" sz="44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85852" y="1714488"/>
            <a:ext cx="4857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 smtClean="0"/>
              <a:t>Двокрапка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вживається</a:t>
            </a:r>
            <a:r>
              <a:rPr lang="ru-RU" sz="2800" dirty="0" smtClean="0"/>
              <a:t>: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214414" y="2571744"/>
            <a:ext cx="692948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/>
              <a:t> У </a:t>
            </a:r>
            <a:r>
              <a:rPr lang="ru-RU" sz="2000" dirty="0" err="1" smtClean="0"/>
              <a:t>безсполучникових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складних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реченнях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різнотипними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частинами</a:t>
            </a:r>
            <a:r>
              <a:rPr lang="ru-RU" sz="2000" dirty="0" smtClean="0"/>
              <a:t>, </a:t>
            </a:r>
            <a:r>
              <a:rPr lang="ru-RU" sz="2000" dirty="0" err="1" smtClean="0"/>
              <a:t>якщо</a:t>
            </a:r>
            <a:r>
              <a:rPr lang="ru-RU" sz="2000" dirty="0" smtClean="0"/>
              <a:t> друга </a:t>
            </a:r>
            <a:r>
              <a:rPr lang="ru-RU" sz="2000" dirty="0" err="1" smtClean="0"/>
              <a:t>частина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розкриває</a:t>
            </a:r>
            <a:r>
              <a:rPr lang="ru-RU" sz="2000" dirty="0" smtClean="0"/>
              <a:t> </a:t>
            </a:r>
            <a:r>
              <a:rPr lang="ru-RU" sz="2000" dirty="0" err="1" smtClean="0"/>
              <a:t>загальний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зміст</a:t>
            </a:r>
            <a:r>
              <a:rPr lang="ru-RU" sz="2000" dirty="0" smtClean="0"/>
              <a:t> </a:t>
            </a:r>
            <a:r>
              <a:rPr lang="ru-RU" sz="2000" dirty="0" err="1" smtClean="0"/>
              <a:t>першої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пояснює</a:t>
            </a:r>
            <a:r>
              <a:rPr lang="ru-RU" sz="2000" dirty="0" smtClean="0"/>
              <a:t> </a:t>
            </a:r>
            <a:r>
              <a:rPr lang="ru-RU" sz="2000" dirty="0" err="1" smtClean="0"/>
              <a:t>окрему</a:t>
            </a:r>
            <a:r>
              <a:rPr lang="ru-RU" sz="2000" dirty="0" smtClean="0"/>
              <a:t> </a:t>
            </a:r>
            <a:r>
              <a:rPr lang="ru-RU" sz="2000" dirty="0" err="1" smtClean="0"/>
              <a:t>її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частину</a:t>
            </a:r>
            <a:r>
              <a:rPr lang="ru-RU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uk-UA" sz="2000" dirty="0" smtClean="0"/>
          </a:p>
          <a:p>
            <a:pPr algn="ctr"/>
            <a:r>
              <a:rPr lang="uk-UA" sz="2000" dirty="0" smtClean="0"/>
              <a:t>“</a:t>
            </a:r>
            <a:r>
              <a:rPr lang="ru-RU" i="1" dirty="0" err="1" smtClean="0"/>
              <a:t>Він</a:t>
            </a:r>
            <a:r>
              <a:rPr lang="ru-RU" i="1" dirty="0" smtClean="0"/>
              <a:t> </a:t>
            </a:r>
            <a:r>
              <a:rPr lang="ru-RU" i="1" dirty="0" err="1" smtClean="0"/>
              <a:t>врахував</a:t>
            </a:r>
            <a:r>
              <a:rPr lang="ru-RU" i="1" dirty="0" smtClean="0"/>
              <a:t> все: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скаже</a:t>
            </a:r>
            <a:r>
              <a:rPr lang="ru-RU" i="1" dirty="0" smtClean="0"/>
              <a:t> </a:t>
            </a:r>
            <a:r>
              <a:rPr lang="ru-RU" i="1" dirty="0" err="1" smtClean="0"/>
              <a:t>він</a:t>
            </a:r>
            <a:r>
              <a:rPr lang="ru-RU" i="1" dirty="0" smtClean="0"/>
              <a:t>, </a:t>
            </a:r>
            <a:r>
              <a:rPr lang="ru-RU" i="1" dirty="0" err="1" smtClean="0"/>
              <a:t>і</a:t>
            </a:r>
            <a:r>
              <a:rPr lang="ru-RU" i="1" dirty="0" smtClean="0"/>
              <a:t> те, як </a:t>
            </a:r>
            <a:r>
              <a:rPr lang="ru-RU" i="1" dirty="0" err="1" smtClean="0"/>
              <a:t>його</a:t>
            </a:r>
            <a:r>
              <a:rPr lang="ru-RU" i="1" dirty="0" smtClean="0"/>
              <a:t> </a:t>
            </a:r>
            <a:r>
              <a:rPr lang="ru-RU" i="1" dirty="0" err="1" smtClean="0"/>
              <a:t>сприйме</a:t>
            </a:r>
            <a:r>
              <a:rPr lang="ru-RU" i="1" dirty="0" smtClean="0"/>
              <a:t> </a:t>
            </a:r>
            <a:r>
              <a:rPr lang="ru-RU" i="1" dirty="0" err="1" smtClean="0"/>
              <a:t>аудіторія</a:t>
            </a:r>
            <a:r>
              <a:rPr lang="ru-RU" i="1" dirty="0" smtClean="0"/>
              <a:t>,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навіть</a:t>
            </a:r>
            <a:r>
              <a:rPr lang="ru-RU" i="1" dirty="0" smtClean="0"/>
              <a:t> думку самого </a:t>
            </a:r>
            <a:r>
              <a:rPr lang="ru-RU" i="1" dirty="0" err="1" smtClean="0"/>
              <a:t>Миколи</a:t>
            </a:r>
            <a:r>
              <a:rPr lang="ru-RU" i="1" dirty="0" smtClean="0"/>
              <a:t> Петровича</a:t>
            </a:r>
            <a:r>
              <a:rPr lang="uk-UA" sz="2000" dirty="0" smtClean="0"/>
              <a:t>”</a:t>
            </a:r>
          </a:p>
          <a:p>
            <a:pPr algn="ctr"/>
            <a:endParaRPr lang="uk-UA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 При </a:t>
            </a:r>
            <a:r>
              <a:rPr lang="ru-RU" sz="2000" dirty="0" err="1" smtClean="0"/>
              <a:t>прямій</a:t>
            </a:r>
            <a:r>
              <a:rPr lang="ru-RU" sz="2000" dirty="0" smtClean="0"/>
              <a:t> </a:t>
            </a:r>
            <a:r>
              <a:rPr lang="ru-RU" sz="2000" dirty="0" err="1" smtClean="0"/>
              <a:t>мові</a:t>
            </a:r>
            <a:r>
              <a:rPr lang="ru-RU" sz="2000" dirty="0" smtClean="0"/>
              <a:t> у </a:t>
            </a:r>
            <a:r>
              <a:rPr lang="ru-RU" sz="2000" dirty="0" err="1" smtClean="0"/>
              <a:t>випадку</a:t>
            </a:r>
            <a:r>
              <a:rPr lang="ru-RU" sz="2000" dirty="0" smtClean="0"/>
              <a:t>, коли слова автора </a:t>
            </a:r>
            <a:r>
              <a:rPr lang="ru-RU" sz="2000" dirty="0" err="1" smtClean="0"/>
              <a:t>їй</a:t>
            </a:r>
            <a:r>
              <a:rPr lang="ru-RU" sz="2000" dirty="0" smtClean="0"/>
              <a:t> </a:t>
            </a:r>
            <a:r>
              <a:rPr lang="ru-RU" sz="2000" dirty="0" err="1" smtClean="0"/>
              <a:t>передують</a:t>
            </a:r>
            <a:r>
              <a:rPr lang="ru-RU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uk-UA" sz="2000" dirty="0" smtClean="0"/>
          </a:p>
          <a:p>
            <a:pPr algn="ctr"/>
            <a:r>
              <a:rPr lang="en-US" dirty="0" smtClean="0"/>
              <a:t>     </a:t>
            </a:r>
            <a:r>
              <a:rPr lang="uk-UA" dirty="0" smtClean="0"/>
              <a:t>“</a:t>
            </a:r>
            <a:r>
              <a:rPr lang="ru-RU" i="1" dirty="0" smtClean="0"/>
              <a:t>Петро </a:t>
            </a:r>
            <a:r>
              <a:rPr lang="ru-RU" i="1" dirty="0" err="1" smtClean="0"/>
              <a:t>нарешті</a:t>
            </a:r>
            <a:r>
              <a:rPr lang="ru-RU" i="1" dirty="0" smtClean="0"/>
              <a:t> </a:t>
            </a:r>
            <a:r>
              <a:rPr lang="ru-RU" i="1" dirty="0" err="1" smtClean="0"/>
              <a:t>вимовив</a:t>
            </a:r>
            <a:r>
              <a:rPr lang="ru-RU" i="1" dirty="0" smtClean="0"/>
              <a:t>: "Я </a:t>
            </a:r>
            <a:r>
              <a:rPr lang="ru-RU" i="1" dirty="0" err="1" smtClean="0"/>
              <a:t>впевнений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це</a:t>
            </a:r>
            <a:r>
              <a:rPr lang="ru-RU" i="1" dirty="0" smtClean="0"/>
              <a:t> </a:t>
            </a:r>
            <a:r>
              <a:rPr lang="ru-RU" i="1" smtClean="0"/>
              <a:t>правда.</a:t>
            </a:r>
            <a:r>
              <a:rPr lang="uk-UA" smtClean="0"/>
              <a:t>”</a:t>
            </a:r>
            <a:endParaRPr lang="ru-RU" sz="2000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414" y="2000240"/>
            <a:ext cx="67151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uk-UA" sz="2000" dirty="0" smtClean="0"/>
              <a:t> П</a:t>
            </a:r>
            <a:r>
              <a:rPr lang="ru-RU" sz="2000" dirty="0" err="1" smtClean="0"/>
              <a:t>ісля</a:t>
            </a:r>
            <a:r>
              <a:rPr lang="ru-RU" sz="2000" dirty="0" smtClean="0"/>
              <a:t> </a:t>
            </a:r>
            <a:r>
              <a:rPr lang="ru-RU" sz="2000" dirty="0" err="1" smtClean="0"/>
              <a:t>узагальнюючого</a:t>
            </a:r>
            <a:r>
              <a:rPr lang="ru-RU" sz="2000" dirty="0" smtClean="0"/>
              <a:t> слова перед </a:t>
            </a:r>
            <a:r>
              <a:rPr lang="ru-RU" sz="2000" dirty="0" err="1" smtClean="0"/>
              <a:t>однорідними</a:t>
            </a:r>
            <a:r>
              <a:rPr lang="ru-RU" sz="2000" dirty="0" smtClean="0"/>
              <a:t> членами.</a:t>
            </a:r>
          </a:p>
          <a:p>
            <a:pPr>
              <a:buFont typeface="Arial" pitchFamily="34" charset="0"/>
              <a:buChar char="•"/>
            </a:pPr>
            <a:endParaRPr lang="uk-UA" sz="2000" dirty="0" smtClean="0"/>
          </a:p>
          <a:p>
            <a:pPr algn="ctr"/>
            <a:r>
              <a:rPr lang="uk-UA" sz="2000" dirty="0" smtClean="0"/>
              <a:t>“</a:t>
            </a:r>
            <a:r>
              <a:rPr lang="ru-RU" i="1" dirty="0" err="1" smtClean="0"/>
              <a:t>Послідовність</a:t>
            </a:r>
            <a:r>
              <a:rPr lang="ru-RU" i="1" dirty="0" smtClean="0"/>
              <a:t> </a:t>
            </a:r>
            <a:r>
              <a:rPr lang="ru-RU" i="1" dirty="0" err="1" smtClean="0"/>
              <a:t>дій</a:t>
            </a:r>
            <a:r>
              <a:rPr lang="ru-RU" i="1" dirty="0" smtClean="0"/>
              <a:t> </a:t>
            </a:r>
            <a:r>
              <a:rPr lang="ru-RU" i="1" dirty="0" err="1" smtClean="0"/>
              <a:t>така</a:t>
            </a:r>
            <a:r>
              <a:rPr lang="ru-RU" i="1" dirty="0" smtClean="0"/>
              <a:t>: 1) довести,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речення</a:t>
            </a:r>
            <a:r>
              <a:rPr lang="ru-RU" i="1" dirty="0" smtClean="0"/>
              <a:t> складне; </a:t>
            </a:r>
          </a:p>
          <a:p>
            <a:pPr algn="ctr"/>
            <a:r>
              <a:rPr lang="ru-RU" i="1" dirty="0" smtClean="0"/>
              <a:t>2) </a:t>
            </a:r>
            <a:r>
              <a:rPr lang="ru-RU" i="1" dirty="0" err="1" smtClean="0"/>
              <a:t>з'ясувати</a:t>
            </a:r>
            <a:r>
              <a:rPr lang="ru-RU" i="1" dirty="0" smtClean="0"/>
              <a:t> вид складного </a:t>
            </a:r>
            <a:r>
              <a:rPr lang="ru-RU" i="1" dirty="0" err="1" smtClean="0"/>
              <a:t>речення</a:t>
            </a:r>
            <a:r>
              <a:rPr lang="ru-RU" i="1" dirty="0" smtClean="0"/>
              <a:t> та </a:t>
            </a:r>
            <a:r>
              <a:rPr lang="ru-RU" i="1" dirty="0" err="1" smtClean="0"/>
              <a:t>ін</a:t>
            </a:r>
            <a:r>
              <a:rPr lang="ru-RU" i="1" dirty="0" smtClean="0"/>
              <a:t>.</a:t>
            </a:r>
            <a:r>
              <a:rPr lang="uk-UA" sz="2000" dirty="0" smtClean="0"/>
              <a:t>”</a:t>
            </a:r>
            <a:endParaRPr lang="ru-RU" sz="2000" dirty="0"/>
          </a:p>
        </p:txBody>
      </p:sp>
      <p:sp>
        <p:nvSpPr>
          <p:cNvPr id="3" name="Заголовок 3"/>
          <p:cNvSpPr txBox="1">
            <a:spLocks/>
          </p:cNvSpPr>
          <p:nvPr/>
        </p:nvSpPr>
        <p:spPr>
          <a:xfrm>
            <a:off x="500034" y="428604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Двокрапка</a:t>
            </a:r>
            <a:endParaRPr kumimoji="0" lang="ru-RU" sz="44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4414" y="4000504"/>
            <a:ext cx="70723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>
                <a:solidFill>
                  <a:srgbClr val="FF0000"/>
                </a:solidFill>
              </a:rPr>
              <a:t>!!!</a:t>
            </a:r>
            <a:r>
              <a:rPr lang="ru-RU" sz="2000" b="1" i="1" dirty="0" smtClean="0"/>
              <a:t> </a:t>
            </a:r>
            <a:r>
              <a:rPr lang="ru-RU" sz="2000" i="1" dirty="0" smtClean="0"/>
              <a:t>Перед </a:t>
            </a:r>
            <a:r>
              <a:rPr lang="ru-RU" sz="2000" i="1" dirty="0" err="1" smtClean="0"/>
              <a:t>двокрапкою</a:t>
            </a:r>
            <a:r>
              <a:rPr lang="ru-RU" sz="2000" i="1" dirty="0" smtClean="0"/>
              <a:t>, як правило, тон </a:t>
            </a:r>
            <a:r>
              <a:rPr lang="ru-RU" sz="2000" i="1" dirty="0" err="1" smtClean="0"/>
              <a:t>підвищується</a:t>
            </a:r>
            <a:r>
              <a:rPr lang="ru-RU" sz="2000" i="1" dirty="0" smtClean="0"/>
              <a:t>, </a:t>
            </a:r>
            <a:r>
              <a:rPr lang="ru-RU" sz="2000" i="1" dirty="0" err="1" smtClean="0"/>
              <a:t>після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неї</a:t>
            </a:r>
            <a:r>
              <a:rPr lang="ru-RU" sz="2000" i="1" dirty="0" smtClean="0"/>
              <a:t>    	    </a:t>
            </a:r>
            <a:r>
              <a:rPr lang="ru-RU" sz="2000" i="1" dirty="0" err="1" smtClean="0"/>
              <a:t>робиться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вичікувальна</a:t>
            </a:r>
            <a:r>
              <a:rPr lang="ru-RU" sz="2000" i="1" dirty="0" smtClean="0"/>
              <a:t> пауза, </a:t>
            </a:r>
            <a:r>
              <a:rPr lang="ru-RU" sz="2000" i="1" dirty="0" err="1" smtClean="0"/>
              <a:t>і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далі</a:t>
            </a:r>
            <a:r>
              <a:rPr lang="ru-RU" sz="2000" i="1" dirty="0" smtClean="0"/>
              <a:t> слова 		        </a:t>
            </a:r>
            <a:r>
              <a:rPr lang="ru-RU" sz="2000" i="1" dirty="0" err="1" smtClean="0"/>
              <a:t>промовляються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звичайним</a:t>
            </a:r>
            <a:r>
              <a:rPr lang="ru-RU" sz="2000" i="1" dirty="0" smtClean="0"/>
              <a:t> тоном.</a:t>
            </a:r>
            <a:endParaRPr lang="ru-RU" sz="2000" i="1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3"/>
          <p:cNvSpPr txBox="1">
            <a:spLocks/>
          </p:cNvSpPr>
          <p:nvPr/>
        </p:nvSpPr>
        <p:spPr>
          <a:xfrm>
            <a:off x="500034" y="428604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Тире</a:t>
            </a:r>
            <a:endParaRPr kumimoji="0" lang="ru-RU" sz="44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4414" y="1571612"/>
            <a:ext cx="70009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Тире</a:t>
            </a:r>
            <a:r>
              <a:rPr lang="ru-RU" sz="2000" dirty="0" smtClean="0"/>
              <a:t> ставиться там, де </a:t>
            </a:r>
            <a:r>
              <a:rPr lang="ru-RU" sz="2000" dirty="0" err="1" smtClean="0"/>
              <a:t>й</a:t>
            </a:r>
            <a:r>
              <a:rPr lang="ru-RU" sz="2000" dirty="0" smtClean="0"/>
              <a:t> </a:t>
            </a:r>
            <a:r>
              <a:rPr lang="ru-RU" sz="2000" dirty="0" err="1" smtClean="0"/>
              <a:t>одинична</a:t>
            </a:r>
            <a:r>
              <a:rPr lang="ru-RU" sz="2000" dirty="0" smtClean="0"/>
              <a:t> та </a:t>
            </a:r>
            <a:r>
              <a:rPr lang="ru-RU" sz="2000" dirty="0" err="1" smtClean="0"/>
              <a:t>парні</a:t>
            </a:r>
            <a:r>
              <a:rPr lang="ru-RU" sz="2000" dirty="0" smtClean="0"/>
              <a:t> коми, а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там, де коми </a:t>
            </a:r>
            <a:r>
              <a:rPr lang="ru-RU" sz="2000" dirty="0" err="1" smtClean="0"/>
              <a:t>ставити</a:t>
            </a:r>
            <a:r>
              <a:rPr lang="ru-RU" sz="2000" dirty="0" smtClean="0"/>
              <a:t> не </a:t>
            </a:r>
            <a:r>
              <a:rPr lang="ru-RU" sz="2000" dirty="0" err="1" smtClean="0"/>
              <a:t>можна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285852" y="2428868"/>
            <a:ext cx="4857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Тире </a:t>
            </a:r>
            <a:r>
              <a:rPr lang="ru-RU" sz="2800" b="1" dirty="0" err="1" smtClean="0"/>
              <a:t>вживається</a:t>
            </a:r>
            <a:r>
              <a:rPr lang="ru-RU" sz="2800" dirty="0" smtClean="0"/>
              <a:t>: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1214414" y="3214686"/>
            <a:ext cx="70009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/>
              <a:t> </a:t>
            </a:r>
            <a:r>
              <a:rPr lang="ru-RU" sz="2000" dirty="0" err="1" smtClean="0"/>
              <a:t>Між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присудком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підметом</a:t>
            </a:r>
            <a:r>
              <a:rPr lang="ru-RU" sz="2000" dirty="0" smtClean="0"/>
              <a:t>, </a:t>
            </a:r>
            <a:r>
              <a:rPr lang="ru-RU" sz="2000" dirty="0" err="1" smtClean="0"/>
              <a:t>якщо</a:t>
            </a:r>
            <a:r>
              <a:rPr lang="ru-RU" sz="2000" dirty="0" smtClean="0"/>
              <a:t> вони </a:t>
            </a:r>
            <a:r>
              <a:rPr lang="ru-RU" sz="2000" dirty="0" err="1" smtClean="0"/>
              <a:t>виражені</a:t>
            </a:r>
            <a:r>
              <a:rPr lang="ru-RU" sz="2000" dirty="0" smtClean="0"/>
              <a:t> </a:t>
            </a:r>
            <a:r>
              <a:rPr lang="ru-RU" sz="2000" dirty="0" err="1" smtClean="0"/>
              <a:t>однаковими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лексично</a:t>
            </a:r>
            <a:r>
              <a:rPr lang="ru-RU" sz="2000" dirty="0" smtClean="0"/>
              <a:t>- </a:t>
            </a:r>
            <a:r>
              <a:rPr lang="ru-RU" sz="2000" dirty="0" err="1" smtClean="0"/>
              <a:t>граматичними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категоріями</a:t>
            </a:r>
            <a:r>
              <a:rPr lang="ru-RU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uk-UA" sz="2000" dirty="0" smtClean="0"/>
          </a:p>
          <a:p>
            <a:pPr algn="ctr"/>
            <a:r>
              <a:rPr lang="uk-UA" sz="2000" dirty="0" smtClean="0"/>
              <a:t>“</a:t>
            </a:r>
            <a:r>
              <a:rPr lang="ru-RU" i="1" dirty="0" err="1" smtClean="0"/>
              <a:t>Справжня</a:t>
            </a:r>
            <a:r>
              <a:rPr lang="ru-RU" i="1" dirty="0" smtClean="0"/>
              <a:t> дружба - </a:t>
            </a:r>
            <a:r>
              <a:rPr lang="ru-RU" i="1" dirty="0" err="1" smtClean="0"/>
              <a:t>чисте</a:t>
            </a:r>
            <a:r>
              <a:rPr lang="ru-RU" i="1" dirty="0" smtClean="0"/>
              <a:t> </a:t>
            </a:r>
            <a:r>
              <a:rPr lang="ru-RU" i="1" dirty="0" err="1" smtClean="0"/>
              <a:t>джерело</a:t>
            </a:r>
            <a:r>
              <a:rPr lang="ru-RU" i="1" dirty="0" smtClean="0"/>
              <a:t>.</a:t>
            </a:r>
            <a:r>
              <a:rPr lang="uk-UA" sz="2000" dirty="0" smtClean="0"/>
              <a:t>”</a:t>
            </a:r>
          </a:p>
          <a:p>
            <a:pPr algn="ctr"/>
            <a:endParaRPr lang="uk-UA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 На </a:t>
            </a:r>
            <a:r>
              <a:rPr lang="ru-RU" sz="2000" dirty="0" err="1" smtClean="0"/>
              <a:t>місці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пропущеного</a:t>
            </a:r>
            <a:r>
              <a:rPr lang="ru-RU" sz="2000" dirty="0" smtClean="0"/>
              <a:t> члена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кількох</a:t>
            </a:r>
            <a:r>
              <a:rPr lang="ru-RU" sz="2000" dirty="0" smtClean="0"/>
              <a:t> </a:t>
            </a:r>
            <a:r>
              <a:rPr lang="ru-RU" sz="2000" dirty="0" err="1" smtClean="0"/>
              <a:t>членів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речення</a:t>
            </a:r>
            <a:r>
              <a:rPr lang="ru-RU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uk-UA" sz="2000" dirty="0" smtClean="0"/>
          </a:p>
          <a:p>
            <a:pPr algn="ctr"/>
            <a:r>
              <a:rPr lang="uk-UA" sz="2000" dirty="0" smtClean="0"/>
              <a:t>“</a:t>
            </a:r>
            <a:r>
              <a:rPr lang="ru-RU" sz="2000" dirty="0" smtClean="0"/>
              <a:t> </a:t>
            </a:r>
            <a:r>
              <a:rPr lang="ru-RU" i="1" dirty="0" err="1" smtClean="0"/>
              <a:t>Сьогодні</a:t>
            </a:r>
            <a:r>
              <a:rPr lang="ru-RU" i="1" dirty="0" smtClean="0"/>
              <a:t> (</a:t>
            </a:r>
            <a:r>
              <a:rPr lang="ru-RU" i="1" dirty="0" err="1" smtClean="0"/>
              <a:t>є</a:t>
            </a:r>
            <a:r>
              <a:rPr lang="ru-RU" i="1" dirty="0" smtClean="0"/>
              <a:t>)- </a:t>
            </a:r>
            <a:r>
              <a:rPr lang="ru-RU" i="1" dirty="0" err="1" smtClean="0"/>
              <a:t>твій</a:t>
            </a:r>
            <a:r>
              <a:rPr lang="ru-RU" i="1" dirty="0" smtClean="0"/>
              <a:t> день </a:t>
            </a:r>
            <a:r>
              <a:rPr lang="ru-RU" i="1" dirty="0" err="1" smtClean="0"/>
              <a:t>народження</a:t>
            </a:r>
            <a:r>
              <a:rPr lang="ru-RU" i="1" dirty="0" smtClean="0"/>
              <a:t>.</a:t>
            </a:r>
            <a:r>
              <a:rPr lang="uk-UA" sz="2000" dirty="0" smtClean="0"/>
              <a:t>”</a:t>
            </a:r>
            <a:endParaRPr lang="ru-RU" sz="2000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500034" y="428604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Тире</a:t>
            </a:r>
            <a:endParaRPr kumimoji="0" lang="ru-RU" sz="44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5852" y="1428736"/>
            <a:ext cx="692948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/>
              <a:t> При </a:t>
            </a:r>
            <a:r>
              <a:rPr lang="ru-RU" sz="2000" dirty="0" err="1" smtClean="0"/>
              <a:t>відокремленій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прикладці</a:t>
            </a:r>
            <a:r>
              <a:rPr lang="ru-RU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ru-RU" sz="2000" dirty="0" smtClean="0"/>
          </a:p>
          <a:p>
            <a:pPr algn="ctr"/>
            <a:r>
              <a:rPr lang="uk-UA" sz="2000" dirty="0" smtClean="0"/>
              <a:t>“</a:t>
            </a:r>
            <a:r>
              <a:rPr lang="ru-RU" i="1" dirty="0" smtClean="0"/>
              <a:t>Я так </a:t>
            </a:r>
            <a:r>
              <a:rPr lang="ru-RU" i="1" dirty="0" err="1" smtClean="0"/>
              <a:t>довго</a:t>
            </a:r>
            <a:r>
              <a:rPr lang="ru-RU" i="1" dirty="0" smtClean="0"/>
              <a:t> </a:t>
            </a:r>
            <a:r>
              <a:rPr lang="ru-RU" i="1" dirty="0" err="1" smtClean="0"/>
              <a:t>працював</a:t>
            </a:r>
            <a:r>
              <a:rPr lang="ru-RU" i="1" dirty="0" smtClean="0"/>
              <a:t> - </a:t>
            </a:r>
            <a:r>
              <a:rPr lang="ru-RU" i="1" dirty="0" err="1" smtClean="0"/>
              <a:t>завдяки</a:t>
            </a:r>
            <a:r>
              <a:rPr lang="ru-RU" i="1" dirty="0" smtClean="0"/>
              <a:t> </a:t>
            </a:r>
            <a:r>
              <a:rPr lang="ru-RU" i="1" dirty="0" err="1" smtClean="0"/>
              <a:t>твоїй</a:t>
            </a:r>
            <a:r>
              <a:rPr lang="ru-RU" i="1" dirty="0" smtClean="0"/>
              <a:t> </a:t>
            </a:r>
            <a:r>
              <a:rPr lang="ru-RU" i="1" dirty="0" err="1" smtClean="0"/>
              <a:t>підтримці</a:t>
            </a:r>
            <a:r>
              <a:rPr lang="ru-RU" i="1" dirty="0" smtClean="0"/>
              <a:t> - для того, </a:t>
            </a:r>
            <a:r>
              <a:rPr lang="ru-RU" i="1" dirty="0" err="1" smtClean="0"/>
              <a:t>що</a:t>
            </a:r>
            <a:r>
              <a:rPr lang="ru-RU" i="1" dirty="0" smtClean="0"/>
              <a:t> б </a:t>
            </a:r>
            <a:r>
              <a:rPr lang="ru-RU" i="1" dirty="0" err="1" smtClean="0"/>
              <a:t>доказати</a:t>
            </a:r>
            <a:r>
              <a:rPr lang="ru-RU" i="1" dirty="0" smtClean="0"/>
              <a:t> самому </a:t>
            </a:r>
            <a:r>
              <a:rPr lang="ru-RU" i="1" dirty="0" err="1" smtClean="0"/>
              <a:t>собі</a:t>
            </a:r>
            <a:r>
              <a:rPr lang="ru-RU" i="1" dirty="0" smtClean="0"/>
              <a:t>.</a:t>
            </a:r>
            <a:r>
              <a:rPr lang="uk-UA" sz="2000" dirty="0" smtClean="0"/>
              <a:t>”</a:t>
            </a:r>
          </a:p>
          <a:p>
            <a:pPr algn="ctr"/>
            <a:endParaRPr lang="uk-UA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 Перед </a:t>
            </a:r>
            <a:r>
              <a:rPr lang="ru-RU" sz="2000" dirty="0" err="1" smtClean="0"/>
              <a:t>узагальнюючим</a:t>
            </a:r>
            <a:r>
              <a:rPr lang="ru-RU" sz="2000" dirty="0" smtClean="0"/>
              <a:t> словом </a:t>
            </a:r>
            <a:r>
              <a:rPr lang="ru-RU" sz="2000" dirty="0" err="1" smtClean="0"/>
              <a:t>після</a:t>
            </a:r>
            <a:r>
              <a:rPr lang="ru-RU" sz="2000" dirty="0" smtClean="0"/>
              <a:t> </a:t>
            </a:r>
            <a:r>
              <a:rPr lang="ru-RU" sz="2000" dirty="0" err="1" smtClean="0"/>
              <a:t>однорідних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членів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речення</a:t>
            </a:r>
            <a:r>
              <a:rPr lang="ru-RU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uk-UA" sz="2000" dirty="0" smtClean="0"/>
          </a:p>
          <a:p>
            <a:pPr algn="ctr"/>
            <a:r>
              <a:rPr lang="uk-UA" dirty="0" smtClean="0"/>
              <a:t>“</a:t>
            </a:r>
            <a:r>
              <a:rPr lang="ru-RU" i="1" dirty="0" smtClean="0"/>
              <a:t>На </a:t>
            </a:r>
            <a:r>
              <a:rPr lang="ru-RU" i="1" dirty="0" err="1" smtClean="0"/>
              <a:t>пустирях</a:t>
            </a:r>
            <a:r>
              <a:rPr lang="ru-RU" i="1" dirty="0" smtClean="0"/>
              <a:t>, у </a:t>
            </a:r>
            <a:r>
              <a:rPr lang="ru-RU" i="1" dirty="0" err="1" smtClean="0"/>
              <a:t>рівчаках</a:t>
            </a:r>
            <a:r>
              <a:rPr lang="ru-RU" i="1" dirty="0" smtClean="0"/>
              <a:t> та </a:t>
            </a:r>
            <a:r>
              <a:rPr lang="ru-RU" i="1" dirty="0" err="1" smtClean="0"/>
              <a:t>неглибоких</a:t>
            </a:r>
            <a:r>
              <a:rPr lang="ru-RU" i="1" dirty="0" smtClean="0"/>
              <a:t> балках - </a:t>
            </a:r>
            <a:r>
              <a:rPr lang="ru-RU" i="1" dirty="0" err="1" smtClean="0"/>
              <a:t>скрізь</a:t>
            </a:r>
            <a:r>
              <a:rPr lang="ru-RU" i="1" dirty="0" smtClean="0"/>
              <a:t> росте </a:t>
            </a:r>
            <a:r>
              <a:rPr lang="ru-RU" i="1" dirty="0" err="1" smtClean="0"/>
              <a:t>ця</a:t>
            </a:r>
            <a:r>
              <a:rPr lang="ru-RU" i="1" dirty="0" smtClean="0"/>
              <a:t> </a:t>
            </a:r>
            <a:r>
              <a:rPr lang="ru-RU" i="1" dirty="0" err="1" smtClean="0"/>
              <a:t>невибаглива</a:t>
            </a:r>
            <a:r>
              <a:rPr lang="ru-RU" i="1" dirty="0" smtClean="0"/>
              <a:t> </a:t>
            </a:r>
            <a:r>
              <a:rPr lang="ru-RU" i="1" dirty="0" err="1" smtClean="0"/>
              <a:t>рослина</a:t>
            </a:r>
            <a:r>
              <a:rPr lang="ru-RU" i="1" dirty="0" smtClean="0"/>
              <a:t>.</a:t>
            </a:r>
            <a:r>
              <a:rPr lang="uk-UA" dirty="0" smtClean="0"/>
              <a:t>”</a:t>
            </a:r>
          </a:p>
          <a:p>
            <a:pPr algn="ctr"/>
            <a:endParaRPr lang="uk-UA" dirty="0" smtClean="0"/>
          </a:p>
          <a:p>
            <a:pPr lvl="1"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dirty="0" err="1" smtClean="0"/>
              <a:t>Якщо</a:t>
            </a:r>
            <a:r>
              <a:rPr lang="ru-RU" dirty="0" smtClean="0"/>
              <a:t> друга половина </a:t>
            </a:r>
            <a:r>
              <a:rPr lang="ru-RU" dirty="0" err="1" smtClean="0"/>
              <a:t>безсполучникового</a:t>
            </a:r>
            <a:r>
              <a:rPr lang="ru-RU" dirty="0" smtClean="0"/>
              <a:t> складного </a:t>
            </a:r>
            <a:r>
              <a:rPr lang="ru-RU" dirty="0" err="1" smtClean="0"/>
              <a:t>речення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протиставлення</a:t>
            </a:r>
            <a:r>
              <a:rPr lang="ru-RU" dirty="0" smtClean="0"/>
              <a:t>.</a:t>
            </a:r>
          </a:p>
          <a:p>
            <a:pPr lvl="1">
              <a:buFont typeface="Arial" pitchFamily="34" charset="0"/>
              <a:buChar char="•"/>
            </a:pPr>
            <a:endParaRPr lang="uk-UA" dirty="0" smtClean="0"/>
          </a:p>
          <a:p>
            <a:pPr lvl="1" algn="ctr"/>
            <a:r>
              <a:rPr lang="uk-UA" dirty="0" smtClean="0"/>
              <a:t>“</a:t>
            </a:r>
            <a:r>
              <a:rPr lang="ru-RU" i="1" dirty="0" err="1" smtClean="0"/>
              <a:t>Ще</a:t>
            </a:r>
            <a:r>
              <a:rPr lang="ru-RU" i="1" dirty="0" smtClean="0"/>
              <a:t> </a:t>
            </a:r>
            <a:r>
              <a:rPr lang="ru-RU" i="1" dirty="0" err="1" smtClean="0"/>
              <a:t>сонячні</a:t>
            </a:r>
            <a:r>
              <a:rPr lang="ru-RU" i="1" dirty="0" smtClean="0"/>
              <a:t> </a:t>
            </a:r>
            <a:r>
              <a:rPr lang="ru-RU" i="1" dirty="0" err="1" smtClean="0"/>
              <a:t>промені</a:t>
            </a:r>
            <a:r>
              <a:rPr lang="ru-RU" i="1" dirty="0" smtClean="0"/>
              <a:t> </a:t>
            </a:r>
            <a:r>
              <a:rPr lang="ru-RU" i="1" dirty="0" err="1" smtClean="0"/>
              <a:t>сплять</a:t>
            </a:r>
            <a:r>
              <a:rPr lang="ru-RU" i="1" dirty="0" smtClean="0"/>
              <a:t> - </a:t>
            </a:r>
            <a:r>
              <a:rPr lang="ru-RU" i="1" dirty="0" err="1" smtClean="0"/>
              <a:t>досвітні</a:t>
            </a:r>
            <a:r>
              <a:rPr lang="ru-RU" i="1" dirty="0" smtClean="0"/>
              <a:t> </a:t>
            </a:r>
            <a:r>
              <a:rPr lang="ru-RU" i="1" dirty="0" err="1" smtClean="0"/>
              <a:t>вогні</a:t>
            </a:r>
            <a:r>
              <a:rPr lang="ru-RU" i="1" dirty="0" smtClean="0"/>
              <a:t> </a:t>
            </a:r>
            <a:r>
              <a:rPr lang="ru-RU" i="1" dirty="0" err="1" smtClean="0"/>
              <a:t>вже</a:t>
            </a:r>
            <a:r>
              <a:rPr lang="ru-RU" i="1" dirty="0" smtClean="0"/>
              <a:t> </a:t>
            </a:r>
            <a:r>
              <a:rPr lang="ru-RU" i="1" dirty="0" err="1" smtClean="0"/>
              <a:t>горять</a:t>
            </a:r>
            <a:r>
              <a:rPr lang="ru-RU" i="1" dirty="0" smtClean="0"/>
              <a:t> (</a:t>
            </a:r>
            <a:r>
              <a:rPr lang="ru-RU" i="1" dirty="0" err="1" smtClean="0"/>
              <a:t>Л.Українка</a:t>
            </a:r>
            <a:r>
              <a:rPr lang="ru-RU" dirty="0" smtClean="0"/>
              <a:t>).</a:t>
            </a:r>
            <a:r>
              <a:rPr lang="uk-UA" dirty="0" smtClean="0"/>
              <a:t>”</a:t>
            </a:r>
            <a:endParaRPr lang="ru-RU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 txBox="1">
            <a:spLocks/>
          </p:cNvSpPr>
          <p:nvPr/>
        </p:nvSpPr>
        <p:spPr>
          <a:xfrm>
            <a:off x="500034" y="428604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Знак оклику</a:t>
            </a:r>
            <a:endParaRPr kumimoji="0" lang="ru-RU" sz="44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2976" y="1500174"/>
            <a:ext cx="45005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Знак оклику </a:t>
            </a:r>
            <a:r>
              <a:rPr lang="ru-RU" sz="2800" b="1" dirty="0" err="1" smtClean="0"/>
              <a:t>вживається</a:t>
            </a:r>
            <a:r>
              <a:rPr lang="ru-RU" sz="2800" b="1" dirty="0" smtClean="0"/>
              <a:t>:</a:t>
            </a:r>
            <a:endParaRPr lang="ru-RU" sz="28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214414" y="2285992"/>
            <a:ext cx="692948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/>
              <a:t> У </a:t>
            </a:r>
            <a:r>
              <a:rPr lang="ru-RU" sz="2000" dirty="0" err="1" smtClean="0"/>
              <a:t>кінці</a:t>
            </a:r>
            <a:r>
              <a:rPr lang="ru-RU" sz="2000" dirty="0" smtClean="0"/>
              <a:t> </a:t>
            </a:r>
            <a:r>
              <a:rPr lang="ru-RU" sz="2000" dirty="0" err="1" smtClean="0"/>
              <a:t>спонукального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речення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якщо</a:t>
            </a:r>
            <a:r>
              <a:rPr lang="ru-RU" sz="2000" dirty="0" smtClean="0"/>
              <a:t>, </a:t>
            </a:r>
            <a:r>
              <a:rPr lang="ru-RU" sz="2000" dirty="0" err="1" smtClean="0"/>
              <a:t>крім</a:t>
            </a:r>
            <a:r>
              <a:rPr lang="ru-RU" sz="2000" dirty="0" smtClean="0"/>
              <a:t> </a:t>
            </a:r>
            <a:r>
              <a:rPr lang="ru-RU" sz="2000" dirty="0" err="1" smtClean="0"/>
              <a:t>спонукання</a:t>
            </a:r>
            <a:r>
              <a:rPr lang="ru-RU" sz="2000" dirty="0" smtClean="0"/>
              <a:t>, в </a:t>
            </a:r>
            <a:r>
              <a:rPr lang="ru-RU" sz="2000" dirty="0" err="1" smtClean="0"/>
              <a:t>реченні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виражається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емоційний</a:t>
            </a:r>
            <a:r>
              <a:rPr lang="ru-RU" sz="2000" dirty="0" smtClean="0"/>
              <a:t> стан того, </a:t>
            </a:r>
            <a:r>
              <a:rPr lang="ru-RU" sz="2000" dirty="0" err="1" smtClean="0"/>
              <a:t>хто</a:t>
            </a:r>
            <a:r>
              <a:rPr lang="ru-RU" sz="2000" dirty="0" smtClean="0"/>
              <a:t> говорить.</a:t>
            </a:r>
          </a:p>
          <a:p>
            <a:pPr>
              <a:buFont typeface="Arial" pitchFamily="34" charset="0"/>
              <a:buChar char="•"/>
            </a:pPr>
            <a:endParaRPr lang="uk-UA" sz="2000" dirty="0" smtClean="0"/>
          </a:p>
          <a:p>
            <a:pPr algn="ctr"/>
            <a:r>
              <a:rPr lang="uk-UA" sz="2000" dirty="0" smtClean="0"/>
              <a:t>“</a:t>
            </a:r>
            <a:r>
              <a:rPr lang="ru-RU" i="1" dirty="0" smtClean="0"/>
              <a:t>А ну, </a:t>
            </a:r>
            <a:r>
              <a:rPr lang="ru-RU" i="1" dirty="0" err="1" smtClean="0"/>
              <a:t>відчиняй</a:t>
            </a:r>
            <a:r>
              <a:rPr lang="ru-RU" i="1" dirty="0" smtClean="0"/>
              <a:t>!"- </a:t>
            </a:r>
            <a:r>
              <a:rPr lang="ru-RU" i="1" dirty="0" err="1" smtClean="0"/>
              <a:t>вигукнув</a:t>
            </a:r>
            <a:r>
              <a:rPr lang="ru-RU" i="1" dirty="0" smtClean="0"/>
              <a:t> </a:t>
            </a:r>
            <a:r>
              <a:rPr lang="ru-RU" i="1" dirty="0" err="1" smtClean="0"/>
              <a:t>хтось</a:t>
            </a:r>
            <a:r>
              <a:rPr lang="ru-RU" i="1" dirty="0" smtClean="0"/>
              <a:t> за </a:t>
            </a:r>
            <a:r>
              <a:rPr lang="ru-RU" i="1" dirty="0" err="1" smtClean="0"/>
              <a:t>дверима</a:t>
            </a:r>
            <a:r>
              <a:rPr lang="ru-RU" i="1" dirty="0" smtClean="0"/>
              <a:t>.</a:t>
            </a:r>
            <a:r>
              <a:rPr lang="uk-UA" sz="2000" dirty="0" smtClean="0"/>
              <a:t>”</a:t>
            </a:r>
          </a:p>
          <a:p>
            <a:pPr algn="ctr"/>
            <a:endParaRPr lang="uk-UA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 </a:t>
            </a:r>
            <a:r>
              <a:rPr lang="ru-RU" sz="2000" dirty="0" err="1" smtClean="0"/>
              <a:t>Після</a:t>
            </a:r>
            <a:r>
              <a:rPr lang="ru-RU" sz="2000" dirty="0" smtClean="0"/>
              <a:t> </a:t>
            </a:r>
            <a:r>
              <a:rPr lang="ru-RU" sz="2000" dirty="0" err="1" smtClean="0"/>
              <a:t>звертання</a:t>
            </a:r>
            <a:r>
              <a:rPr lang="ru-RU" sz="2000" dirty="0" smtClean="0"/>
              <a:t> при </a:t>
            </a:r>
            <a:r>
              <a:rPr lang="ru-RU" sz="2000" dirty="0" err="1" smtClean="0"/>
              <a:t>емоційному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його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виділенні</a:t>
            </a:r>
            <a:r>
              <a:rPr lang="ru-RU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uk-UA" sz="2000" dirty="0" smtClean="0"/>
          </a:p>
          <a:p>
            <a:pPr algn="ctr"/>
            <a:r>
              <a:rPr lang="uk-UA" dirty="0" smtClean="0"/>
              <a:t>“</a:t>
            </a:r>
            <a:r>
              <a:rPr lang="ru-RU" i="1" dirty="0" smtClean="0"/>
              <a:t>- </a:t>
            </a:r>
            <a:r>
              <a:rPr lang="ru-RU" i="1" dirty="0" err="1" smtClean="0"/>
              <a:t>Хлопці</a:t>
            </a:r>
            <a:r>
              <a:rPr lang="ru-RU" i="1" dirty="0" smtClean="0"/>
              <a:t>! - покликав Олег </a:t>
            </a:r>
            <a:r>
              <a:rPr lang="ru-RU" i="1" dirty="0" err="1" smtClean="0"/>
              <a:t>Васильович</a:t>
            </a:r>
            <a:r>
              <a:rPr lang="ru-RU" i="1" dirty="0" smtClean="0"/>
              <a:t> - </a:t>
            </a:r>
            <a:r>
              <a:rPr lang="ru-RU" i="1" dirty="0" err="1" smtClean="0"/>
              <a:t>Швидко</a:t>
            </a:r>
            <a:r>
              <a:rPr lang="ru-RU" i="1" dirty="0" smtClean="0"/>
              <a:t> </a:t>
            </a:r>
            <a:r>
              <a:rPr lang="ru-RU" i="1" dirty="0" err="1" smtClean="0"/>
              <a:t>біжить</a:t>
            </a:r>
            <a:r>
              <a:rPr lang="ru-RU" i="1" dirty="0" smtClean="0"/>
              <a:t> до мене!</a:t>
            </a:r>
            <a:r>
              <a:rPr lang="uk-UA" dirty="0" smtClean="0"/>
              <a:t>”</a:t>
            </a:r>
          </a:p>
          <a:p>
            <a:pPr algn="ctr"/>
            <a:endParaRPr lang="uk-UA" dirty="0" smtClean="0"/>
          </a:p>
          <a:p>
            <a:pPr lvl="2">
              <a:buFont typeface="Arial" pitchFamily="34" charset="0"/>
              <a:buChar char="•"/>
            </a:pPr>
            <a:r>
              <a:rPr lang="ru-RU" sz="2000" dirty="0" smtClean="0"/>
              <a:t> У </a:t>
            </a:r>
            <a:r>
              <a:rPr lang="ru-RU" sz="2000" dirty="0" err="1" smtClean="0"/>
              <a:t>кінці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розповідного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речення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у</a:t>
            </a:r>
            <a:r>
              <a:rPr lang="ru-RU" sz="2000" dirty="0" smtClean="0"/>
              <a:t> </a:t>
            </a:r>
            <a:r>
              <a:rPr lang="ru-RU" sz="2000" dirty="0" err="1" smtClean="0"/>
              <a:t>якому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виражається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емоційний</a:t>
            </a:r>
            <a:r>
              <a:rPr lang="ru-RU" sz="2000" dirty="0" smtClean="0"/>
              <a:t> стан автора.</a:t>
            </a:r>
          </a:p>
          <a:p>
            <a:pPr lvl="2">
              <a:buFont typeface="Arial" pitchFamily="34" charset="0"/>
              <a:buChar char="•"/>
            </a:pPr>
            <a:endParaRPr lang="uk-UA" dirty="0" smtClean="0"/>
          </a:p>
          <a:p>
            <a:pPr lvl="2" algn="ctr"/>
            <a:r>
              <a:rPr lang="uk-UA" dirty="0" smtClean="0"/>
              <a:t>“</a:t>
            </a:r>
            <a:r>
              <a:rPr lang="ru-RU" i="1" dirty="0" smtClean="0"/>
              <a:t>Боже! </a:t>
            </a:r>
            <a:r>
              <a:rPr lang="ru-RU" i="1" dirty="0" err="1" smtClean="0"/>
              <a:t>Що</a:t>
            </a:r>
            <a:r>
              <a:rPr lang="ru-RU" i="1" dirty="0" smtClean="0"/>
              <a:t> ж </a:t>
            </a:r>
            <a:r>
              <a:rPr lang="ru-RU" i="1" dirty="0" err="1" smtClean="0"/>
              <a:t>ви</a:t>
            </a:r>
            <a:r>
              <a:rPr lang="ru-RU" i="1" dirty="0" smtClean="0"/>
              <a:t> </a:t>
            </a:r>
            <a:r>
              <a:rPr lang="ru-RU" i="1" dirty="0" err="1" smtClean="0"/>
              <a:t>наробили</a:t>
            </a:r>
            <a:r>
              <a:rPr lang="ru-RU" i="1" dirty="0" smtClean="0"/>
              <a:t>!</a:t>
            </a:r>
            <a:r>
              <a:rPr lang="uk-UA" dirty="0" smtClean="0"/>
              <a:t>”</a:t>
            </a:r>
            <a:endParaRPr lang="ru-RU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 txBox="1">
            <a:spLocks/>
          </p:cNvSpPr>
          <p:nvPr/>
        </p:nvSpPr>
        <p:spPr>
          <a:xfrm>
            <a:off x="500034" y="428604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Знак питання</a:t>
            </a:r>
            <a:endParaRPr kumimoji="0" lang="ru-RU" sz="44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14414" y="1500174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Знак </a:t>
            </a:r>
            <a:r>
              <a:rPr lang="ru-RU" sz="2800" b="1" dirty="0" err="1" smtClean="0"/>
              <a:t>питання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вживається</a:t>
            </a:r>
            <a:r>
              <a:rPr lang="ru-RU" sz="2800" b="1" dirty="0" smtClean="0"/>
              <a:t>: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500166" y="2428868"/>
            <a:ext cx="64294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/>
              <a:t> У </a:t>
            </a:r>
            <a:r>
              <a:rPr lang="ru-RU" sz="2000" dirty="0" err="1" smtClean="0"/>
              <a:t>кінці</a:t>
            </a:r>
            <a:r>
              <a:rPr lang="ru-RU" sz="2000" dirty="0" smtClean="0"/>
              <a:t> </a:t>
            </a:r>
            <a:r>
              <a:rPr lang="ru-RU" sz="2000" dirty="0" err="1" smtClean="0"/>
              <a:t>питального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речення</a:t>
            </a:r>
            <a:r>
              <a:rPr lang="ru-RU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uk-UA" sz="2000" dirty="0" smtClean="0"/>
          </a:p>
          <a:p>
            <a:pPr algn="ctr"/>
            <a:r>
              <a:rPr lang="uk-UA" sz="2000" dirty="0" smtClean="0"/>
              <a:t>“</a:t>
            </a:r>
            <a:r>
              <a:rPr lang="ru-RU" sz="2000" i="1" dirty="0" err="1" smtClean="0"/>
              <a:t>Звідки</a:t>
            </a:r>
            <a:r>
              <a:rPr lang="ru-RU" sz="2000" i="1" dirty="0" smtClean="0"/>
              <a:t> ж ми </a:t>
            </a:r>
            <a:r>
              <a:rPr lang="ru-RU" sz="2000" i="1" dirty="0" err="1" smtClean="0"/>
              <a:t>такі</a:t>
            </a:r>
            <a:r>
              <a:rPr lang="ru-RU" sz="2000" i="1" dirty="0" smtClean="0"/>
              <a:t>?</a:t>
            </a:r>
            <a:r>
              <a:rPr lang="uk-UA" sz="2000" dirty="0" smtClean="0"/>
              <a:t>”</a:t>
            </a:r>
          </a:p>
          <a:p>
            <a:pPr algn="ctr"/>
            <a:endParaRPr lang="uk-UA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 У </a:t>
            </a:r>
            <a:r>
              <a:rPr lang="ru-RU" sz="2000" dirty="0" err="1" smtClean="0"/>
              <a:t>діалогах</a:t>
            </a:r>
            <a:r>
              <a:rPr lang="ru-RU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uk-UA" sz="2000" dirty="0" smtClean="0"/>
          </a:p>
          <a:p>
            <a:pPr algn="ctr"/>
            <a:r>
              <a:rPr lang="uk-UA" dirty="0" smtClean="0"/>
              <a:t>“ </a:t>
            </a:r>
            <a:r>
              <a:rPr lang="ru-RU" i="1" dirty="0" smtClean="0"/>
              <a:t>̶  </a:t>
            </a:r>
            <a:r>
              <a:rPr lang="ru-RU" i="1" dirty="0" err="1" smtClean="0"/>
              <a:t>Микола</a:t>
            </a:r>
            <a:r>
              <a:rPr lang="ru-RU" i="1" dirty="0" smtClean="0"/>
              <a:t>. </a:t>
            </a:r>
            <a:r>
              <a:rPr lang="ru-RU" i="1" dirty="0" err="1" smtClean="0"/>
              <a:t>Слухайте</a:t>
            </a:r>
            <a:r>
              <a:rPr lang="ru-RU" i="1" dirty="0" smtClean="0"/>
              <a:t>,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чого</a:t>
            </a:r>
            <a:r>
              <a:rPr lang="ru-RU" i="1" dirty="0" smtClean="0"/>
              <a:t> </a:t>
            </a:r>
            <a:r>
              <a:rPr lang="ru-RU" i="1" dirty="0" err="1" smtClean="0"/>
              <a:t>ви</a:t>
            </a:r>
            <a:r>
              <a:rPr lang="ru-RU" i="1" dirty="0" smtClean="0"/>
              <a:t> </a:t>
            </a:r>
            <a:r>
              <a:rPr lang="ru-RU" i="1" dirty="0" err="1" smtClean="0"/>
              <a:t>оце</a:t>
            </a:r>
            <a:r>
              <a:rPr lang="ru-RU" i="1" dirty="0" smtClean="0"/>
              <a:t> все </a:t>
            </a:r>
            <a:r>
              <a:rPr lang="ru-RU" i="1" dirty="0" err="1" smtClean="0"/>
              <a:t>питаннями</a:t>
            </a:r>
            <a:r>
              <a:rPr lang="ru-RU" i="1" dirty="0" smtClean="0"/>
              <a:t> на </a:t>
            </a:r>
            <a:r>
              <a:rPr lang="ru-RU" i="1" dirty="0" err="1" smtClean="0"/>
              <a:t>питання</a:t>
            </a:r>
            <a:r>
              <a:rPr lang="ru-RU" i="1" dirty="0" smtClean="0"/>
              <a:t> </a:t>
            </a:r>
            <a:r>
              <a:rPr lang="ru-RU" i="1" dirty="0" err="1" smtClean="0"/>
              <a:t>відповідаєте</a:t>
            </a:r>
            <a:r>
              <a:rPr lang="ru-RU" i="1" dirty="0" smtClean="0"/>
              <a:t>?</a:t>
            </a:r>
            <a:br>
              <a:rPr lang="ru-RU" i="1" dirty="0" smtClean="0"/>
            </a:br>
            <a:r>
              <a:rPr lang="ru-RU" i="1" dirty="0" smtClean="0"/>
              <a:t>̶  Михайло. А </a:t>
            </a:r>
            <a:r>
              <a:rPr lang="ru-RU" i="1" dirty="0" err="1" smtClean="0"/>
              <a:t>ви</a:t>
            </a:r>
            <a:r>
              <a:rPr lang="ru-RU" i="1" dirty="0" smtClean="0"/>
              <a:t> як </a:t>
            </a:r>
            <a:r>
              <a:rPr lang="ru-RU" i="1" dirty="0" err="1" smtClean="0"/>
              <a:t>думаєте</a:t>
            </a:r>
            <a:r>
              <a:rPr lang="ru-RU" i="1" dirty="0" smtClean="0"/>
              <a:t>?</a:t>
            </a:r>
            <a:r>
              <a:rPr lang="uk-UA" dirty="0" smtClean="0"/>
              <a:t>”</a:t>
            </a:r>
            <a:endParaRPr lang="ru-RU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Що таке речення?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052" name="Picture 4" descr="http://4.bp.blogspot.com/--gzMQpFToTU/Umj73MsMPLI/AAAAAAAAAFM/2ZsjXftYrSg/s1600/2013102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285860"/>
            <a:ext cx="2710077" cy="2133591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571604" y="3357562"/>
            <a:ext cx="678661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err="1" smtClean="0"/>
              <a:t>Речення</a:t>
            </a:r>
            <a:r>
              <a:rPr lang="ru-RU" sz="2800" i="1" dirty="0" smtClean="0"/>
              <a:t> - </a:t>
            </a:r>
            <a:r>
              <a:rPr lang="ru-RU" sz="2800" i="1" dirty="0" err="1" smtClean="0"/>
              <a:t>це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осмислене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сполучення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слів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або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окреме</a:t>
            </a:r>
            <a:r>
              <a:rPr lang="ru-RU" sz="2800" i="1" dirty="0" smtClean="0"/>
              <a:t> слово, </a:t>
            </a:r>
            <a:r>
              <a:rPr lang="ru-RU" sz="2800" i="1" dirty="0" err="1" smtClean="0"/>
              <a:t>граматично</a:t>
            </a:r>
            <a:r>
              <a:rPr lang="ru-RU" sz="2800" i="1" dirty="0" smtClean="0"/>
              <a:t> та </a:t>
            </a:r>
            <a:r>
              <a:rPr lang="ru-RU" sz="2800" i="1" dirty="0" err="1" smtClean="0"/>
              <a:t>інтонаційно</a:t>
            </a:r>
            <a:r>
              <a:rPr lang="ru-RU" sz="2800" i="1" dirty="0" smtClean="0"/>
              <a:t> оформлена як </a:t>
            </a:r>
            <a:r>
              <a:rPr lang="ru-RU" sz="2800" i="1" dirty="0" err="1" smtClean="0"/>
              <a:t>відносно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закінчена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цілість</a:t>
            </a:r>
            <a:r>
              <a:rPr lang="ru-RU" sz="2800" i="1" dirty="0" smtClean="0"/>
              <a:t>.</a:t>
            </a:r>
            <a:endParaRPr lang="ru-RU" sz="2800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Просте речення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1538" y="2571744"/>
            <a:ext cx="42148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/>
              <a:t>Простим</a:t>
            </a:r>
            <a:r>
              <a:rPr lang="en-US" sz="2800" b="1" i="1" dirty="0" smtClean="0"/>
              <a:t> </a:t>
            </a:r>
            <a:r>
              <a:rPr lang="ru-RU" sz="2800" i="1" dirty="0" err="1" smtClean="0"/>
              <a:t>називається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речення</a:t>
            </a:r>
            <a:r>
              <a:rPr lang="ru-RU" sz="2800" i="1" dirty="0" smtClean="0"/>
              <a:t>, яке </a:t>
            </a:r>
            <a:r>
              <a:rPr lang="ru-RU" sz="2800" i="1" dirty="0" err="1" smtClean="0"/>
              <a:t>має</a:t>
            </a:r>
            <a:r>
              <a:rPr lang="ru-RU" sz="2800" i="1" dirty="0" smtClean="0"/>
              <a:t> </a:t>
            </a:r>
            <a:r>
              <a:rPr lang="ru-RU" sz="2800" i="1" dirty="0" err="1" smtClean="0"/>
              <a:t>тільки</a:t>
            </a:r>
            <a:r>
              <a:rPr lang="ru-RU" sz="2800" i="1" dirty="0" smtClean="0"/>
              <a:t> одну </a:t>
            </a:r>
            <a:r>
              <a:rPr lang="ru-RU" sz="2800" i="1" dirty="0" err="1" smtClean="0"/>
              <a:t>граматичну</a:t>
            </a:r>
            <a:r>
              <a:rPr lang="ru-RU" sz="2800" i="1" dirty="0" smtClean="0"/>
              <a:t> основу.</a:t>
            </a:r>
            <a:endParaRPr lang="ru-RU" sz="2800" i="1" dirty="0"/>
          </a:p>
        </p:txBody>
      </p:sp>
      <p:pic>
        <p:nvPicPr>
          <p:cNvPr id="19458" name="Picture 2" descr="http://school.xvatit.com/images/c/c9/%D0%9F%D0%BE%D1%87%D0%B5%D1%80%D0%BA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1643050"/>
            <a:ext cx="3429024" cy="341530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285984" y="5429264"/>
            <a:ext cx="6000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/>
              <a:t>Приклад: “</a:t>
            </a:r>
            <a:r>
              <a:rPr lang="ru-RU" sz="2000" i="1" dirty="0" err="1" smtClean="0"/>
              <a:t>Вибігла</a:t>
            </a:r>
            <a:r>
              <a:rPr lang="ru-RU" sz="2000" i="1" dirty="0" smtClean="0"/>
              <a:t> на </a:t>
            </a:r>
            <a:r>
              <a:rPr lang="ru-RU" sz="2000" i="1" dirty="0" err="1" smtClean="0"/>
              <a:t>вулицю</a:t>
            </a:r>
            <a:r>
              <a:rPr lang="ru-RU" sz="2000" i="1" dirty="0" smtClean="0"/>
              <a:t> весела </a:t>
            </a:r>
            <a:r>
              <a:rPr lang="ru-RU" sz="2000" i="1" dirty="0" err="1" smtClean="0"/>
              <a:t>дітвора</a:t>
            </a:r>
            <a:r>
              <a:rPr lang="ru-RU" sz="2000" i="1" dirty="0" smtClean="0"/>
              <a:t>.</a:t>
            </a:r>
            <a:r>
              <a:rPr lang="uk-UA" sz="2000" dirty="0" smtClean="0"/>
              <a:t>”</a:t>
            </a:r>
            <a:endParaRPr lang="ru-RU" sz="2000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1604" y="1857364"/>
            <a:ext cx="385765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/>
              <a:t> </a:t>
            </a:r>
            <a:r>
              <a:rPr lang="ru-RU" sz="2800" dirty="0" err="1" smtClean="0"/>
              <a:t>Крапка</a:t>
            </a:r>
            <a:r>
              <a:rPr lang="ru-RU" sz="2800" dirty="0" smtClean="0"/>
              <a:t> (.)</a:t>
            </a:r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 Кома (,)</a:t>
            </a:r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 Крапка з комою (;)</a:t>
            </a: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 Двокрапка (:)</a:t>
            </a:r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 Тире (-)</a:t>
            </a:r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 Знак оклику (!)</a:t>
            </a:r>
            <a:endParaRPr lang="ru-RU" sz="2800" dirty="0" smtClean="0"/>
          </a:p>
          <a:p>
            <a:pPr>
              <a:buFont typeface="Arial" pitchFamily="34" charset="0"/>
              <a:buChar char="•"/>
            </a:pPr>
            <a:r>
              <a:rPr lang="uk-UA" sz="2800" dirty="0" smtClean="0"/>
              <a:t> Знак питання (?)</a:t>
            </a:r>
            <a:endParaRPr lang="ru-RU" sz="2800" dirty="0"/>
          </a:p>
        </p:txBody>
      </p:sp>
      <p:sp>
        <p:nvSpPr>
          <p:cNvPr id="3" name="Заголовок 3"/>
          <p:cNvSpPr txBox="1">
            <a:spLocks/>
          </p:cNvSpPr>
          <p:nvPr/>
        </p:nvSpPr>
        <p:spPr>
          <a:xfrm>
            <a:off x="500034" y="428604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Розділові</a:t>
            </a:r>
            <a:r>
              <a:rPr kumimoji="0" lang="uk-UA" sz="4400" b="1" i="0" u="none" strike="noStrike" kern="1200" cap="none" spc="0" normalizeH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знаки</a:t>
            </a:r>
            <a:endParaRPr kumimoji="0" lang="ru-RU" sz="44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074" name="Picture 2" descr="http://ukrtvir.info/wp-content/uploads/2010/11/znaki_ukrtvir.info_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785926"/>
            <a:ext cx="2500330" cy="1579574"/>
          </a:xfrm>
          <a:prstGeom prst="rect">
            <a:avLst/>
          </a:prstGeom>
          <a:noFill/>
        </p:spPr>
      </p:pic>
      <p:pic>
        <p:nvPicPr>
          <p:cNvPr id="3076" name="Picture 4" descr="http://f.mypage.ru/8e4fe91bff852c2c5a0716cdcca2dd31_b9c1c382e6e27c9bdca60bdb7369058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3857628"/>
            <a:ext cx="2381250" cy="1123950"/>
          </a:xfrm>
          <a:prstGeom prst="rect">
            <a:avLst/>
          </a:prstGeom>
          <a:noFill/>
        </p:spPr>
      </p:pic>
      <p:pic>
        <p:nvPicPr>
          <p:cNvPr id="3078" name="Picture 6" descr="http://www.lenagold.ru/fon/clipart/s/simb/znak2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2" y="5143512"/>
            <a:ext cx="1000132" cy="1058964"/>
          </a:xfrm>
          <a:prstGeom prst="rect">
            <a:avLst/>
          </a:prstGeom>
          <a:noFill/>
        </p:spPr>
      </p:pic>
      <p:pic>
        <p:nvPicPr>
          <p:cNvPr id="3080" name="Picture 8" descr="http://r13.imgfast.net/users/1312/50/34/90/smiles/807741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15074" y="5286388"/>
            <a:ext cx="437200" cy="910833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 txBox="1">
            <a:spLocks/>
          </p:cNvSpPr>
          <p:nvPr/>
        </p:nvSpPr>
        <p:spPr>
          <a:xfrm>
            <a:off x="500034" y="428604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Крапка</a:t>
            </a:r>
            <a:endParaRPr kumimoji="0" lang="ru-RU" sz="44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0100" y="1571612"/>
            <a:ext cx="4357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 smtClean="0"/>
              <a:t>Крапка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вживається</a:t>
            </a:r>
            <a:r>
              <a:rPr lang="ru-RU" sz="2800" b="1" dirty="0" smtClean="0"/>
              <a:t>:</a:t>
            </a:r>
            <a:endParaRPr lang="ru-RU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071538" y="2214554"/>
            <a:ext cx="72866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/>
              <a:t> У </a:t>
            </a:r>
            <a:r>
              <a:rPr lang="ru-RU" sz="2000" dirty="0" err="1" smtClean="0"/>
              <a:t>кінці</a:t>
            </a:r>
            <a:r>
              <a:rPr lang="ru-RU" sz="2000" dirty="0" smtClean="0"/>
              <a:t> </a:t>
            </a:r>
            <a:r>
              <a:rPr lang="ru-RU" sz="2000" dirty="0" err="1" smtClean="0"/>
              <a:t>розповідного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двоскладного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чи</a:t>
            </a:r>
            <a:r>
              <a:rPr lang="ru-RU" sz="2000" dirty="0" smtClean="0"/>
              <a:t> </a:t>
            </a:r>
            <a:r>
              <a:rPr lang="ru-RU" sz="2000" dirty="0" err="1" smtClean="0"/>
              <a:t>односкладного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речення</a:t>
            </a:r>
            <a:r>
              <a:rPr lang="ru-RU" sz="2000" dirty="0" smtClean="0"/>
              <a:t>.</a:t>
            </a:r>
          </a:p>
          <a:p>
            <a:pPr algn="ctr"/>
            <a:endParaRPr lang="uk-UA" sz="2000" dirty="0" smtClean="0"/>
          </a:p>
          <a:p>
            <a:pPr algn="ctr"/>
            <a:r>
              <a:rPr lang="uk-UA" sz="2000" dirty="0" smtClean="0"/>
              <a:t>“</a:t>
            </a:r>
            <a:r>
              <a:rPr lang="ru-RU" i="1" dirty="0" err="1" smtClean="0"/>
              <a:t>Ніч</a:t>
            </a:r>
            <a:r>
              <a:rPr lang="ru-RU" i="1" dirty="0" smtClean="0"/>
              <a:t>. </a:t>
            </a:r>
            <a:r>
              <a:rPr lang="ru-RU" i="1" dirty="0" err="1" smtClean="0"/>
              <a:t>Спека</a:t>
            </a:r>
            <a:r>
              <a:rPr lang="ru-RU" sz="2000" i="1" dirty="0" smtClean="0"/>
              <a:t>.</a:t>
            </a:r>
            <a:r>
              <a:rPr lang="uk-UA" sz="2000" dirty="0" smtClean="0"/>
              <a:t>”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000100" y="3429000"/>
            <a:ext cx="721523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/>
              <a:t> У </a:t>
            </a:r>
            <a:r>
              <a:rPr lang="ru-RU" sz="2000" dirty="0" err="1" smtClean="0"/>
              <a:t>кінці</a:t>
            </a:r>
            <a:r>
              <a:rPr lang="ru-RU" sz="2000" dirty="0" smtClean="0"/>
              <a:t> </a:t>
            </a:r>
            <a:r>
              <a:rPr lang="ru-RU" sz="2000" dirty="0" err="1" smtClean="0"/>
              <a:t>спонукального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речення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якщо</a:t>
            </a:r>
            <a:r>
              <a:rPr lang="ru-RU" sz="2000" dirty="0" smtClean="0"/>
              <a:t> в </a:t>
            </a:r>
            <a:r>
              <a:rPr lang="ru-RU" sz="2000" dirty="0" err="1" smtClean="0"/>
              <a:t>ньому</a:t>
            </a:r>
            <a:r>
              <a:rPr lang="ru-RU" sz="2000" dirty="0" smtClean="0"/>
              <a:t> </a:t>
            </a:r>
            <a:r>
              <a:rPr lang="ru-RU" sz="2000" dirty="0" err="1" smtClean="0"/>
              <a:t>відсутня</a:t>
            </a:r>
            <a:r>
              <a:rPr lang="ru-RU" sz="2000" dirty="0" smtClean="0"/>
              <a:t>      </a:t>
            </a:r>
            <a:r>
              <a:rPr lang="ru-RU" sz="2000" dirty="0" err="1" smtClean="0"/>
              <a:t>інтонація</a:t>
            </a:r>
            <a:r>
              <a:rPr lang="ru-RU" sz="2000" dirty="0" smtClean="0"/>
              <a:t> оклику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питання</a:t>
            </a:r>
            <a:r>
              <a:rPr lang="ru-RU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ru-RU" sz="2000" dirty="0" smtClean="0"/>
          </a:p>
          <a:p>
            <a:pPr algn="ctr"/>
            <a:r>
              <a:rPr lang="uk-UA" sz="2000" dirty="0" smtClean="0"/>
              <a:t>“</a:t>
            </a:r>
            <a:r>
              <a:rPr lang="ru-RU" i="1" dirty="0" err="1" smtClean="0"/>
              <a:t>Вирішить</a:t>
            </a:r>
            <a:r>
              <a:rPr lang="ru-RU" i="1" dirty="0" smtClean="0"/>
              <a:t> </a:t>
            </a:r>
            <a:r>
              <a:rPr lang="ru-RU" i="1" dirty="0" err="1" smtClean="0"/>
              <a:t>завдання</a:t>
            </a:r>
            <a:r>
              <a:rPr lang="ru-RU" sz="2000" i="1" dirty="0" smtClean="0"/>
              <a:t>.</a:t>
            </a:r>
            <a:r>
              <a:rPr lang="uk-UA" sz="2000" dirty="0" smtClean="0"/>
              <a:t>”</a:t>
            </a:r>
          </a:p>
          <a:p>
            <a:endParaRPr lang="uk-UA" sz="2000" dirty="0" smtClean="0"/>
          </a:p>
          <a:p>
            <a:pPr lvl="2">
              <a:buFont typeface="Arial" pitchFamily="34" charset="0"/>
              <a:buChar char="•"/>
            </a:pPr>
            <a:r>
              <a:rPr lang="ru-RU" sz="2000" dirty="0" smtClean="0"/>
              <a:t> У </a:t>
            </a:r>
            <a:r>
              <a:rPr lang="ru-RU" sz="2000" dirty="0" err="1" smtClean="0"/>
              <a:t>кінці</a:t>
            </a:r>
            <a:r>
              <a:rPr lang="ru-RU" sz="2000" dirty="0" smtClean="0"/>
              <a:t> </a:t>
            </a:r>
            <a:r>
              <a:rPr lang="ru-RU" sz="2000" dirty="0" err="1" smtClean="0"/>
              <a:t>графічно</a:t>
            </a:r>
            <a:r>
              <a:rPr lang="ru-RU" sz="2000" dirty="0" smtClean="0"/>
              <a:t> </a:t>
            </a:r>
            <a:r>
              <a:rPr lang="ru-RU" sz="2000" dirty="0" err="1" smtClean="0"/>
              <a:t>скороченого</a:t>
            </a:r>
            <a:r>
              <a:rPr lang="ru-RU" sz="2000" dirty="0" smtClean="0"/>
              <a:t> слова.</a:t>
            </a:r>
          </a:p>
          <a:p>
            <a:pPr algn="ctr"/>
            <a:endParaRPr lang="uk-UA" sz="2000" dirty="0" smtClean="0"/>
          </a:p>
          <a:p>
            <a:pPr algn="ctr"/>
            <a:r>
              <a:rPr lang="uk-UA" sz="2000" dirty="0" smtClean="0"/>
              <a:t>“</a:t>
            </a:r>
            <a:r>
              <a:rPr lang="ru-RU" i="1" dirty="0" smtClean="0"/>
              <a:t>напр.; </a:t>
            </a:r>
            <a:r>
              <a:rPr lang="ru-RU" i="1" dirty="0" err="1" smtClean="0"/>
              <a:t>і</a:t>
            </a:r>
            <a:r>
              <a:rPr lang="ru-RU" i="1" dirty="0" smtClean="0"/>
              <a:t> т.д</a:t>
            </a:r>
            <a:r>
              <a:rPr lang="ru-RU" sz="2000" i="1" dirty="0" smtClean="0"/>
              <a:t>.</a:t>
            </a:r>
            <a:r>
              <a:rPr lang="uk-UA" sz="2000" dirty="0" smtClean="0"/>
              <a:t>”</a:t>
            </a:r>
            <a:endParaRPr lang="ru-RU" sz="2000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39552" y="692696"/>
            <a:ext cx="8064896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Заголовок 3"/>
          <p:cNvSpPr txBox="1">
            <a:spLocks/>
          </p:cNvSpPr>
          <p:nvPr/>
        </p:nvSpPr>
        <p:spPr>
          <a:xfrm>
            <a:off x="500034" y="428604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Крапка</a:t>
            </a:r>
            <a:endParaRPr kumimoji="0" lang="ru-RU" sz="44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1538" y="1857364"/>
            <a:ext cx="728667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/>
              <a:t> Для </a:t>
            </a:r>
            <a:r>
              <a:rPr lang="ru-RU" sz="2000" dirty="0" err="1" smtClean="0"/>
              <a:t>виділення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приєднувальних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конструкцій</a:t>
            </a:r>
            <a:r>
              <a:rPr lang="ru-RU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ru-RU" sz="2000" dirty="0" smtClean="0"/>
          </a:p>
          <a:p>
            <a:pPr algn="ctr"/>
            <a:r>
              <a:rPr lang="uk-UA" sz="2000" dirty="0" smtClean="0"/>
              <a:t>“</a:t>
            </a:r>
            <a:r>
              <a:rPr lang="ru-RU" i="1" dirty="0" err="1" smtClean="0"/>
              <a:t>Будуть</a:t>
            </a:r>
            <a:r>
              <a:rPr lang="ru-RU" i="1" dirty="0" smtClean="0"/>
              <a:t> </a:t>
            </a:r>
            <a:r>
              <a:rPr lang="ru-RU" i="1" dirty="0" err="1" smtClean="0"/>
              <a:t>козаки</a:t>
            </a:r>
            <a:r>
              <a:rPr lang="ru-RU" i="1" dirty="0" smtClean="0"/>
              <a:t> </a:t>
            </a:r>
            <a:r>
              <a:rPr lang="ru-RU" i="1" dirty="0" err="1" smtClean="0"/>
              <a:t>подорожні</a:t>
            </a:r>
            <a:r>
              <a:rPr lang="ru-RU" i="1" dirty="0" smtClean="0"/>
              <a:t> </a:t>
            </a:r>
            <a:r>
              <a:rPr lang="ru-RU" i="1" dirty="0" err="1" smtClean="0"/>
              <a:t>проїжджати</a:t>
            </a:r>
            <a:r>
              <a:rPr lang="ru-RU" i="1" dirty="0" smtClean="0"/>
              <a:t>, </a:t>
            </a:r>
            <a:r>
              <a:rPr lang="ru-RU" i="1" dirty="0" err="1" smtClean="0"/>
              <a:t>твій</a:t>
            </a:r>
            <a:r>
              <a:rPr lang="ru-RU" i="1" dirty="0" smtClean="0"/>
              <a:t>   голос </a:t>
            </a:r>
            <a:r>
              <a:rPr lang="ru-RU" i="1" dirty="0" err="1" smtClean="0"/>
              <a:t>зачувати</a:t>
            </a:r>
            <a:r>
              <a:rPr lang="ru-RU" i="1" dirty="0" smtClean="0"/>
              <a:t>, до </a:t>
            </a:r>
            <a:r>
              <a:rPr lang="ru-RU" i="1" dirty="0" err="1" smtClean="0"/>
              <a:t>могили</a:t>
            </a:r>
            <a:r>
              <a:rPr lang="ru-RU" i="1" dirty="0" smtClean="0"/>
              <a:t> </a:t>
            </a:r>
            <a:r>
              <a:rPr lang="ru-RU" i="1" dirty="0" err="1" smtClean="0"/>
              <a:t>будуть</a:t>
            </a:r>
            <a:r>
              <a:rPr lang="ru-RU" i="1" dirty="0" smtClean="0"/>
              <a:t> </a:t>
            </a:r>
            <a:r>
              <a:rPr lang="ru-RU" i="1" dirty="0" err="1" smtClean="0"/>
              <a:t>завертати</a:t>
            </a:r>
            <a:r>
              <a:rPr lang="ru-RU" i="1" dirty="0" smtClean="0"/>
              <a:t>. </a:t>
            </a:r>
            <a:r>
              <a:rPr lang="ru-RU" i="1" dirty="0" err="1" smtClean="0"/>
              <a:t>Бандуро</a:t>
            </a:r>
            <a:r>
              <a:rPr lang="ru-RU" i="1" dirty="0" smtClean="0"/>
              <a:t> моя (М.Пригара</a:t>
            </a:r>
            <a:r>
              <a:rPr lang="ru-RU" dirty="0" smtClean="0"/>
              <a:t>)</a:t>
            </a:r>
            <a:r>
              <a:rPr lang="ru-RU" i="1" dirty="0" smtClean="0"/>
              <a:t>.</a:t>
            </a:r>
            <a:r>
              <a:rPr lang="uk-UA" sz="2000" dirty="0" smtClean="0"/>
              <a:t>”</a:t>
            </a:r>
          </a:p>
          <a:p>
            <a:pPr algn="ctr"/>
            <a:endParaRPr lang="uk-UA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 </a:t>
            </a:r>
            <a:r>
              <a:rPr lang="ru-RU" sz="2000" dirty="0" err="1" smtClean="0"/>
              <a:t>Після</a:t>
            </a:r>
            <a:r>
              <a:rPr lang="ru-RU" sz="2000" dirty="0" smtClean="0"/>
              <a:t> </a:t>
            </a:r>
            <a:r>
              <a:rPr lang="ru-RU" sz="2000" dirty="0" err="1" smtClean="0"/>
              <a:t>назв</a:t>
            </a:r>
            <a:r>
              <a:rPr lang="ru-RU" sz="2000" dirty="0" smtClean="0"/>
              <a:t> </a:t>
            </a:r>
            <a:r>
              <a:rPr lang="ru-RU" sz="2000" dirty="0" err="1" smtClean="0"/>
              <a:t>дійових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осіб</a:t>
            </a:r>
            <a:r>
              <a:rPr lang="ru-RU" sz="2000" dirty="0" smtClean="0"/>
              <a:t> перед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репліками</a:t>
            </a:r>
            <a:r>
              <a:rPr lang="ru-RU" sz="2000" dirty="0" smtClean="0"/>
              <a:t> в </a:t>
            </a:r>
            <a:r>
              <a:rPr lang="ru-RU" sz="2000" dirty="0" err="1" smtClean="0"/>
              <a:t>драматичних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творах</a:t>
            </a:r>
            <a:r>
              <a:rPr lang="ru-RU" sz="2000" dirty="0" smtClean="0"/>
              <a:t>.</a:t>
            </a:r>
          </a:p>
          <a:p>
            <a:pPr algn="ctr"/>
            <a:r>
              <a:rPr lang="uk-UA" sz="2000" dirty="0" smtClean="0"/>
              <a:t>“</a:t>
            </a:r>
            <a:r>
              <a:rPr lang="ru-RU" i="1" dirty="0" smtClean="0"/>
              <a:t>Василь. І </a:t>
            </a:r>
            <a:r>
              <a:rPr lang="ru-RU" i="1" dirty="0" err="1" smtClean="0"/>
              <a:t>довго</a:t>
            </a:r>
            <a:r>
              <a:rPr lang="ru-RU" i="1" dirty="0" smtClean="0"/>
              <a:t> </a:t>
            </a:r>
            <a:r>
              <a:rPr lang="ru-RU" i="1" dirty="0" err="1" smtClean="0"/>
              <a:t>це</a:t>
            </a:r>
            <a:r>
              <a:rPr lang="ru-RU" i="1" dirty="0" smtClean="0"/>
              <a:t> </a:t>
            </a:r>
            <a:r>
              <a:rPr lang="ru-RU" i="1" dirty="0" err="1" smtClean="0"/>
              <a:t>ти</a:t>
            </a:r>
            <a:r>
              <a:rPr lang="ru-RU" i="1" dirty="0" smtClean="0"/>
              <a:t> </a:t>
            </a:r>
            <a:r>
              <a:rPr lang="ru-RU" i="1" dirty="0" err="1" smtClean="0"/>
              <a:t>будеш</a:t>
            </a:r>
            <a:r>
              <a:rPr lang="ru-RU" i="1" dirty="0" smtClean="0"/>
              <a:t> </a:t>
            </a:r>
            <a:r>
              <a:rPr lang="ru-RU" i="1" dirty="0" err="1" smtClean="0"/>
              <a:t>чухатися</a:t>
            </a:r>
            <a:r>
              <a:rPr lang="ru-RU" i="1" dirty="0" smtClean="0"/>
              <a:t>?</a:t>
            </a:r>
          </a:p>
          <a:p>
            <a:pPr algn="ctr"/>
            <a:r>
              <a:rPr lang="ru-RU" i="1" dirty="0" smtClean="0"/>
              <a:t>Конюх. </a:t>
            </a:r>
            <a:r>
              <a:rPr lang="ru-RU" i="1" dirty="0" err="1" smtClean="0"/>
              <a:t>Вибачте</a:t>
            </a:r>
            <a:r>
              <a:rPr lang="ru-RU" i="1" dirty="0" smtClean="0"/>
              <a:t>, пане. Винен.</a:t>
            </a:r>
            <a:r>
              <a:rPr lang="uk-UA" sz="2000" dirty="0" smtClean="0"/>
              <a:t>”</a:t>
            </a:r>
          </a:p>
          <a:p>
            <a:pPr algn="ctr">
              <a:buFont typeface="Arial" pitchFamily="34" charset="0"/>
              <a:buChar char="•"/>
            </a:pPr>
            <a:endParaRPr lang="ru-RU" sz="2000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 txBox="1">
            <a:spLocks/>
          </p:cNvSpPr>
          <p:nvPr/>
        </p:nvSpPr>
        <p:spPr>
          <a:xfrm>
            <a:off x="500034" y="428604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Кома</a:t>
            </a:r>
            <a:endParaRPr kumimoji="0" lang="ru-RU" sz="44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1071538" y="1500174"/>
          <a:ext cx="419100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429256" y="3000372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“</a:t>
            </a:r>
            <a:r>
              <a:rPr lang="ru-RU" i="1" dirty="0" smtClean="0"/>
              <a:t>Я </a:t>
            </a:r>
            <a:r>
              <a:rPr lang="ru-RU" i="1" dirty="0" err="1" smtClean="0"/>
              <a:t>підвівся</a:t>
            </a:r>
            <a:r>
              <a:rPr lang="ru-RU" i="1" dirty="0" smtClean="0"/>
              <a:t>, </a:t>
            </a:r>
            <a:r>
              <a:rPr lang="ru-RU" i="1" dirty="0" err="1" smtClean="0"/>
              <a:t>поглянув</a:t>
            </a:r>
            <a:r>
              <a:rPr lang="ru-RU" i="1" dirty="0" smtClean="0"/>
              <a:t> </a:t>
            </a:r>
            <a:r>
              <a:rPr lang="ru-RU" i="1" dirty="0" err="1" smtClean="0"/>
              <a:t>їй</a:t>
            </a:r>
            <a:r>
              <a:rPr lang="ru-RU" i="1" dirty="0" smtClean="0"/>
              <a:t> у </a:t>
            </a:r>
            <a:r>
              <a:rPr lang="ru-RU" i="1" dirty="0" err="1" smtClean="0"/>
              <a:t>очі</a:t>
            </a:r>
            <a:r>
              <a:rPr lang="ru-RU" i="1" dirty="0" smtClean="0"/>
              <a:t>.</a:t>
            </a:r>
            <a:r>
              <a:rPr lang="uk-UA" dirty="0" smtClean="0"/>
              <a:t>”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500694" y="4429132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“</a:t>
            </a:r>
            <a:r>
              <a:rPr lang="ru-RU" i="1" dirty="0" smtClean="0"/>
              <a:t>Спи, моя </a:t>
            </a:r>
            <a:r>
              <a:rPr lang="ru-RU" i="1" dirty="0" err="1" smtClean="0"/>
              <a:t>дитинко</a:t>
            </a:r>
            <a:r>
              <a:rPr lang="ru-RU" i="1" dirty="0" smtClean="0"/>
              <a:t>, спи.</a:t>
            </a:r>
            <a:r>
              <a:rPr lang="uk-UA" dirty="0" smtClean="0"/>
              <a:t>”</a:t>
            </a:r>
            <a:endParaRPr lang="ru-RU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3"/>
          <p:cNvSpPr txBox="1">
            <a:spLocks/>
          </p:cNvSpPr>
          <p:nvPr/>
        </p:nvSpPr>
        <p:spPr>
          <a:xfrm>
            <a:off x="500034" y="428604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Кома</a:t>
            </a:r>
            <a:endParaRPr kumimoji="0" lang="ru-RU" sz="44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85852" y="1714488"/>
            <a:ext cx="32147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Кома </a:t>
            </a:r>
            <a:r>
              <a:rPr lang="ru-RU" sz="2800" b="1" dirty="0" err="1" smtClean="0"/>
              <a:t>вживається</a:t>
            </a:r>
            <a:r>
              <a:rPr lang="ru-RU" sz="2800" dirty="0" smtClean="0"/>
              <a:t>: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428728" y="2571744"/>
            <a:ext cx="66437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sz="2000" dirty="0" err="1" smtClean="0"/>
              <a:t>Між</a:t>
            </a:r>
            <a:r>
              <a:rPr lang="ru-RU" sz="2000" dirty="0" smtClean="0"/>
              <a:t> </a:t>
            </a:r>
            <a:r>
              <a:rPr lang="ru-RU" sz="2000" dirty="0" err="1" smtClean="0"/>
              <a:t>однорідними</a:t>
            </a:r>
            <a:r>
              <a:rPr lang="ru-RU" sz="2000" dirty="0" smtClean="0"/>
              <a:t> членами </a:t>
            </a:r>
            <a:r>
              <a:rPr lang="ru-RU" sz="2000" dirty="0" err="1" smtClean="0"/>
              <a:t>речення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безсполучникового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за </a:t>
            </a:r>
            <a:r>
              <a:rPr lang="ru-RU" sz="2000" dirty="0" err="1" smtClean="0"/>
              <a:t>допомогою</a:t>
            </a:r>
            <a:r>
              <a:rPr lang="ru-RU" sz="2000" dirty="0" smtClean="0"/>
              <a:t> </a:t>
            </a:r>
            <a:r>
              <a:rPr lang="ru-RU" sz="2000" dirty="0" err="1" smtClean="0"/>
              <a:t>потиставного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сполучника</a:t>
            </a:r>
            <a:r>
              <a:rPr lang="ru-RU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uk-UA" sz="2000" dirty="0" smtClean="0"/>
          </a:p>
          <a:p>
            <a:pPr algn="ctr"/>
            <a:r>
              <a:rPr lang="uk-UA" sz="2000" dirty="0" smtClean="0"/>
              <a:t>“</a:t>
            </a:r>
            <a:r>
              <a:rPr lang="ru-RU" i="1" dirty="0" err="1" smtClean="0"/>
              <a:t>Він</a:t>
            </a:r>
            <a:r>
              <a:rPr lang="ru-RU" i="1" dirty="0" smtClean="0"/>
              <a:t> встав, </a:t>
            </a:r>
            <a:r>
              <a:rPr lang="ru-RU" i="1" dirty="0" err="1" smtClean="0"/>
              <a:t>потягнувся</a:t>
            </a:r>
            <a:r>
              <a:rPr lang="ru-RU" i="1" dirty="0" smtClean="0"/>
              <a:t>, </a:t>
            </a:r>
            <a:r>
              <a:rPr lang="ru-RU" i="1" dirty="0" err="1" smtClean="0"/>
              <a:t>підійшов</a:t>
            </a:r>
            <a:r>
              <a:rPr lang="ru-RU" i="1" dirty="0" smtClean="0"/>
              <a:t> до </a:t>
            </a:r>
            <a:r>
              <a:rPr lang="ru-RU" i="1" dirty="0" err="1" smtClean="0"/>
              <a:t>вікна</a:t>
            </a:r>
            <a:r>
              <a:rPr lang="ru-RU" i="1" dirty="0" smtClean="0"/>
              <a:t>.</a:t>
            </a:r>
            <a:r>
              <a:rPr lang="uk-UA" sz="2000" dirty="0" smtClean="0"/>
              <a:t>”</a:t>
            </a:r>
          </a:p>
          <a:p>
            <a:pPr algn="ctr"/>
            <a:endParaRPr lang="uk-UA" sz="2000" dirty="0" smtClean="0"/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 </a:t>
            </a:r>
            <a:r>
              <a:rPr lang="ru-RU" sz="2000" dirty="0" err="1" smtClean="0"/>
              <a:t>Між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частинами</a:t>
            </a:r>
            <a:r>
              <a:rPr lang="ru-RU" sz="2000" dirty="0" smtClean="0"/>
              <a:t> складного </a:t>
            </a:r>
            <a:r>
              <a:rPr lang="ru-RU" sz="2000" dirty="0" err="1" smtClean="0"/>
              <a:t>речення</a:t>
            </a:r>
            <a:r>
              <a:rPr lang="ru-RU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uk-UA" sz="2000" dirty="0" smtClean="0"/>
          </a:p>
          <a:p>
            <a:pPr algn="ctr"/>
            <a:r>
              <a:rPr lang="uk-UA" sz="2000" dirty="0" smtClean="0"/>
              <a:t>“</a:t>
            </a:r>
            <a:r>
              <a:rPr lang="ru-RU" i="1" dirty="0" smtClean="0"/>
              <a:t>У </a:t>
            </a:r>
            <a:r>
              <a:rPr lang="ru-RU" i="1" dirty="0" err="1" smtClean="0"/>
              <a:t>кав'ярні</a:t>
            </a:r>
            <a:r>
              <a:rPr lang="ru-RU" i="1" dirty="0" smtClean="0"/>
              <a:t> вони </a:t>
            </a:r>
            <a:r>
              <a:rPr lang="ru-RU" i="1" dirty="0" err="1" smtClean="0"/>
              <a:t>зустрілися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</a:t>
            </a:r>
            <a:r>
              <a:rPr lang="ru-RU" i="1" dirty="0" err="1" smtClean="0"/>
              <a:t>друзями</a:t>
            </a:r>
            <a:r>
              <a:rPr lang="ru-RU" i="1" dirty="0" smtClean="0"/>
              <a:t>, </a:t>
            </a:r>
            <a:r>
              <a:rPr lang="ru-RU" i="1" dirty="0" err="1" smtClean="0"/>
              <a:t>яких</a:t>
            </a:r>
            <a:r>
              <a:rPr lang="ru-RU" i="1" dirty="0" smtClean="0"/>
              <a:t> давно не </a:t>
            </a:r>
            <a:r>
              <a:rPr lang="ru-RU" i="1" dirty="0" err="1" smtClean="0"/>
              <a:t>бачили</a:t>
            </a:r>
            <a:r>
              <a:rPr lang="ru-RU" i="1" dirty="0" smtClean="0"/>
              <a:t>.</a:t>
            </a:r>
            <a:r>
              <a:rPr lang="uk-UA" sz="2000" dirty="0" smtClean="0"/>
              <a:t>”</a:t>
            </a:r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500034" y="428604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400" b="1" i="0" u="none" strike="noStrike" kern="1200" cap="none" spc="0" normalizeH="0" baseline="0" noProof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Кома</a:t>
            </a:r>
            <a:endParaRPr kumimoji="0" lang="ru-RU" sz="4400" b="1" i="0" u="none" strike="noStrike" kern="1200" cap="none" spc="0" normalizeH="0" baseline="0" noProof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5852" y="1785926"/>
            <a:ext cx="69294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sz="2000" dirty="0" smtClean="0"/>
              <a:t>При </a:t>
            </a:r>
            <a:r>
              <a:rPr lang="ru-RU" sz="2000" dirty="0" err="1" smtClean="0"/>
              <a:t>виділенні</a:t>
            </a:r>
            <a:r>
              <a:rPr lang="ru-RU" sz="2000" dirty="0" smtClean="0"/>
              <a:t> </a:t>
            </a:r>
            <a:r>
              <a:rPr lang="ru-RU" sz="2000" dirty="0" err="1" smtClean="0"/>
              <a:t>інтонацією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за </a:t>
            </a:r>
            <a:r>
              <a:rPr lang="ru-RU" sz="2000" dirty="0" err="1" smtClean="0"/>
              <a:t>смислом</a:t>
            </a:r>
            <a:r>
              <a:rPr lang="ru-RU" sz="2000" dirty="0" smtClean="0"/>
              <a:t> </a:t>
            </a:r>
            <a:r>
              <a:rPr lang="ru-RU" sz="2000" dirty="0" err="1" smtClean="0"/>
              <a:t>звертання</a:t>
            </a:r>
            <a:r>
              <a:rPr lang="ru-RU" sz="2000" dirty="0" smtClean="0"/>
              <a:t>, </a:t>
            </a:r>
            <a:r>
              <a:rPr lang="ru-RU" sz="2000" dirty="0" err="1" smtClean="0"/>
              <a:t>вставних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вставлених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словосполучень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речень</a:t>
            </a:r>
            <a:r>
              <a:rPr lang="ru-RU" sz="2000" dirty="0" smtClean="0"/>
              <a:t>, </a:t>
            </a:r>
            <a:r>
              <a:rPr lang="ru-RU" sz="2000" dirty="0" err="1" smtClean="0"/>
              <a:t>відокремлених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другорядних</a:t>
            </a:r>
            <a:r>
              <a:rPr lang="ru-RU" sz="2000" dirty="0" smtClean="0"/>
              <a:t> </a:t>
            </a:r>
            <a:r>
              <a:rPr lang="ru-RU" sz="2000" dirty="0" err="1" smtClean="0"/>
              <a:t>членів</a:t>
            </a:r>
            <a:r>
              <a:rPr lang="ru-RU" sz="2000" dirty="0" smtClean="0"/>
              <a:t> </a:t>
            </a:r>
            <a:r>
              <a:rPr lang="ru-RU" sz="2000" dirty="0" err="1" smtClean="0"/>
              <a:t>речення</a:t>
            </a:r>
            <a:r>
              <a:rPr lang="ru-RU" sz="2000" dirty="0" smtClean="0"/>
              <a:t>, а </a:t>
            </a:r>
            <a:r>
              <a:rPr lang="ru-RU" sz="2000" dirty="0" err="1" smtClean="0"/>
              <a:t>також</a:t>
            </a:r>
            <a:r>
              <a:rPr lang="ru-RU" sz="2000" dirty="0" smtClean="0"/>
              <a:t> </a:t>
            </a:r>
            <a:r>
              <a:rPr lang="ru-RU" sz="2000" dirty="0" err="1" smtClean="0"/>
              <a:t>уточнюючих</a:t>
            </a:r>
            <a:r>
              <a:rPr lang="ru-RU" sz="2000" dirty="0" smtClean="0"/>
              <a:t> </a:t>
            </a:r>
            <a:r>
              <a:rPr lang="ru-RU" sz="2000" dirty="0" err="1" smtClean="0"/>
              <a:t>слів</a:t>
            </a:r>
            <a:r>
              <a:rPr lang="ru-RU" sz="2000" dirty="0" smtClean="0"/>
              <a:t>, </a:t>
            </a:r>
            <a:r>
              <a:rPr lang="ru-RU" sz="2000" dirty="0" err="1" smtClean="0"/>
              <a:t>вигуків</a:t>
            </a:r>
            <a:r>
              <a:rPr lang="ru-RU" sz="2000" dirty="0" smtClean="0"/>
              <a:t>, </a:t>
            </a:r>
            <a:r>
              <a:rPr lang="ru-RU" sz="2000" dirty="0" err="1" smtClean="0"/>
              <a:t>стверджуючих</a:t>
            </a:r>
            <a:r>
              <a:rPr lang="ru-RU" sz="2000" dirty="0" smtClean="0"/>
              <a:t> </a:t>
            </a:r>
            <a:r>
              <a:rPr lang="ru-RU" sz="2000" dirty="0" err="1" smtClean="0"/>
              <a:t>часток</a:t>
            </a:r>
            <a:r>
              <a:rPr lang="ru-RU" sz="2000" dirty="0" smtClean="0"/>
              <a:t> </a:t>
            </a:r>
            <a:r>
              <a:rPr lang="ru-RU" sz="2000" dirty="0" err="1" smtClean="0"/>
              <a:t>і</a:t>
            </a:r>
            <a:r>
              <a:rPr lang="ru-RU" sz="2000" dirty="0" smtClean="0"/>
              <a:t> </a:t>
            </a:r>
            <a:r>
              <a:rPr lang="ru-RU" sz="2000" dirty="0" err="1" smtClean="0"/>
              <a:t>порівняльних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зворотів</a:t>
            </a:r>
            <a:r>
              <a:rPr lang="ru-RU" sz="20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uk-UA" sz="2000" dirty="0" smtClean="0"/>
          </a:p>
          <a:p>
            <a:pPr algn="ctr"/>
            <a:r>
              <a:rPr lang="uk-UA" dirty="0" smtClean="0"/>
              <a:t>“</a:t>
            </a:r>
            <a:r>
              <a:rPr lang="ru-RU" i="1" dirty="0" smtClean="0"/>
              <a:t>Пиши ж </a:t>
            </a:r>
            <a:r>
              <a:rPr lang="ru-RU" i="1" dirty="0" err="1" smtClean="0"/>
              <a:t>мені</a:t>
            </a:r>
            <a:r>
              <a:rPr lang="ru-RU" i="1" dirty="0" smtClean="0"/>
              <a:t>, </a:t>
            </a:r>
            <a:r>
              <a:rPr lang="ru-RU" i="1" dirty="0" err="1" smtClean="0"/>
              <a:t>друже</a:t>
            </a:r>
            <a:r>
              <a:rPr lang="ru-RU" i="1" dirty="0" smtClean="0"/>
              <a:t>, </a:t>
            </a:r>
            <a:r>
              <a:rPr lang="ru-RU" i="1" dirty="0" err="1" smtClean="0"/>
              <a:t>якщо</a:t>
            </a:r>
            <a:r>
              <a:rPr lang="ru-RU" i="1" dirty="0" smtClean="0"/>
              <a:t> </a:t>
            </a:r>
            <a:r>
              <a:rPr lang="ru-RU" i="1" dirty="0" err="1" smtClean="0"/>
              <a:t>матимеш</a:t>
            </a:r>
            <a:r>
              <a:rPr lang="ru-RU" i="1" dirty="0" smtClean="0"/>
              <a:t> час.</a:t>
            </a:r>
            <a:r>
              <a:rPr lang="uk-UA" dirty="0" smtClean="0"/>
              <a:t>”</a:t>
            </a:r>
            <a:endParaRPr lang="ru-RU" sz="1600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AC08F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753</Words>
  <Application>Microsoft Office PowerPoint</Application>
  <PresentationFormat>Экран (4:3)</PresentationFormat>
  <Paragraphs>123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Що таке речення?</vt:lpstr>
      <vt:lpstr>Просте речення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Павло</cp:lastModifiedBy>
  <cp:revision>26</cp:revision>
  <dcterms:created xsi:type="dcterms:W3CDTF">2013-08-20T23:50:31Z</dcterms:created>
  <dcterms:modified xsi:type="dcterms:W3CDTF">2014-08-12T15:32:03Z</dcterms:modified>
</cp:coreProperties>
</file>