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6" r:id="rId8"/>
    <p:sldId id="268" r:id="rId9"/>
    <p:sldId id="269" r:id="rId10"/>
    <p:sldId id="267" r:id="rId11"/>
    <p:sldId id="265" r:id="rId12"/>
    <p:sldId id="271" r:id="rId13"/>
    <p:sldId id="270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3%D0%B5%D0%BE%D0%B3%D1%80%D0%B0%D1%84%D1%96%D1%8F_%D0%9C%D0%B0%D0%BB%D1%96" TargetMode="External"/><Relationship Id="rId2" Type="http://schemas.openxmlformats.org/officeDocument/2006/relationships/hyperlink" Target="http://nugamedical.ru/mali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C%D0%B0%D0%BB%D1%96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71612"/>
            <a:ext cx="4929190" cy="2714644"/>
          </a:xfrm>
        </p:spPr>
        <p:txBody>
          <a:bodyPr>
            <a:noAutofit/>
          </a:bodyPr>
          <a:lstStyle/>
          <a:p>
            <a:r>
              <a:rPr lang="uk-UA" sz="15000" dirty="0" smtClean="0">
                <a:solidFill>
                  <a:schemeClr val="tx1"/>
                </a:solidFill>
              </a:rPr>
              <a:t>малі</a:t>
            </a:r>
            <a:endParaRPr lang="ru-RU" sz="15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714620"/>
            <a:ext cx="8334404" cy="12858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314" name="AutoShape 2" descr="Файл:Flag of Mali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Файл:Flag of Mali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Файл:Flag of Mali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Содержимое 3" descr="646px-Location_Mali_AU_Africa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1048" y="0"/>
            <a:ext cx="4872952" cy="4525962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/>
              <a:t>Корисні копалини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47228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err="1" smtClean="0"/>
              <a:t>Країна</a:t>
            </a:r>
            <a:r>
              <a:rPr lang="ru-RU" sz="2800" dirty="0" smtClean="0"/>
              <a:t> </a:t>
            </a:r>
            <a:r>
              <a:rPr lang="ru-RU" sz="2800" dirty="0" err="1" smtClean="0"/>
              <a:t>багата</a:t>
            </a:r>
            <a:r>
              <a:rPr lang="ru-RU" sz="2800" dirty="0" smtClean="0"/>
              <a:t> на </a:t>
            </a:r>
            <a:r>
              <a:rPr lang="ru-RU" sz="2800" dirty="0" err="1" smtClean="0"/>
              <a:t>боксити</a:t>
            </a:r>
            <a:r>
              <a:rPr lang="ru-RU" sz="2800" dirty="0" smtClean="0"/>
              <a:t>. Є </a:t>
            </a:r>
            <a:r>
              <a:rPr lang="ru-RU" sz="2800" dirty="0" err="1" smtClean="0"/>
              <a:t>поклади</a:t>
            </a:r>
            <a:r>
              <a:rPr lang="ru-RU" sz="2800" dirty="0" smtClean="0"/>
              <a:t> золота, </a:t>
            </a:r>
            <a:r>
              <a:rPr lang="ru-RU" sz="2800" dirty="0" err="1" smtClean="0"/>
              <a:t>алмазів</a:t>
            </a:r>
            <a:r>
              <a:rPr lang="ru-RU" sz="2800" dirty="0" smtClean="0"/>
              <a:t>, </a:t>
            </a:r>
            <a:r>
              <a:rPr lang="ru-RU" sz="2800" dirty="0" err="1" smtClean="0"/>
              <a:t>марганцевих</a:t>
            </a:r>
            <a:r>
              <a:rPr lang="ru-RU" sz="2800" dirty="0" smtClean="0"/>
              <a:t>, </a:t>
            </a:r>
            <a:r>
              <a:rPr lang="ru-RU" sz="2800" dirty="0" err="1" smtClean="0"/>
              <a:t>мідних</a:t>
            </a:r>
            <a:r>
              <a:rPr lang="ru-RU" sz="2800" dirty="0" smtClean="0"/>
              <a:t>, </a:t>
            </a:r>
            <a:r>
              <a:rPr lang="ru-RU" sz="2800" dirty="0" err="1" smtClean="0"/>
              <a:t>уранових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залізних</a:t>
            </a:r>
            <a:r>
              <a:rPr lang="ru-RU" sz="2800" dirty="0" smtClean="0"/>
              <a:t> </a:t>
            </a:r>
            <a:r>
              <a:rPr lang="ru-RU" sz="2800" dirty="0" smtClean="0"/>
              <a:t>руд.</a:t>
            </a:r>
            <a:r>
              <a:rPr lang="ru-RU" sz="2800" dirty="0" smtClean="0"/>
              <a:t> За </a:t>
            </a:r>
            <a:r>
              <a:rPr lang="ru-RU" sz="2800" dirty="0" err="1" smtClean="0"/>
              <a:t>підтвердженими</a:t>
            </a:r>
            <a:r>
              <a:rPr lang="ru-RU" sz="2800" dirty="0" smtClean="0"/>
              <a:t> запасами </a:t>
            </a:r>
            <a:r>
              <a:rPr lang="ru-RU" sz="2800" dirty="0" err="1" smtClean="0"/>
              <a:t>бокситів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країна</a:t>
            </a:r>
            <a:r>
              <a:rPr lang="ru-RU" sz="2800" dirty="0" smtClean="0"/>
              <a:t> </a:t>
            </a:r>
            <a:r>
              <a:rPr lang="ru-RU" sz="2800" dirty="0" err="1" smtClean="0"/>
              <a:t>займає</a:t>
            </a:r>
            <a:r>
              <a:rPr lang="ru-RU" sz="2800" dirty="0" smtClean="0"/>
              <a:t> 3-є </a:t>
            </a:r>
            <a:r>
              <a:rPr lang="ru-RU" sz="2800" dirty="0" err="1" smtClean="0"/>
              <a:t>місце</a:t>
            </a:r>
            <a:r>
              <a:rPr lang="ru-RU" sz="2800" dirty="0" smtClean="0"/>
              <a:t> в </a:t>
            </a:r>
            <a:r>
              <a:rPr lang="ru-RU" sz="2800" dirty="0" err="1" smtClean="0"/>
              <a:t>Африці</a:t>
            </a:r>
            <a:r>
              <a:rPr lang="ru-RU" sz="2800" dirty="0" smtClean="0"/>
              <a:t> (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 </a:t>
            </a:r>
            <a:r>
              <a:rPr lang="ru-RU" sz="2800" dirty="0" err="1" smtClean="0"/>
              <a:t>Ґвінеї</a:t>
            </a:r>
            <a:r>
              <a:rPr lang="ru-RU" sz="2800" dirty="0" smtClean="0"/>
              <a:t> </a:t>
            </a:r>
            <a:r>
              <a:rPr lang="ru-RU" sz="2800" dirty="0" err="1" smtClean="0"/>
              <a:t>і</a:t>
            </a:r>
            <a:r>
              <a:rPr lang="ru-RU" sz="2800" dirty="0" smtClean="0"/>
              <a:t> Камеруну, 1999).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Содержимое 6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786322"/>
            <a:ext cx="2143140" cy="1858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8" descr="object_61.1143553775.672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3714752"/>
            <a:ext cx="1905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10" descr="vos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4000504"/>
            <a:ext cx="3250429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 smtClean="0"/>
              <a:t>Народонаселення</a:t>
            </a:r>
            <a:endParaRPr lang="ru-RU" sz="4800" dirty="0"/>
          </a:p>
        </p:txBody>
      </p:sp>
      <p:pic>
        <p:nvPicPr>
          <p:cNvPr id="14" name="Содержимое 13" descr="images (3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694386">
            <a:off x="500034" y="1635994"/>
            <a:ext cx="2571768" cy="192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За </a:t>
            </a:r>
            <a:r>
              <a:rPr lang="ru-RU" dirty="0" err="1" smtClean="0"/>
              <a:t>оцінками</a:t>
            </a:r>
            <a:r>
              <a:rPr lang="ru-RU" dirty="0" smtClean="0"/>
              <a:t> на </a:t>
            </a:r>
            <a:r>
              <a:rPr lang="ru-RU" dirty="0" err="1" smtClean="0"/>
              <a:t>липень</a:t>
            </a:r>
            <a:r>
              <a:rPr lang="ru-RU" dirty="0" smtClean="0"/>
              <a:t> 2009 року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Малі</a:t>
            </a:r>
            <a:r>
              <a:rPr lang="ru-RU" dirty="0" smtClean="0"/>
              <a:t> становить </a:t>
            </a:r>
            <a:r>
              <a:rPr lang="ru-RU" dirty="0" err="1" smtClean="0"/>
              <a:t>біля</a:t>
            </a:r>
            <a:r>
              <a:rPr lang="ru-RU" dirty="0" smtClean="0"/>
              <a:t> 12667 тис. </a:t>
            </a:r>
            <a:r>
              <a:rPr lang="ru-RU" dirty="0" err="1" smtClean="0"/>
              <a:t>осіб</a:t>
            </a:r>
            <a:r>
              <a:rPr lang="ru-RU" dirty="0" smtClean="0"/>
              <a:t>. </a:t>
            </a:r>
            <a:r>
              <a:rPr lang="ru-RU" dirty="0" err="1" smtClean="0"/>
              <a:t>Середній</a:t>
            </a:r>
            <a:r>
              <a:rPr lang="ru-RU" dirty="0" smtClean="0"/>
              <a:t> </a:t>
            </a:r>
            <a:r>
              <a:rPr lang="ru-RU" dirty="0" err="1" smtClean="0"/>
              <a:t>вік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15,8 </a:t>
            </a:r>
            <a:r>
              <a:rPr lang="ru-RU" dirty="0" err="1" smtClean="0"/>
              <a:t>років</a:t>
            </a:r>
            <a:r>
              <a:rPr lang="ru-RU" dirty="0" smtClean="0"/>
              <a:t>.  </a:t>
            </a:r>
            <a:r>
              <a:rPr lang="ru-RU" dirty="0" err="1" smtClean="0"/>
              <a:t>Найчисельніший</a:t>
            </a:r>
            <a:r>
              <a:rPr lang="ru-RU" dirty="0" smtClean="0"/>
              <a:t> народ — </a:t>
            </a:r>
            <a:r>
              <a:rPr lang="ru-RU" dirty="0" err="1" smtClean="0"/>
              <a:t>бамбара</a:t>
            </a:r>
            <a:r>
              <a:rPr lang="ru-RU" dirty="0" smtClean="0"/>
              <a:t> </a:t>
            </a:r>
            <a:r>
              <a:rPr lang="ru-RU" dirty="0" err="1" smtClean="0"/>
              <a:t>проживає</a:t>
            </a:r>
            <a:r>
              <a:rPr lang="ru-RU" dirty="0" smtClean="0"/>
              <a:t> в основному в </a:t>
            </a:r>
            <a:r>
              <a:rPr lang="ru-RU" dirty="0" err="1" smtClean="0"/>
              <a:t>західній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центральній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, </a:t>
            </a:r>
            <a:r>
              <a:rPr lang="ru-RU" dirty="0" err="1" smtClean="0"/>
              <a:t>малінке</a:t>
            </a:r>
            <a:r>
              <a:rPr lang="ru-RU" dirty="0" smtClean="0"/>
              <a:t> - на </a:t>
            </a:r>
            <a:r>
              <a:rPr lang="ru-RU" dirty="0" err="1" smtClean="0"/>
              <a:t>крайньому</a:t>
            </a:r>
            <a:r>
              <a:rPr lang="ru-RU" dirty="0" smtClean="0"/>
              <a:t> </a:t>
            </a:r>
            <a:r>
              <a:rPr lang="ru-RU" dirty="0" err="1" smtClean="0"/>
              <a:t>південному</a:t>
            </a:r>
            <a:r>
              <a:rPr lang="ru-RU" dirty="0" smtClean="0"/>
              <a:t> </a:t>
            </a:r>
            <a:r>
              <a:rPr lang="ru-RU" dirty="0" err="1" smtClean="0"/>
              <a:t>заході</a:t>
            </a:r>
            <a:r>
              <a:rPr lang="ru-RU" dirty="0" smtClean="0"/>
              <a:t>. </a:t>
            </a:r>
            <a:r>
              <a:rPr lang="ru-RU" dirty="0" err="1" smtClean="0"/>
              <a:t>Обидва</a:t>
            </a:r>
            <a:r>
              <a:rPr lang="ru-RU" dirty="0" smtClean="0"/>
              <a:t> народи </a:t>
            </a:r>
            <a:r>
              <a:rPr lang="ru-RU" dirty="0" err="1" smtClean="0"/>
              <a:t>традиційно</a:t>
            </a:r>
            <a:r>
              <a:rPr lang="ru-RU" dirty="0" smtClean="0"/>
              <a:t> </a:t>
            </a:r>
            <a:r>
              <a:rPr lang="ru-RU" dirty="0" err="1" smtClean="0"/>
              <a:t>осілі</a:t>
            </a:r>
            <a:r>
              <a:rPr lang="ru-RU" dirty="0" smtClean="0"/>
              <a:t> </a:t>
            </a:r>
            <a:r>
              <a:rPr lang="ru-RU" dirty="0" err="1" smtClean="0"/>
              <a:t>землероби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5" name="Содержимое 3" descr="Tantsy-naroda-bamba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42776">
            <a:off x="1846408" y="4112468"/>
            <a:ext cx="2911485" cy="2183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6442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85728"/>
            <a:ext cx="8686800" cy="1184825"/>
          </a:xfrm>
        </p:spPr>
        <p:txBody>
          <a:bodyPr>
            <a:noAutofit/>
          </a:bodyPr>
          <a:lstStyle/>
          <a:p>
            <a:r>
              <a:rPr lang="uk-UA" sz="9600" dirty="0" smtClean="0">
                <a:solidFill>
                  <a:schemeClr val="bg1"/>
                </a:solidFill>
              </a:rPr>
              <a:t>спорт</a:t>
            </a:r>
            <a:endParaRPr lang="ru-RU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</a:t>
            </a:r>
            <a:r>
              <a:rPr lang="ru-RU" sz="2000" dirty="0" err="1" smtClean="0"/>
              <a:t>Найпопулярнішим</a:t>
            </a:r>
            <a:r>
              <a:rPr lang="ru-RU" sz="2000" dirty="0" smtClean="0"/>
              <a:t> </a:t>
            </a:r>
            <a:r>
              <a:rPr lang="ru-RU" sz="2000" dirty="0" smtClean="0"/>
              <a:t>видом спорту в </a:t>
            </a:r>
            <a:r>
              <a:rPr lang="ru-RU" sz="2000" dirty="0" err="1" smtClean="0"/>
              <a:t>країні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 футбол. </a:t>
            </a:r>
            <a:r>
              <a:rPr lang="ru-RU" sz="2000" dirty="0" err="1" smtClean="0"/>
              <a:t>Країна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приймала</a:t>
            </a:r>
            <a:r>
              <a:rPr lang="ru-RU" sz="2000" dirty="0" smtClean="0"/>
              <a:t> </a:t>
            </a:r>
            <a:r>
              <a:rPr lang="ru-RU" sz="2000" dirty="0" err="1" smtClean="0"/>
              <a:t>Африканський</a:t>
            </a:r>
            <a:r>
              <a:rPr lang="ru-RU" sz="2000" dirty="0" smtClean="0"/>
              <a:t> кубок </a:t>
            </a:r>
            <a:r>
              <a:rPr lang="ru-RU" sz="2000" dirty="0" err="1" smtClean="0"/>
              <a:t>націй</a:t>
            </a:r>
            <a:r>
              <a:rPr lang="ru-RU" sz="2000" dirty="0" smtClean="0"/>
              <a:t> 2002. В Бамако </a:t>
            </a:r>
            <a:r>
              <a:rPr lang="ru-RU" sz="2000" dirty="0" err="1" smtClean="0"/>
              <a:t>народився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знаменитий</a:t>
            </a:r>
            <a:r>
              <a:rPr lang="ru-RU" sz="2000" dirty="0" smtClean="0"/>
              <a:t> </a:t>
            </a:r>
            <a:r>
              <a:rPr lang="ru-RU" sz="2000" dirty="0" err="1" smtClean="0"/>
              <a:t>футболіст</a:t>
            </a:r>
            <a:r>
              <a:rPr lang="ru-RU" sz="2000" dirty="0" smtClean="0"/>
              <a:t> </a:t>
            </a:r>
            <a:r>
              <a:rPr lang="ru-RU" sz="2000" dirty="0" err="1" smtClean="0"/>
              <a:t>збірної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Франції</a:t>
            </a:r>
            <a:r>
              <a:rPr lang="ru-RU" sz="2000" dirty="0" smtClean="0"/>
              <a:t> Жан </a:t>
            </a:r>
            <a:r>
              <a:rPr lang="ru-RU" sz="2000" dirty="0" err="1" smtClean="0"/>
              <a:t>Тігана</a:t>
            </a:r>
            <a:r>
              <a:rPr lang="ru-RU" sz="2000" dirty="0" smtClean="0"/>
              <a:t>. </a:t>
            </a:r>
            <a:r>
              <a:rPr lang="ru-RU" sz="2000" dirty="0" err="1" smtClean="0"/>
              <a:t>Багато</a:t>
            </a:r>
            <a:r>
              <a:rPr lang="ru-RU" sz="2000" dirty="0" smtClean="0"/>
              <a:t> </a:t>
            </a:r>
            <a:r>
              <a:rPr lang="ru-RU" sz="2000" dirty="0" err="1" smtClean="0"/>
              <a:t>гравців</a:t>
            </a:r>
            <a:r>
              <a:rPr lang="ru-RU" sz="2000" dirty="0" smtClean="0"/>
              <a:t> </a:t>
            </a:r>
            <a:r>
              <a:rPr lang="ru-RU" sz="2000" dirty="0" err="1" smtClean="0"/>
              <a:t>збірної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Малі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виступають</a:t>
            </a:r>
            <a:r>
              <a:rPr lang="ru-RU" sz="2000" dirty="0" smtClean="0"/>
              <a:t> за </a:t>
            </a:r>
            <a:r>
              <a:rPr lang="ru-RU" sz="2000" dirty="0" err="1" smtClean="0"/>
              <a:t>європейські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футбольні</a:t>
            </a:r>
            <a:r>
              <a:rPr lang="ru-RU" sz="2000" dirty="0" smtClean="0"/>
              <a:t> клуби, </a:t>
            </a:r>
            <a:r>
              <a:rPr lang="ru-RU" sz="2000" dirty="0" err="1" smtClean="0"/>
              <a:t>зокрема</a:t>
            </a:r>
            <a:r>
              <a:rPr lang="ru-RU" sz="2000" dirty="0" smtClean="0"/>
              <a:t> </a:t>
            </a:r>
            <a:r>
              <a:rPr lang="ru-RU" sz="2000" dirty="0" err="1" smtClean="0"/>
              <a:t>Фреді</a:t>
            </a:r>
            <a:r>
              <a:rPr lang="ru-RU" sz="2000" dirty="0" smtClean="0"/>
              <a:t> </a:t>
            </a:r>
            <a:r>
              <a:rPr lang="ru-RU" sz="2000" dirty="0" err="1" smtClean="0"/>
              <a:t>Кануте</a:t>
            </a:r>
            <a:r>
              <a:rPr lang="ru-RU" sz="2000" dirty="0" smtClean="0"/>
              <a:t>, </a:t>
            </a:r>
            <a:r>
              <a:rPr lang="ru-RU" sz="2000" dirty="0" err="1" smtClean="0"/>
              <a:t>Мамаду</a:t>
            </a:r>
            <a:r>
              <a:rPr lang="ru-RU" sz="2000" dirty="0" smtClean="0"/>
              <a:t> </a:t>
            </a:r>
            <a:r>
              <a:rPr lang="ru-RU" sz="2000" dirty="0" err="1" smtClean="0"/>
              <a:t>Діарра</a:t>
            </a:r>
            <a:r>
              <a:rPr lang="ru-RU" sz="2000" dirty="0" smtClean="0"/>
              <a:t>, Сейду </a:t>
            </a:r>
            <a:r>
              <a:rPr lang="ru-RU" sz="2000" dirty="0" err="1" smtClean="0"/>
              <a:t>Кейта</a:t>
            </a:r>
            <a:r>
              <a:rPr lang="ru-RU" sz="2000" dirty="0" smtClean="0"/>
              <a:t>, </a:t>
            </a:r>
            <a:r>
              <a:rPr lang="ru-RU" sz="2000" dirty="0" err="1" smtClean="0"/>
              <a:t>Мохамед</a:t>
            </a:r>
            <a:r>
              <a:rPr lang="ru-RU" sz="2000" dirty="0" smtClean="0"/>
              <a:t> </a:t>
            </a:r>
            <a:r>
              <a:rPr lang="ru-RU" sz="2000" dirty="0" err="1" smtClean="0"/>
              <a:t>Сіссоко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</a:t>
            </a:r>
            <a:r>
              <a:rPr lang="ru-RU" sz="2000" dirty="0" smtClean="0"/>
              <a:t>.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в </a:t>
            </a:r>
            <a:r>
              <a:rPr lang="ru-RU" sz="2000" dirty="0" err="1" smtClean="0"/>
              <a:t>країні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популярні</a:t>
            </a:r>
            <a:r>
              <a:rPr lang="ru-RU" sz="2000" dirty="0" smtClean="0"/>
              <a:t> баскетбол 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традиційні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види</a:t>
            </a:r>
            <a:r>
              <a:rPr lang="ru-RU" sz="2000" dirty="0" smtClean="0"/>
              <a:t> </a:t>
            </a:r>
            <a:r>
              <a:rPr lang="ru-RU" sz="2000" dirty="0" err="1" smtClean="0"/>
              <a:t>боротьби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" name="Содержимое 5" descr="rubase_3_1244323212_773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500438"/>
            <a:ext cx="1911416" cy="2545843"/>
          </a:xfrm>
          <a:prstGeom prst="rect">
            <a:avLst/>
          </a:prstGeom>
        </p:spPr>
      </p:pic>
      <p:pic>
        <p:nvPicPr>
          <p:cNvPr id="7" name="Содержимое 7" descr="Tigan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500438"/>
            <a:ext cx="1916646" cy="2874969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 smtClean="0"/>
              <a:t>Туризм</a:t>
            </a:r>
            <a:endParaRPr lang="ru-RU" sz="4800" b="1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04800" y="2214554"/>
            <a:ext cx="8686800" cy="386557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/>
              <a:t>На </a:t>
            </a:r>
            <a:r>
              <a:rPr lang="ru-RU" sz="2400" dirty="0" err="1" smtClean="0"/>
              <a:t>Малі</a:t>
            </a:r>
            <a:r>
              <a:rPr lang="ru-RU" sz="2400" dirty="0" smtClean="0"/>
              <a:t> добре </a:t>
            </a:r>
            <a:r>
              <a:rPr lang="ru-RU" sz="2400" dirty="0" err="1" smtClean="0"/>
              <a:t>розвинений</a:t>
            </a:r>
            <a:r>
              <a:rPr lang="ru-RU" sz="2400" dirty="0" smtClean="0"/>
              <a:t> </a:t>
            </a:r>
            <a:r>
              <a:rPr lang="ru-RU" sz="2400" dirty="0" smtClean="0"/>
              <a:t>туризм.</a:t>
            </a:r>
            <a:r>
              <a:rPr lang="ru-RU" sz="2400" dirty="0" smtClean="0"/>
              <a:t> І </a:t>
            </a:r>
            <a:r>
              <a:rPr lang="ru-RU" sz="2400" dirty="0" err="1" smtClean="0"/>
              <a:t>це</a:t>
            </a:r>
            <a:r>
              <a:rPr lang="ru-RU" sz="2400" dirty="0" smtClean="0"/>
              <a:t> не </a:t>
            </a:r>
            <a:r>
              <a:rPr lang="ru-RU" sz="2400" dirty="0" err="1" smtClean="0"/>
              <a:t>дивно,адже</a:t>
            </a:r>
            <a:r>
              <a:rPr lang="ru-RU" sz="2400" dirty="0" smtClean="0"/>
              <a:t> </a:t>
            </a:r>
            <a:r>
              <a:rPr lang="ru-RU" sz="2400" dirty="0" smtClean="0"/>
              <a:t>представлена ​​тут </a:t>
            </a:r>
            <a:r>
              <a:rPr lang="ru-RU" sz="2400" dirty="0" err="1" smtClean="0"/>
              <a:t>африканська</a:t>
            </a:r>
            <a:r>
              <a:rPr lang="ru-RU" sz="2400" dirty="0" smtClean="0"/>
              <a:t> культура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давню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історію</a:t>
            </a:r>
            <a:r>
              <a:rPr lang="ru-RU" sz="2400" dirty="0" smtClean="0"/>
              <a:t>. </a:t>
            </a:r>
            <a:r>
              <a:rPr lang="ru-RU" sz="2400" dirty="0" err="1" smtClean="0"/>
              <a:t>Традиції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цієї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 </a:t>
            </a:r>
            <a:r>
              <a:rPr lang="ru-RU" sz="2400" dirty="0" err="1" smtClean="0"/>
              <a:t>незвичайні</a:t>
            </a:r>
            <a:r>
              <a:rPr lang="ru-RU" sz="2400" dirty="0" smtClean="0"/>
              <a:t>. </a:t>
            </a:r>
            <a:r>
              <a:rPr lang="ru-RU" sz="2400" dirty="0" err="1" smtClean="0"/>
              <a:t>Стародавні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міста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центри</a:t>
            </a:r>
            <a:r>
              <a:rPr lang="ru-RU" sz="2400" dirty="0" smtClean="0"/>
              <a:t> </a:t>
            </a:r>
            <a:r>
              <a:rPr lang="ru-RU" sz="2400" dirty="0" err="1" smtClean="0"/>
              <a:t>культури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красиві</a:t>
            </a:r>
            <a:r>
              <a:rPr lang="ru-RU" sz="2400" dirty="0" smtClean="0"/>
              <a:t>. </a:t>
            </a:r>
            <a:r>
              <a:rPr lang="ru-RU" sz="2400" dirty="0" smtClean="0"/>
              <a:t>Статистика </a:t>
            </a:r>
            <a:r>
              <a:rPr lang="ru-RU" sz="2400" dirty="0" err="1" smtClean="0"/>
              <a:t>свідчить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кожного року в </a:t>
            </a:r>
            <a:r>
              <a:rPr lang="ru-RU" sz="2400" dirty="0" err="1" smtClean="0"/>
              <a:t>республіку</a:t>
            </a:r>
            <a:r>
              <a:rPr lang="ru-RU" sz="2400" dirty="0" smtClean="0"/>
              <a:t> </a:t>
            </a:r>
            <a:r>
              <a:rPr lang="ru-RU" sz="2400" dirty="0" err="1" smtClean="0"/>
              <a:t>Малі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приїжджають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відпочивати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приблизно</a:t>
            </a:r>
            <a:r>
              <a:rPr lang="ru-RU" sz="2400" dirty="0" smtClean="0"/>
              <a:t> сто </a:t>
            </a:r>
            <a:r>
              <a:rPr lang="ru-RU" sz="2400" dirty="0" err="1" smtClean="0"/>
              <a:t>тисяч</a:t>
            </a:r>
            <a:r>
              <a:rPr lang="ru-RU" sz="2400" dirty="0" smtClean="0"/>
              <a:t> </a:t>
            </a:r>
            <a:r>
              <a:rPr lang="ru-RU" sz="2400" dirty="0" err="1" smtClean="0"/>
              <a:t>туристів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" name="Содержимое 3" descr="1275641091_autoturiz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2728534" cy="1880623"/>
          </a:xfrm>
          <a:prstGeom prst="rect">
            <a:avLst/>
          </a:prstGeom>
        </p:spPr>
      </p:pic>
      <p:pic>
        <p:nvPicPr>
          <p:cNvPr id="11" name="Содержимое 5" descr="turizm-59808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357166"/>
            <a:ext cx="2286016" cy="1928826"/>
          </a:xfrm>
          <a:prstGeom prst="rect">
            <a:avLst/>
          </a:prstGeom>
        </p:spPr>
      </p:pic>
      <p:pic>
        <p:nvPicPr>
          <p:cNvPr id="12" name="Содержимое 7" descr="images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1214422"/>
            <a:ext cx="2667000" cy="1071570"/>
          </a:xfrm>
          <a:prstGeom prst="rect">
            <a:avLst/>
          </a:prstGeom>
        </p:spPr>
      </p:pic>
      <p:pic>
        <p:nvPicPr>
          <p:cNvPr id="13" name="Содержимое 9" descr="T44i3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4357694"/>
            <a:ext cx="2076449" cy="2076449"/>
          </a:xfrm>
          <a:prstGeom prst="rect">
            <a:avLst/>
          </a:prstGeom>
        </p:spPr>
      </p:pic>
      <p:pic>
        <p:nvPicPr>
          <p:cNvPr id="14" name="Содержимое 11" descr="mashinka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1538" y="4714884"/>
            <a:ext cx="2857500" cy="1905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Використана література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nugamedical.ru/mali.html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http://uk.wikipedia.org/wiki/%D0%93%D0%B5%D0%BE%D0%B3%D1%80%D0%B0%D1%84%D1%96%D1%8F_%</a:t>
            </a:r>
            <a:r>
              <a:rPr lang="en-US" dirty="0" smtClean="0">
                <a:hlinkClick r:id="rId3"/>
              </a:rPr>
              <a:t>D0%9C%D0%B0%D0%BB%D1%96</a:t>
            </a:r>
            <a:endParaRPr lang="uk-UA" dirty="0" smtClean="0"/>
          </a:p>
          <a:p>
            <a:r>
              <a:rPr lang="en-US" dirty="0" smtClean="0">
                <a:hlinkClick r:id="rId4"/>
              </a:rPr>
              <a:t>http://uk.wikipedia.org/wiki/%</a:t>
            </a:r>
            <a:r>
              <a:rPr lang="en-US" dirty="0" smtClean="0">
                <a:hlinkClick r:id="rId4"/>
              </a:rPr>
              <a:t>D0%9C%D0%B0%D0%BB%D1%96</a:t>
            </a: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mYKGWrnEE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/>
              <a:t>Роботу</a:t>
            </a:r>
            <a:br>
              <a:rPr lang="uk-UA" sz="3600" dirty="0" smtClean="0"/>
            </a:br>
            <a:r>
              <a:rPr lang="uk-UA" sz="3600" dirty="0" smtClean="0"/>
              <a:t>виконала учениця </a:t>
            </a:r>
            <a:r>
              <a:rPr lang="ru-RU" sz="3600" dirty="0" smtClean="0"/>
              <a:t>10</a:t>
            </a:r>
            <a:r>
              <a:rPr lang="uk-UA" sz="3600" dirty="0" smtClean="0"/>
              <a:t> -б</a:t>
            </a:r>
            <a:br>
              <a:rPr lang="uk-UA" sz="3600" dirty="0" smtClean="0"/>
            </a:br>
            <a:r>
              <a:rPr lang="uk-UA" sz="3600" dirty="0" err="1" smtClean="0"/>
              <a:t>луцюк</a:t>
            </a:r>
            <a:r>
              <a:rPr lang="uk-UA" sz="3600" dirty="0" smtClean="0"/>
              <a:t> </a:t>
            </a:r>
            <a:r>
              <a:rPr lang="uk-UA" sz="3600" dirty="0" err="1" smtClean="0"/>
              <a:t>оля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Зміст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Загальна характеристика</a:t>
            </a:r>
          </a:p>
          <a:p>
            <a:r>
              <a:rPr lang="uk-UA" dirty="0" smtClean="0"/>
              <a:t>Рельєф</a:t>
            </a:r>
          </a:p>
          <a:p>
            <a:r>
              <a:rPr lang="uk-UA" dirty="0" smtClean="0"/>
              <a:t>Клімат</a:t>
            </a:r>
          </a:p>
          <a:p>
            <a:r>
              <a:rPr lang="uk-UA" dirty="0" smtClean="0"/>
              <a:t>Рослинний світ</a:t>
            </a:r>
          </a:p>
          <a:p>
            <a:r>
              <a:rPr lang="uk-UA" dirty="0" smtClean="0"/>
              <a:t>Тваринний світ</a:t>
            </a:r>
          </a:p>
          <a:p>
            <a:r>
              <a:rPr lang="uk-UA" dirty="0" smtClean="0"/>
              <a:t>Корисні </a:t>
            </a:r>
            <a:r>
              <a:rPr lang="uk-UA" dirty="0" smtClean="0"/>
              <a:t>копалини</a:t>
            </a:r>
          </a:p>
          <a:p>
            <a:r>
              <a:rPr lang="uk-UA" dirty="0" smtClean="0"/>
              <a:t>Спорт</a:t>
            </a:r>
          </a:p>
          <a:p>
            <a:r>
              <a:rPr lang="uk-UA" dirty="0" smtClean="0"/>
              <a:t>Туризм</a:t>
            </a:r>
          </a:p>
          <a:p>
            <a:r>
              <a:rPr lang="uk-UA" dirty="0" smtClean="0"/>
              <a:t>Використана </a:t>
            </a:r>
            <a:r>
              <a:rPr lang="uk-UA" dirty="0" err="1" smtClean="0"/>
              <a:t>літеретура</a:t>
            </a:r>
            <a:endParaRPr lang="uk-UA" dirty="0" smtClean="0"/>
          </a:p>
          <a:p>
            <a:endParaRPr lang="uk-UA" dirty="0" smtClean="0"/>
          </a:p>
          <a:p>
            <a:pPr lvl="8"/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err="1" smtClean="0"/>
              <a:t>Малі</a:t>
            </a:r>
            <a:r>
              <a:rPr lang="ru-RU" dirty="0" smtClean="0"/>
              <a:t>, </a:t>
            </a:r>
            <a:r>
              <a:rPr lang="ru-RU" dirty="0" err="1" smtClean="0"/>
              <a:t>офіційна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 </a:t>
            </a:r>
            <a:r>
              <a:rPr lang="ru-RU" b="1" dirty="0" err="1" smtClean="0"/>
              <a:t>Республіка</a:t>
            </a:r>
            <a:r>
              <a:rPr lang="ru-RU" b="1" dirty="0" smtClean="0"/>
              <a:t> </a:t>
            </a:r>
            <a:r>
              <a:rPr lang="ru-RU" b="1" dirty="0" err="1" smtClean="0"/>
              <a:t>Малі</a:t>
            </a:r>
            <a:r>
              <a:rPr lang="ru-RU" dirty="0" smtClean="0"/>
              <a:t> </a:t>
            </a:r>
            <a:r>
              <a:rPr lang="en-US" dirty="0" smtClean="0"/>
              <a:t> — </a:t>
            </a:r>
            <a:r>
              <a:rPr lang="ru-RU" dirty="0" smtClean="0"/>
              <a:t>держава в </a:t>
            </a:r>
            <a:r>
              <a:rPr lang="ru-RU" dirty="0" err="1" smtClean="0"/>
              <a:t>північно-західній</a:t>
            </a:r>
            <a:r>
              <a:rPr lang="ru-RU" dirty="0" smtClean="0"/>
              <a:t> </a:t>
            </a:r>
            <a:r>
              <a:rPr lang="ru-RU" dirty="0" err="1" smtClean="0"/>
              <a:t>Африці</a:t>
            </a:r>
            <a:r>
              <a:rPr lang="ru-RU" dirty="0" smtClean="0"/>
              <a:t>, </a:t>
            </a:r>
            <a:r>
              <a:rPr lang="ru-RU" dirty="0" err="1" smtClean="0"/>
              <a:t>межує</a:t>
            </a:r>
            <a:r>
              <a:rPr lang="ru-RU" dirty="0" smtClean="0"/>
              <a:t> на </a:t>
            </a:r>
            <a:r>
              <a:rPr lang="ru-RU" dirty="0" err="1" smtClean="0"/>
              <a:t>північному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smtClean="0"/>
              <a:t>Алжиром </a:t>
            </a:r>
            <a:r>
              <a:rPr lang="ru-RU" dirty="0" err="1" smtClean="0"/>
              <a:t>сході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Нігером</a:t>
            </a:r>
            <a:r>
              <a:rPr lang="ru-RU" dirty="0" smtClean="0"/>
              <a:t>, </a:t>
            </a:r>
            <a:r>
              <a:rPr lang="ru-RU" dirty="0" err="1" smtClean="0"/>
              <a:t>південному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Буркіна-Фасо</a:t>
            </a:r>
            <a:r>
              <a:rPr lang="ru-RU" dirty="0" smtClean="0"/>
              <a:t>, </a:t>
            </a:r>
            <a:r>
              <a:rPr lang="ru-RU" dirty="0" err="1" smtClean="0"/>
              <a:t>півдні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Кот-д'Івуар</a:t>
            </a:r>
            <a:r>
              <a:rPr lang="ru-RU" dirty="0" smtClean="0"/>
              <a:t>, </a:t>
            </a:r>
            <a:r>
              <a:rPr lang="ru-RU" dirty="0" err="1" smtClean="0"/>
              <a:t>південному</a:t>
            </a:r>
            <a:r>
              <a:rPr lang="ru-RU" dirty="0" smtClean="0"/>
              <a:t> </a:t>
            </a:r>
            <a:r>
              <a:rPr lang="ru-RU" dirty="0" err="1" smtClean="0"/>
              <a:t>заході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 </a:t>
            </a:r>
            <a:r>
              <a:rPr lang="ru-RU" dirty="0" err="1" smtClean="0"/>
              <a:t>Сенегаломі</a:t>
            </a:r>
            <a:r>
              <a:rPr lang="ru-RU" dirty="0" smtClean="0"/>
              <a:t> </a:t>
            </a:r>
            <a:r>
              <a:rPr lang="ru-RU" dirty="0" err="1" smtClean="0"/>
              <a:t>Гвінеєю</a:t>
            </a:r>
            <a:r>
              <a:rPr lang="ru-RU" dirty="0" smtClean="0"/>
              <a:t>, </a:t>
            </a:r>
            <a:r>
              <a:rPr lang="ru-RU" dirty="0" err="1" smtClean="0"/>
              <a:t>заході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півночі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Мавританією</a:t>
            </a:r>
            <a:r>
              <a:rPr lang="ru-RU" dirty="0" smtClean="0"/>
              <a:t>. </a:t>
            </a:r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становить 1 240 192 км². </a:t>
            </a:r>
            <a:r>
              <a:rPr lang="ru-RU" dirty="0" err="1" smtClean="0"/>
              <a:t>Населення</a:t>
            </a:r>
            <a:r>
              <a:rPr lang="ru-RU" dirty="0" smtClean="0"/>
              <a:t> за </a:t>
            </a:r>
            <a:r>
              <a:rPr lang="ru-RU" dirty="0" err="1" smtClean="0"/>
              <a:t>оцінкою</a:t>
            </a:r>
            <a:r>
              <a:rPr lang="ru-RU" dirty="0" smtClean="0"/>
              <a:t> на </a:t>
            </a:r>
            <a:r>
              <a:rPr lang="ru-RU" dirty="0" err="1" smtClean="0"/>
              <a:t>липень</a:t>
            </a:r>
            <a:r>
              <a:rPr lang="ru-RU" dirty="0" smtClean="0"/>
              <a:t> 2009 року — 12 666 987 </a:t>
            </a:r>
            <a:r>
              <a:rPr lang="ru-RU" dirty="0" err="1" smtClean="0"/>
              <a:t>жителів.Столиця-Бамако</a:t>
            </a:r>
            <a:r>
              <a:rPr lang="ru-RU" dirty="0" smtClean="0"/>
              <a:t>. </a:t>
            </a:r>
            <a:r>
              <a:rPr lang="ru-RU" dirty="0" err="1" smtClean="0"/>
              <a:t>Малі</a:t>
            </a:r>
            <a:r>
              <a:rPr lang="ru-RU" dirty="0" smtClean="0"/>
              <a:t> — член ООН, </a:t>
            </a:r>
            <a:r>
              <a:rPr lang="ru-RU" dirty="0" err="1" smtClean="0"/>
              <a:t>Західноафриканського</a:t>
            </a:r>
            <a:r>
              <a:rPr lang="ru-RU" dirty="0" smtClean="0"/>
              <a:t> </a:t>
            </a:r>
            <a:r>
              <a:rPr lang="ru-RU" dirty="0" err="1" smtClean="0"/>
              <a:t>митного</a:t>
            </a:r>
            <a:r>
              <a:rPr lang="ru-RU" dirty="0" smtClean="0"/>
              <a:t> союзу. Грошовою </a:t>
            </a:r>
            <a:r>
              <a:rPr lang="ru-RU" dirty="0" err="1" smtClean="0"/>
              <a:t>одиницею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 КФА франк </a:t>
            </a:r>
            <a:r>
              <a:rPr lang="en-US" dirty="0" smtClean="0"/>
              <a:t>BCEAO</a:t>
            </a:r>
            <a:endParaRPr lang="ru-RU" dirty="0"/>
          </a:p>
        </p:txBody>
      </p:sp>
      <p:sp>
        <p:nvSpPr>
          <p:cNvPr id="27650" name="AutoShape 2" descr="http://trip.worldtravellist.com/wp-content/uploads/2011/05/Mali-Riv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://trip.worldtravellist.com/wp-content/uploads/2011/05/Mali-Riv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http://trip.worldtravellist.com/wp-content/uploads/2011/05/Mali-Riv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http://t2.gstatic.com/images?q=tbn:ANd9GcRw1THClY3weSetEJZIegK_NPi78QqvqtfySGhb2u-xLtIyhMp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8" name="AutoShape 10" descr="http://t2.gstatic.com/images?q=tbn:ANd9GcRw1THClY3weSetEJZIegK_NPi78QqvqtfySGhb2u-xLtIyhMp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Прапор</a:t>
            </a:r>
            <a:r>
              <a:rPr lang="uk-UA" dirty="0" smtClean="0"/>
              <a:t>                                         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5" name="Содержимое 4" descr="450px-Flag_of_Mali.sv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14422"/>
            <a:ext cx="4191000" cy="2794000"/>
          </a:xfrm>
        </p:spPr>
      </p:pic>
      <p:sp>
        <p:nvSpPr>
          <p:cNvPr id="6" name="Прямоугольник 5"/>
          <p:cNvSpPr/>
          <p:nvPr/>
        </p:nvSpPr>
        <p:spPr>
          <a:xfrm>
            <a:off x="40773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 smtClean="0"/>
          </a:p>
        </p:txBody>
      </p:sp>
      <p:pic>
        <p:nvPicPr>
          <p:cNvPr id="26626" name="Picture 2" descr="C:\Documents and Settings\Admin\Рабочий стол\Seal_of_Mali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643314"/>
            <a:ext cx="2857520" cy="28236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929322" y="2857496"/>
            <a:ext cx="1785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b="1" dirty="0" smtClean="0">
                <a:solidFill>
                  <a:prstClr val="black"/>
                </a:solidFill>
              </a:rPr>
              <a:t>ГЕРБ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78632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 smtClean="0"/>
              <a:t>Девіз</a:t>
            </a:r>
            <a:r>
              <a:rPr lang="ru-RU" sz="2400" dirty="0" smtClean="0"/>
              <a:t>: "</a:t>
            </a:r>
            <a:r>
              <a:rPr lang="ru-RU" sz="2400" dirty="0" err="1" smtClean="0"/>
              <a:t>Un</a:t>
            </a:r>
            <a:r>
              <a:rPr lang="ru-RU" sz="2400" dirty="0" smtClean="0"/>
              <a:t> </a:t>
            </a:r>
            <a:r>
              <a:rPr lang="ru-RU" sz="2400" dirty="0" err="1" smtClean="0"/>
              <a:t>peuple</a:t>
            </a:r>
            <a:r>
              <a:rPr lang="ru-RU" sz="2400" dirty="0" smtClean="0"/>
              <a:t>, </a:t>
            </a:r>
            <a:r>
              <a:rPr lang="ru-RU" sz="2400" dirty="0" err="1" smtClean="0"/>
              <a:t>un</a:t>
            </a:r>
            <a:r>
              <a:rPr lang="ru-RU" sz="2400" dirty="0" smtClean="0"/>
              <a:t> </a:t>
            </a:r>
            <a:r>
              <a:rPr lang="ru-RU" sz="2400" dirty="0" err="1" smtClean="0"/>
              <a:t>but</a:t>
            </a:r>
            <a:r>
              <a:rPr lang="ru-RU" sz="2400" dirty="0" smtClean="0"/>
              <a:t>, </a:t>
            </a:r>
            <a:r>
              <a:rPr lang="ru-RU" sz="2400" dirty="0" err="1" smtClean="0"/>
              <a:t>une</a:t>
            </a:r>
            <a:r>
              <a:rPr lang="ru-RU" sz="2400" dirty="0" smtClean="0"/>
              <a:t> </a:t>
            </a:r>
            <a:r>
              <a:rPr lang="ru-RU" sz="2400" dirty="0" err="1" smtClean="0"/>
              <a:t>foi</a:t>
            </a:r>
            <a:r>
              <a:rPr lang="ru-RU" sz="2400" dirty="0" smtClean="0"/>
              <a:t>"</a:t>
            </a:r>
            <a:br>
              <a:rPr lang="ru-RU" sz="2400" dirty="0" smtClean="0"/>
            </a:br>
            <a:r>
              <a:rPr lang="ru-RU" sz="2400" dirty="0" smtClean="0"/>
              <a:t>"Один народ, одна мета, одна </a:t>
            </a:r>
            <a:r>
              <a:rPr lang="ru-RU" sz="2400" dirty="0" err="1" smtClean="0"/>
              <a:t>віра</a:t>
            </a:r>
            <a:r>
              <a:rPr lang="ru-RU" sz="2400" dirty="0" smtClean="0"/>
              <a:t>"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12858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 smtClean="0"/>
              <a:t>Гімн</a:t>
            </a:r>
            <a:r>
              <a:rPr lang="ru-RU" sz="2400" b="1" dirty="0" smtClean="0"/>
              <a:t>:</a:t>
            </a:r>
            <a:r>
              <a:rPr lang="ru-RU" sz="2400" b="1" dirty="0" smtClean="0"/>
              <a:t> </a:t>
            </a:r>
            <a:r>
              <a:rPr lang="en-US" sz="2400" i="1" dirty="0" smtClean="0"/>
              <a:t>Pour </a:t>
            </a:r>
            <a:r>
              <a:rPr lang="en-US" sz="2400" i="1" dirty="0" err="1" smtClean="0"/>
              <a:t>l'Afrique</a:t>
            </a:r>
            <a:r>
              <a:rPr lang="en-US" sz="2400" i="1" dirty="0" smtClean="0"/>
              <a:t> et pour </a:t>
            </a:r>
            <a:r>
              <a:rPr lang="en-US" sz="2400" i="1" dirty="0" err="1" smtClean="0"/>
              <a:t>toi</a:t>
            </a:r>
            <a:r>
              <a:rPr lang="en-US" sz="2400" i="1" dirty="0" smtClean="0"/>
              <a:t>, Mali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"</a:t>
            </a:r>
            <a:r>
              <a:rPr lang="ru-RU" sz="2400" dirty="0" smtClean="0"/>
              <a:t>Для Африки </a:t>
            </a:r>
            <a:r>
              <a:rPr lang="ru-RU" sz="2400" dirty="0" err="1" smtClean="0"/>
              <a:t>і</a:t>
            </a:r>
            <a:r>
              <a:rPr lang="ru-RU" sz="2400" dirty="0" smtClean="0"/>
              <a:t> для тебе, </a:t>
            </a:r>
            <a:r>
              <a:rPr lang="ru-RU" sz="2400" dirty="0" err="1" smtClean="0"/>
              <a:t>Малі</a:t>
            </a:r>
            <a:endParaRPr lang="ru-RU" sz="24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рельєф</a:t>
            </a:r>
            <a:endParaRPr lang="ru-RU" dirty="0"/>
          </a:p>
        </p:txBody>
      </p:sp>
      <p:pic>
        <p:nvPicPr>
          <p:cNvPr id="5" name="Содержимое 4" descr="400_F_12789283_paMsLi8hEFKdCz0ppcubAhdrKewnY1j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3910010" cy="441628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Територія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б.ч. </a:t>
            </a:r>
            <a:r>
              <a:rPr lang="ru-RU" dirty="0" err="1" smtClean="0"/>
              <a:t>рівнинна</a:t>
            </a:r>
            <a:r>
              <a:rPr lang="ru-RU" dirty="0" smtClean="0"/>
              <a:t>. </a:t>
            </a:r>
            <a:r>
              <a:rPr lang="ru-RU" dirty="0" err="1" smtClean="0"/>
              <a:t>Північна</a:t>
            </a:r>
            <a:r>
              <a:rPr lang="ru-RU" dirty="0" smtClean="0"/>
              <a:t> половина </a:t>
            </a:r>
            <a:r>
              <a:rPr lang="ru-RU" dirty="0" err="1" smtClean="0"/>
              <a:t>Малі</a:t>
            </a:r>
            <a:r>
              <a:rPr lang="ru-RU" dirty="0" smtClean="0"/>
              <a:t> </a:t>
            </a:r>
            <a:r>
              <a:rPr lang="ru-RU" dirty="0" err="1" smtClean="0"/>
              <a:t>розташована</a:t>
            </a:r>
            <a:r>
              <a:rPr lang="ru-RU" dirty="0" smtClean="0"/>
              <a:t> в </a:t>
            </a:r>
            <a:r>
              <a:rPr lang="ru-RU" dirty="0" err="1" smtClean="0"/>
              <a:t>пустелі</a:t>
            </a:r>
            <a:r>
              <a:rPr lang="ru-RU" dirty="0" smtClean="0"/>
              <a:t> Сахара</a:t>
            </a:r>
            <a:r>
              <a:rPr lang="ru-RU" dirty="0" smtClean="0"/>
              <a:t>, центральна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зайнята</a:t>
            </a:r>
            <a:r>
              <a:rPr lang="ru-RU" dirty="0" smtClean="0"/>
              <a:t> </a:t>
            </a:r>
            <a:r>
              <a:rPr lang="ru-RU" dirty="0" err="1" smtClean="0"/>
              <a:t>напівпустелями</a:t>
            </a:r>
            <a:r>
              <a:rPr lang="ru-RU" dirty="0" smtClean="0"/>
              <a:t> </a:t>
            </a:r>
            <a:r>
              <a:rPr lang="ru-RU" dirty="0" err="1" smtClean="0"/>
              <a:t>Сахеля</a:t>
            </a:r>
            <a:r>
              <a:rPr lang="ru-RU" dirty="0" smtClean="0"/>
              <a:t>, на </a:t>
            </a:r>
            <a:r>
              <a:rPr lang="ru-RU" dirty="0" err="1" smtClean="0"/>
              <a:t>крайньому</a:t>
            </a:r>
            <a:r>
              <a:rPr lang="ru-RU" dirty="0" smtClean="0"/>
              <a:t> </a:t>
            </a:r>
            <a:r>
              <a:rPr lang="ru-RU" dirty="0" err="1" smtClean="0"/>
              <a:t>півдні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південному</a:t>
            </a:r>
            <a:r>
              <a:rPr lang="ru-RU" dirty="0" smtClean="0"/>
              <a:t> </a:t>
            </a:r>
            <a:r>
              <a:rPr lang="ru-RU" dirty="0" err="1" smtClean="0"/>
              <a:t>заході</a:t>
            </a:r>
            <a:r>
              <a:rPr lang="ru-RU" dirty="0" smtClean="0"/>
              <a:t> </a:t>
            </a:r>
            <a:r>
              <a:rPr lang="ru-RU" dirty="0" err="1" smtClean="0"/>
              <a:t>тягнуться</a:t>
            </a:r>
            <a:r>
              <a:rPr lang="ru-RU" dirty="0" smtClean="0"/>
              <a:t> </a:t>
            </a:r>
            <a:r>
              <a:rPr lang="ru-RU" dirty="0" err="1" smtClean="0"/>
              <a:t>савани</a:t>
            </a:r>
            <a:r>
              <a:rPr lang="ru-RU" dirty="0" smtClean="0"/>
              <a:t>. На </a:t>
            </a:r>
            <a:r>
              <a:rPr lang="ru-RU" dirty="0" err="1" smtClean="0"/>
              <a:t>півночі</a:t>
            </a:r>
            <a:r>
              <a:rPr lang="ru-RU" dirty="0" smtClean="0"/>
              <a:t>, </a:t>
            </a:r>
            <a:r>
              <a:rPr lang="ru-RU" dirty="0" err="1" smtClean="0"/>
              <a:t>півдні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 – </a:t>
            </a:r>
            <a:r>
              <a:rPr lang="ru-RU" dirty="0" err="1" smtClean="0"/>
              <a:t>гірські</a:t>
            </a:r>
            <a:r>
              <a:rPr lang="ru-RU" dirty="0" smtClean="0"/>
              <a:t> </a:t>
            </a:r>
            <a:r>
              <a:rPr lang="ru-RU" dirty="0" err="1" smtClean="0"/>
              <a:t>масиви</a:t>
            </a:r>
            <a:r>
              <a:rPr lang="ru-RU" dirty="0" smtClean="0"/>
              <a:t> вис. до 1155 м. (г. </a:t>
            </a:r>
            <a:r>
              <a:rPr lang="ru-RU" dirty="0" err="1" smtClean="0"/>
              <a:t>Хомборі-Тондо</a:t>
            </a:r>
            <a:r>
              <a:rPr lang="ru-RU" dirty="0" smtClean="0"/>
              <a:t>). На </a:t>
            </a:r>
            <a:r>
              <a:rPr lang="ru-RU" dirty="0" err="1" smtClean="0"/>
              <a:t>крайньому</a:t>
            </a:r>
            <a:r>
              <a:rPr lang="ru-RU" dirty="0" smtClean="0"/>
              <a:t> </a:t>
            </a:r>
            <a:r>
              <a:rPr lang="ru-RU" dirty="0" err="1" smtClean="0"/>
              <a:t>північному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 </a:t>
            </a:r>
            <a:r>
              <a:rPr lang="ru-RU" dirty="0" err="1" smtClean="0"/>
              <a:t>Малі</a:t>
            </a:r>
            <a:r>
              <a:rPr lang="ru-RU" dirty="0" smtClean="0"/>
              <a:t> </a:t>
            </a:r>
            <a:r>
              <a:rPr lang="ru-RU" dirty="0" err="1" smtClean="0"/>
              <a:t>підноситься</a:t>
            </a:r>
            <a:r>
              <a:rPr lang="ru-RU" dirty="0" smtClean="0"/>
              <a:t> </a:t>
            </a:r>
            <a:r>
              <a:rPr lang="ru-RU" dirty="0" err="1" smtClean="0"/>
              <a:t>масивне</a:t>
            </a:r>
            <a:r>
              <a:rPr lang="ru-RU" dirty="0" smtClean="0"/>
              <a:t> плато </a:t>
            </a:r>
            <a:r>
              <a:rPr lang="ru-RU" dirty="0" err="1" smtClean="0"/>
              <a:t>Адрар-Іфорас</a:t>
            </a:r>
            <a:r>
              <a:rPr lang="ru-RU" dirty="0" smtClean="0"/>
              <a:t> (до 890 м).</a:t>
            </a: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Large Blue Background-500x50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83" y="-1428784"/>
            <a:ext cx="9858444" cy="9858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клімат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2571744"/>
            <a:ext cx="8686800" cy="350838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dirty="0" err="1" smtClean="0"/>
              <a:t>Клімат</a:t>
            </a:r>
            <a:r>
              <a:rPr lang="ru-RU" sz="2400" dirty="0" smtClean="0"/>
              <a:t> </a:t>
            </a:r>
            <a:r>
              <a:rPr lang="ru-RU" sz="2400" dirty="0" smtClean="0"/>
              <a:t>на </a:t>
            </a:r>
            <a:r>
              <a:rPr lang="ru-RU" sz="2400" dirty="0" err="1" smtClean="0"/>
              <a:t>Малі</a:t>
            </a:r>
            <a:r>
              <a:rPr lang="ru-RU" sz="2400" dirty="0" smtClean="0"/>
              <a:t> </a:t>
            </a:r>
            <a:r>
              <a:rPr lang="ru-RU" sz="2400" dirty="0" err="1" smtClean="0"/>
              <a:t>тропічний</a:t>
            </a:r>
            <a:r>
              <a:rPr lang="ru-RU" sz="2400" dirty="0" smtClean="0"/>
              <a:t> .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півдні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Малі</a:t>
            </a:r>
            <a:r>
              <a:rPr lang="ru-RU" sz="2400" dirty="0" smtClean="0"/>
              <a:t> </a:t>
            </a:r>
            <a:r>
              <a:rPr lang="ru-RU" sz="2400" dirty="0" err="1" smtClean="0"/>
              <a:t>клімат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стає</a:t>
            </a:r>
            <a:r>
              <a:rPr lang="ru-RU" sz="2400" dirty="0" smtClean="0"/>
              <a:t> </a:t>
            </a:r>
            <a:r>
              <a:rPr lang="ru-RU" sz="2400" dirty="0" err="1" smtClean="0"/>
              <a:t>субекваторіальним</a:t>
            </a:r>
            <a:r>
              <a:rPr lang="ru-RU" sz="2400" dirty="0" smtClean="0"/>
              <a:t>. </a:t>
            </a:r>
            <a:r>
              <a:rPr lang="ru-RU" sz="2400" dirty="0" smtClean="0"/>
              <a:t>Сезон </a:t>
            </a:r>
            <a:r>
              <a:rPr lang="ru-RU" sz="2400" dirty="0" err="1" smtClean="0"/>
              <a:t>дощів</a:t>
            </a:r>
            <a:r>
              <a:rPr lang="ru-RU" sz="2400" dirty="0" smtClean="0"/>
              <a:t> на </a:t>
            </a:r>
            <a:r>
              <a:rPr lang="ru-RU" sz="2400" dirty="0" err="1" smtClean="0"/>
              <a:t>Малі</a:t>
            </a:r>
            <a:r>
              <a:rPr lang="ru-RU" sz="2400" dirty="0" smtClean="0"/>
              <a:t> </a:t>
            </a:r>
            <a:r>
              <a:rPr lang="ru-RU" sz="2400" dirty="0" err="1" smtClean="0"/>
              <a:t>триває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липня</a:t>
            </a:r>
            <a:r>
              <a:rPr lang="ru-RU" sz="2400" dirty="0" smtClean="0"/>
              <a:t> по </a:t>
            </a:r>
            <a:r>
              <a:rPr lang="ru-RU" sz="2400" dirty="0" err="1" smtClean="0"/>
              <a:t>жовтень</a:t>
            </a:r>
            <a:r>
              <a:rPr lang="ru-RU" sz="2400" dirty="0" smtClean="0"/>
              <a:t>. </a:t>
            </a:r>
            <a:r>
              <a:rPr lang="ru-RU" sz="2400" dirty="0" err="1" smtClean="0"/>
              <a:t>Саме</a:t>
            </a:r>
            <a:r>
              <a:rPr lang="ru-RU" sz="2400" dirty="0" smtClean="0"/>
              <a:t> тому,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турист </a:t>
            </a:r>
            <a:r>
              <a:rPr lang="ru-RU" sz="2400" dirty="0" err="1" smtClean="0"/>
              <a:t>вибрав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відвідин</a:t>
            </a:r>
            <a:r>
              <a:rPr lang="ru-RU" sz="2400" dirty="0" smtClean="0"/>
              <a:t> </a:t>
            </a:r>
            <a:r>
              <a:rPr lang="ru-RU" sz="2400" dirty="0" err="1" smtClean="0"/>
              <a:t>цю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країну</a:t>
            </a:r>
            <a:r>
              <a:rPr lang="ru-RU" sz="2400" dirty="0" smtClean="0"/>
              <a:t>,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повинен </a:t>
            </a:r>
            <a:r>
              <a:rPr lang="ru-RU" sz="2400" dirty="0" err="1" smtClean="0"/>
              <a:t>обміркувати</a:t>
            </a:r>
            <a:r>
              <a:rPr lang="ru-RU" sz="2400" dirty="0" smtClean="0"/>
              <a:t> </a:t>
            </a:r>
            <a:r>
              <a:rPr lang="ru-RU" sz="2400" dirty="0" smtClean="0"/>
              <a:t>час </a:t>
            </a:r>
            <a:r>
              <a:rPr lang="ru-RU" sz="2400" dirty="0" err="1" smtClean="0"/>
              <a:t>своєї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подорожі</a:t>
            </a:r>
            <a:r>
              <a:rPr lang="ru-RU" sz="2400" dirty="0" smtClean="0"/>
              <a:t>. </a:t>
            </a:r>
            <a:r>
              <a:rPr lang="ru-RU" sz="2400" dirty="0" err="1" smtClean="0"/>
              <a:t>Решта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місяці</a:t>
            </a:r>
            <a:r>
              <a:rPr lang="ru-RU" sz="2400" dirty="0" smtClean="0"/>
              <a:t> </a:t>
            </a:r>
            <a:r>
              <a:rPr lang="ru-RU" sz="2400" dirty="0" smtClean="0"/>
              <a:t>- </a:t>
            </a:r>
            <a:r>
              <a:rPr lang="ru-RU" sz="2400" dirty="0" err="1" smtClean="0"/>
              <a:t>з</a:t>
            </a:r>
            <a:r>
              <a:rPr lang="ru-RU" sz="2400" dirty="0" smtClean="0"/>
              <a:t> листопада по </a:t>
            </a:r>
            <a:r>
              <a:rPr lang="ru-RU" sz="2400" dirty="0" err="1" smtClean="0"/>
              <a:t>червень</a:t>
            </a:r>
            <a:r>
              <a:rPr lang="ru-RU" sz="2400" dirty="0" smtClean="0"/>
              <a:t> - в </a:t>
            </a:r>
            <a:r>
              <a:rPr lang="ru-RU" sz="2400" dirty="0" err="1" smtClean="0"/>
              <a:t>республіці</a:t>
            </a:r>
            <a:r>
              <a:rPr lang="ru-RU" sz="2400" dirty="0" smtClean="0"/>
              <a:t> </a:t>
            </a:r>
            <a:r>
              <a:rPr lang="ru-RU" sz="2400" dirty="0" err="1" smtClean="0"/>
              <a:t>панує</a:t>
            </a:r>
            <a:r>
              <a:rPr lang="ru-RU" sz="2400" dirty="0" smtClean="0"/>
              <a:t> </a:t>
            </a:r>
            <a:r>
              <a:rPr lang="ru-RU" sz="2400" dirty="0" smtClean="0"/>
              <a:t>жарка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smtClean="0"/>
              <a:t>суха </a:t>
            </a:r>
            <a:r>
              <a:rPr lang="ru-RU" sz="2400" dirty="0" smtClean="0"/>
              <a:t>погода. </a:t>
            </a:r>
            <a:r>
              <a:rPr lang="ru-RU" sz="2400" dirty="0" err="1" smtClean="0"/>
              <a:t>Причому</a:t>
            </a:r>
            <a:r>
              <a:rPr lang="ru-RU" sz="2400" dirty="0" smtClean="0"/>
              <a:t> температура </a:t>
            </a:r>
            <a:r>
              <a:rPr lang="ru-RU" sz="2400" dirty="0" err="1" smtClean="0"/>
              <a:t>повітря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досягати</a:t>
            </a:r>
            <a:r>
              <a:rPr lang="ru-RU" sz="2400" dirty="0" smtClean="0"/>
              <a:t> 45 </a:t>
            </a:r>
            <a:r>
              <a:rPr lang="ru-RU" sz="2400" dirty="0" err="1" smtClean="0"/>
              <a:t>градусів</a:t>
            </a:r>
            <a:r>
              <a:rPr lang="ru-RU" sz="2400" dirty="0" smtClean="0"/>
              <a:t> за </a:t>
            </a:r>
            <a:r>
              <a:rPr lang="ru-RU" sz="2400" dirty="0" err="1" smtClean="0"/>
              <a:t>Цельсієм</a:t>
            </a:r>
            <a:r>
              <a:rPr lang="ru-RU" sz="2400" dirty="0" smtClean="0"/>
              <a:t> </a:t>
            </a:r>
            <a:r>
              <a:rPr lang="ru-RU" sz="2400" dirty="0" smtClean="0"/>
              <a:t>.Часто </a:t>
            </a:r>
            <a:r>
              <a:rPr lang="ru-RU" sz="2400" dirty="0" err="1" smtClean="0"/>
              <a:t>дме</a:t>
            </a:r>
            <a:r>
              <a:rPr lang="ru-RU" sz="2400" dirty="0" smtClean="0"/>
              <a:t> </a:t>
            </a:r>
            <a:r>
              <a:rPr lang="ru-RU" sz="2400" dirty="0" err="1" smtClean="0"/>
              <a:t>вітер</a:t>
            </a:r>
            <a:endParaRPr lang="ru-RU" sz="2400" dirty="0"/>
          </a:p>
        </p:txBody>
      </p:sp>
      <p:pic>
        <p:nvPicPr>
          <p:cNvPr id="10" name="Содержимое 5" descr="su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2908" y="-214338"/>
            <a:ext cx="2865439" cy="2865439"/>
          </a:xfrm>
          <a:prstGeom prst="rect">
            <a:avLst/>
          </a:prstGeom>
        </p:spPr>
      </p:pic>
      <p:sp>
        <p:nvSpPr>
          <p:cNvPr id="29698" name="AutoShape 2" descr="http://www.abc-color.com/image/coloring/clouds/001/oblako/oblako-figure-colo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Содержимое 9" descr="oblako-picture-c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0"/>
            <a:ext cx="4142742" cy="2857585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800" dirty="0" smtClean="0"/>
              <a:t>Рослинний світ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Ростуть</a:t>
            </a:r>
            <a:r>
              <a:rPr lang="ru-RU" sz="2800" dirty="0" smtClean="0"/>
              <a:t> </a:t>
            </a:r>
            <a:r>
              <a:rPr lang="ru-RU" sz="2800" dirty="0" err="1" smtClean="0"/>
              <a:t>акації</a:t>
            </a:r>
            <a:r>
              <a:rPr lang="ru-RU" sz="2800" dirty="0" smtClean="0"/>
              <a:t> (</a:t>
            </a:r>
            <a:r>
              <a:rPr lang="ru-RU" sz="2800" dirty="0" err="1" smtClean="0"/>
              <a:t>нере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інш</a:t>
            </a:r>
            <a:r>
              <a:rPr lang="ru-RU" sz="2800" dirty="0" smtClean="0"/>
              <a:t>.), </a:t>
            </a:r>
            <a:r>
              <a:rPr lang="ru-RU" sz="2800" dirty="0" err="1" smtClean="0"/>
              <a:t>баобаби</a:t>
            </a:r>
            <a:r>
              <a:rPr lang="ru-RU" sz="2800" dirty="0" smtClean="0"/>
              <a:t>, </a:t>
            </a:r>
            <a:r>
              <a:rPr lang="ru-RU" sz="2800" dirty="0" err="1" smtClean="0"/>
              <a:t>віялові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пальми</a:t>
            </a:r>
            <a:r>
              <a:rPr lang="ru-RU" sz="2800" dirty="0" smtClean="0"/>
              <a:t>, </a:t>
            </a:r>
            <a:r>
              <a:rPr lang="ru-RU" sz="2800" dirty="0" err="1" smtClean="0"/>
              <a:t>гігантське</a:t>
            </a:r>
            <a:r>
              <a:rPr lang="ru-RU" sz="2800" dirty="0" smtClean="0"/>
              <a:t> дерево </a:t>
            </a:r>
            <a:r>
              <a:rPr lang="ru-RU" sz="2800" dirty="0" err="1" smtClean="0"/>
              <a:t>сейба</a:t>
            </a:r>
            <a:r>
              <a:rPr lang="ru-RU" sz="2800" dirty="0" smtClean="0"/>
              <a:t>, </a:t>
            </a:r>
            <a:r>
              <a:rPr lang="ru-RU" sz="2800" dirty="0" err="1" smtClean="0"/>
              <a:t>капокове</a:t>
            </a:r>
            <a:r>
              <a:rPr lang="ru-RU" sz="2800" dirty="0" smtClean="0"/>
              <a:t> </a:t>
            </a:r>
            <a:r>
              <a:rPr lang="ru-RU" sz="2800" dirty="0" err="1" smtClean="0"/>
              <a:t>дерево</a:t>
            </a:r>
            <a:r>
              <a:rPr lang="ru-RU" sz="2800" dirty="0" smtClean="0"/>
              <a:t>, </a:t>
            </a:r>
            <a:r>
              <a:rPr lang="ru-RU" sz="2800" dirty="0" err="1" smtClean="0"/>
              <a:t>каріте</a:t>
            </a:r>
            <a:r>
              <a:rPr lang="ru-RU" sz="2800" dirty="0" smtClean="0"/>
              <a:t> (</a:t>
            </a:r>
            <a:r>
              <a:rPr lang="ru-RU" sz="2800" dirty="0" err="1" smtClean="0"/>
              <a:t>олійне</a:t>
            </a:r>
            <a:r>
              <a:rPr lang="ru-RU" sz="2800" dirty="0" smtClean="0"/>
              <a:t> </a:t>
            </a:r>
            <a:r>
              <a:rPr lang="ru-RU" sz="2800" dirty="0" err="1" smtClean="0"/>
              <a:t>дерево</a:t>
            </a:r>
            <a:r>
              <a:rPr lang="ru-RU" sz="2800" dirty="0" smtClean="0"/>
              <a:t>), ююба (дика слива) та </a:t>
            </a:r>
            <a:r>
              <a:rPr lang="ru-RU" sz="2800" dirty="0" err="1" smtClean="0"/>
              <a:t>інш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Содержимое 4" descr="8741954_787d01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424784">
            <a:off x="3571867" y="428604"/>
            <a:ext cx="3114597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11" descr="baobab-adansonia-grandidie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84992">
            <a:off x="6757993" y="2871576"/>
            <a:ext cx="1987883" cy="2589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13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93442">
            <a:off x="3414712" y="2893219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85850" y="-285776"/>
            <a:ext cx="10972208" cy="7143776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571668" y="428604"/>
            <a:ext cx="8686800" cy="1184825"/>
          </a:xfrm>
        </p:spPr>
        <p:txBody>
          <a:bodyPr>
            <a:noAutofit/>
          </a:bodyPr>
          <a:lstStyle/>
          <a:p>
            <a:r>
              <a:rPr lang="uk-UA" sz="9600" b="1" dirty="0" smtClean="0">
                <a:solidFill>
                  <a:schemeClr val="bg1"/>
                </a:solidFill>
              </a:rPr>
              <a:t>Тваринний світ</a:t>
            </a:r>
            <a:endParaRPr lang="ru-RU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Фауна</a:t>
            </a:r>
            <a:r>
              <a:rPr lang="ru-RU" dirty="0" smtClean="0"/>
              <a:t>: </a:t>
            </a:r>
            <a:r>
              <a:rPr lang="ru-RU" dirty="0" err="1" smtClean="0"/>
              <a:t>антилопи</a:t>
            </a:r>
            <a:r>
              <a:rPr lang="ru-RU" dirty="0" smtClean="0"/>
              <a:t> (</a:t>
            </a:r>
            <a:r>
              <a:rPr lang="ru-RU" dirty="0" err="1" smtClean="0"/>
              <a:t>аддакс</a:t>
            </a:r>
            <a:r>
              <a:rPr lang="ru-RU" dirty="0" smtClean="0"/>
              <a:t>, </a:t>
            </a:r>
            <a:r>
              <a:rPr lang="ru-RU" dirty="0" err="1" smtClean="0"/>
              <a:t>орікс</a:t>
            </a:r>
            <a:r>
              <a:rPr lang="ru-RU" dirty="0" smtClean="0"/>
              <a:t>), </a:t>
            </a:r>
            <a:r>
              <a:rPr lang="ru-RU" dirty="0" err="1" smtClean="0"/>
              <a:t>бегемоти</a:t>
            </a:r>
            <a:r>
              <a:rPr lang="ru-RU" dirty="0" smtClean="0"/>
              <a:t>, бородавочник, </a:t>
            </a:r>
            <a:r>
              <a:rPr lang="ru-RU" dirty="0" err="1" smtClean="0"/>
              <a:t>буйволи</a:t>
            </a:r>
            <a:r>
              <a:rPr lang="ru-RU" dirty="0" smtClean="0"/>
              <a:t>, </a:t>
            </a:r>
            <a:r>
              <a:rPr lang="ru-RU" dirty="0" err="1" smtClean="0"/>
              <a:t>газелі</a:t>
            </a:r>
            <a:r>
              <a:rPr lang="ru-RU" dirty="0" smtClean="0"/>
              <a:t>, </a:t>
            </a:r>
            <a:r>
              <a:rPr lang="ru-RU" dirty="0" err="1" smtClean="0"/>
              <a:t>гепарди</a:t>
            </a:r>
            <a:r>
              <a:rPr lang="ru-RU" dirty="0" smtClean="0"/>
              <a:t>, </a:t>
            </a:r>
            <a:r>
              <a:rPr lang="ru-RU" dirty="0" err="1" smtClean="0"/>
              <a:t>жирафи</a:t>
            </a:r>
            <a:r>
              <a:rPr lang="ru-RU" dirty="0" smtClean="0"/>
              <a:t>, </a:t>
            </a:r>
            <a:r>
              <a:rPr lang="ru-RU" dirty="0" err="1" smtClean="0"/>
              <a:t>крокодили</a:t>
            </a:r>
            <a:r>
              <a:rPr lang="ru-RU" dirty="0" smtClean="0"/>
              <a:t>, </a:t>
            </a:r>
            <a:r>
              <a:rPr lang="ru-RU" dirty="0" err="1" smtClean="0"/>
              <a:t>леопарди</a:t>
            </a:r>
            <a:r>
              <a:rPr lang="ru-RU" dirty="0" smtClean="0"/>
              <a:t>, </a:t>
            </a:r>
            <a:r>
              <a:rPr lang="ru-RU" dirty="0" err="1" smtClean="0"/>
              <a:t>леви</a:t>
            </a:r>
            <a:r>
              <a:rPr lang="ru-RU" dirty="0" smtClean="0"/>
              <a:t>, птахи (</a:t>
            </a:r>
            <a:r>
              <a:rPr lang="ru-RU" dirty="0" err="1" smtClean="0"/>
              <a:t>баклани</a:t>
            </a:r>
            <a:r>
              <a:rPr lang="ru-RU" dirty="0" smtClean="0"/>
              <a:t>, </a:t>
            </a:r>
            <a:r>
              <a:rPr lang="ru-RU" dirty="0" err="1" smtClean="0"/>
              <a:t>ібіси</a:t>
            </a:r>
            <a:r>
              <a:rPr lang="ru-RU" dirty="0" smtClean="0"/>
              <a:t>, </a:t>
            </a:r>
            <a:r>
              <a:rPr lang="ru-RU" dirty="0" err="1" smtClean="0"/>
              <a:t>пелікани</a:t>
            </a:r>
            <a:r>
              <a:rPr lang="ru-RU" dirty="0" smtClean="0"/>
              <a:t>, качки, </a:t>
            </a:r>
            <a:r>
              <a:rPr lang="ru-RU" dirty="0" err="1" smtClean="0"/>
              <a:t>чаплі</a:t>
            </a:r>
            <a:r>
              <a:rPr lang="ru-RU" dirty="0" smtClean="0"/>
              <a:t> та </a:t>
            </a:r>
            <a:r>
              <a:rPr lang="ru-RU" dirty="0" err="1" smtClean="0"/>
              <a:t>інш</a:t>
            </a:r>
            <a:r>
              <a:rPr lang="ru-RU" dirty="0" smtClean="0"/>
              <a:t>.), </a:t>
            </a:r>
            <a:r>
              <a:rPr lang="ru-RU" dirty="0" err="1" smtClean="0"/>
              <a:t>смугасті</a:t>
            </a:r>
            <a:r>
              <a:rPr lang="ru-RU" dirty="0" smtClean="0"/>
              <a:t> </a:t>
            </a:r>
            <a:r>
              <a:rPr lang="ru-RU" dirty="0" err="1" smtClean="0"/>
              <a:t>гієни</a:t>
            </a:r>
            <a:r>
              <a:rPr lang="ru-RU" dirty="0" smtClean="0"/>
              <a:t>, </a:t>
            </a:r>
            <a:r>
              <a:rPr lang="ru-RU" dirty="0" err="1" smtClean="0"/>
              <a:t>слони</a:t>
            </a:r>
            <a:r>
              <a:rPr lang="ru-RU" dirty="0" smtClean="0"/>
              <a:t>, </a:t>
            </a:r>
            <a:r>
              <a:rPr lang="ru-RU" dirty="0" err="1" smtClean="0"/>
              <a:t>фенек</a:t>
            </a:r>
            <a:r>
              <a:rPr lang="ru-RU" dirty="0" smtClean="0"/>
              <a:t> (</a:t>
            </a:r>
            <a:r>
              <a:rPr lang="ru-RU" dirty="0" err="1" smtClean="0"/>
              <a:t>пустинна</a:t>
            </a:r>
            <a:r>
              <a:rPr lang="ru-RU" dirty="0" smtClean="0"/>
              <a:t> </a:t>
            </a:r>
            <a:r>
              <a:rPr lang="ru-RU" dirty="0" err="1" smtClean="0"/>
              <a:t>лисиця</a:t>
            </a:r>
            <a:r>
              <a:rPr lang="ru-RU" dirty="0" smtClean="0"/>
              <a:t>), </a:t>
            </a:r>
            <a:r>
              <a:rPr lang="ru-RU" dirty="0" err="1" smtClean="0"/>
              <a:t>шакали</a:t>
            </a:r>
            <a:r>
              <a:rPr lang="ru-RU" dirty="0" smtClean="0"/>
              <a:t>,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мавп</a:t>
            </a:r>
            <a:r>
              <a:rPr lang="ru-RU" dirty="0" smtClean="0"/>
              <a:t> (</a:t>
            </a:r>
            <a:r>
              <a:rPr lang="ru-RU" dirty="0" err="1" smtClean="0"/>
              <a:t>бабуїни</a:t>
            </a:r>
            <a:r>
              <a:rPr lang="ru-RU" dirty="0" smtClean="0"/>
              <a:t>, </a:t>
            </a:r>
            <a:r>
              <a:rPr lang="ru-RU" dirty="0" err="1" smtClean="0"/>
              <a:t>мандрили</a:t>
            </a:r>
            <a:r>
              <a:rPr lang="ru-RU" dirty="0" smtClean="0"/>
              <a:t>, </a:t>
            </a:r>
            <a:r>
              <a:rPr lang="ru-RU" dirty="0" err="1" smtClean="0"/>
              <a:t>павіани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шимпанзе), </a:t>
            </a:r>
            <a:r>
              <a:rPr lang="ru-RU" dirty="0" err="1" smtClean="0"/>
              <a:t>плазунів</a:t>
            </a:r>
            <a:r>
              <a:rPr lang="ru-RU" dirty="0" smtClean="0"/>
              <a:t> (</a:t>
            </a:r>
            <a:r>
              <a:rPr lang="ru-RU" dirty="0" err="1" smtClean="0"/>
              <a:t>варани</a:t>
            </a:r>
            <a:r>
              <a:rPr lang="ru-RU" dirty="0" smtClean="0"/>
              <a:t>, </a:t>
            </a:r>
            <a:r>
              <a:rPr lang="ru-RU" dirty="0" err="1" smtClean="0"/>
              <a:t>геккони</a:t>
            </a:r>
            <a:r>
              <a:rPr lang="ru-RU" dirty="0" smtClean="0"/>
              <a:t>, </a:t>
            </a:r>
            <a:r>
              <a:rPr lang="ru-RU" dirty="0" err="1" smtClean="0"/>
              <a:t>змії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комах (</a:t>
            </a:r>
            <a:r>
              <a:rPr lang="ru-RU" dirty="0" err="1" smtClean="0"/>
              <a:t>дикі</a:t>
            </a:r>
            <a:r>
              <a:rPr lang="ru-RU" dirty="0" smtClean="0"/>
              <a:t> </a:t>
            </a:r>
            <a:r>
              <a:rPr lang="ru-RU" dirty="0" err="1" smtClean="0"/>
              <a:t>бджоли</a:t>
            </a:r>
            <a:r>
              <a:rPr lang="ru-RU" dirty="0" smtClean="0"/>
              <a:t>, </a:t>
            </a:r>
            <a:r>
              <a:rPr lang="ru-RU" dirty="0" err="1" smtClean="0"/>
              <a:t>москіти</a:t>
            </a:r>
            <a:r>
              <a:rPr lang="ru-RU" dirty="0" smtClean="0"/>
              <a:t>, </a:t>
            </a:r>
            <a:r>
              <a:rPr lang="ru-RU" dirty="0" err="1" smtClean="0"/>
              <a:t>терміти</a:t>
            </a:r>
            <a:r>
              <a:rPr lang="ru-RU" dirty="0" smtClean="0"/>
              <a:t>, муха цеце). У </a:t>
            </a:r>
            <a:r>
              <a:rPr lang="ru-RU" dirty="0" err="1" smtClean="0"/>
              <a:t>річках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озерах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риби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5" name="Содержимое 4" descr="ima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0841412">
            <a:off x="4714876" y="1571612"/>
            <a:ext cx="2663823" cy="17581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4" descr="221009_5745-800x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19194">
            <a:off x="5643570" y="3929066"/>
            <a:ext cx="3175012" cy="23812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427</TotalTime>
  <Words>254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малі</vt:lpstr>
      <vt:lpstr>Зміст </vt:lpstr>
      <vt:lpstr>Слайд 3</vt:lpstr>
      <vt:lpstr>Прапор                                          </vt:lpstr>
      <vt:lpstr>рельєф</vt:lpstr>
      <vt:lpstr>клімат</vt:lpstr>
      <vt:lpstr>Рослинний світ</vt:lpstr>
      <vt:lpstr>Тваринний світ</vt:lpstr>
      <vt:lpstr>Слайд 9</vt:lpstr>
      <vt:lpstr>Корисні копалини</vt:lpstr>
      <vt:lpstr>Народонаселення</vt:lpstr>
      <vt:lpstr>спорт</vt:lpstr>
      <vt:lpstr>Слайд 13</vt:lpstr>
      <vt:lpstr>Туризм</vt:lpstr>
      <vt:lpstr>Використана література</vt:lpstr>
      <vt:lpstr>Роботу виконала учениця 10 -б луцюк оля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малі</dc:title>
  <cp:lastModifiedBy>Admin</cp:lastModifiedBy>
  <cp:revision>47</cp:revision>
  <dcterms:modified xsi:type="dcterms:W3CDTF">2013-05-15T20:07:03Z</dcterms:modified>
</cp:coreProperties>
</file>