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07" r:id="rId2"/>
    <p:sldId id="390" r:id="rId3"/>
    <p:sldId id="391" r:id="rId4"/>
    <p:sldId id="392" r:id="rId5"/>
    <p:sldId id="393" r:id="rId6"/>
    <p:sldId id="256" r:id="rId7"/>
    <p:sldId id="257" r:id="rId8"/>
    <p:sldId id="325" r:id="rId9"/>
    <p:sldId id="326" r:id="rId10"/>
    <p:sldId id="327" r:id="rId11"/>
    <p:sldId id="328" r:id="rId12"/>
    <p:sldId id="330" r:id="rId13"/>
    <p:sldId id="263" r:id="rId14"/>
    <p:sldId id="264" r:id="rId15"/>
    <p:sldId id="331" r:id="rId16"/>
    <p:sldId id="337" r:id="rId17"/>
    <p:sldId id="338" r:id="rId18"/>
    <p:sldId id="340" r:id="rId19"/>
    <p:sldId id="345" r:id="rId20"/>
    <p:sldId id="344" r:id="rId21"/>
    <p:sldId id="343" r:id="rId22"/>
    <p:sldId id="342" r:id="rId23"/>
    <p:sldId id="341" r:id="rId24"/>
    <p:sldId id="354" r:id="rId25"/>
    <p:sldId id="353" r:id="rId26"/>
    <p:sldId id="352" r:id="rId27"/>
    <p:sldId id="351" r:id="rId28"/>
    <p:sldId id="350" r:id="rId29"/>
    <p:sldId id="349" r:id="rId30"/>
    <p:sldId id="348" r:id="rId31"/>
    <p:sldId id="356" r:id="rId32"/>
    <p:sldId id="347" r:id="rId33"/>
    <p:sldId id="346" r:id="rId34"/>
    <p:sldId id="365" r:id="rId35"/>
    <p:sldId id="364" r:id="rId36"/>
    <p:sldId id="363" r:id="rId37"/>
    <p:sldId id="362" r:id="rId38"/>
    <p:sldId id="361" r:id="rId39"/>
    <p:sldId id="360" r:id="rId40"/>
    <p:sldId id="359" r:id="rId41"/>
    <p:sldId id="358" r:id="rId42"/>
    <p:sldId id="357" r:id="rId43"/>
    <p:sldId id="373" r:id="rId44"/>
    <p:sldId id="372" r:id="rId45"/>
    <p:sldId id="371" r:id="rId46"/>
    <p:sldId id="370" r:id="rId47"/>
    <p:sldId id="369" r:id="rId48"/>
    <p:sldId id="368" r:id="rId49"/>
    <p:sldId id="367" r:id="rId50"/>
    <p:sldId id="366" r:id="rId51"/>
    <p:sldId id="383" r:id="rId52"/>
    <p:sldId id="382" r:id="rId53"/>
    <p:sldId id="381" r:id="rId54"/>
    <p:sldId id="380" r:id="rId55"/>
    <p:sldId id="379" r:id="rId56"/>
    <p:sldId id="378" r:id="rId57"/>
    <p:sldId id="377" r:id="rId58"/>
    <p:sldId id="376" r:id="rId59"/>
    <p:sldId id="375" r:id="rId60"/>
    <p:sldId id="374" r:id="rId61"/>
    <p:sldId id="384" r:id="rId62"/>
    <p:sldId id="387" r:id="rId63"/>
    <p:sldId id="385" r:id="rId64"/>
    <p:sldId id="386" r:id="rId65"/>
    <p:sldId id="389" r:id="rId66"/>
    <p:sldId id="395" r:id="rId67"/>
    <p:sldId id="396" r:id="rId68"/>
    <p:sldId id="323"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0" autoAdjust="0"/>
    <p:restoredTop sz="94660"/>
  </p:normalViewPr>
  <p:slideViewPr>
    <p:cSldViewPr>
      <p:cViewPr varScale="1">
        <p:scale>
          <a:sx n="65" d="100"/>
          <a:sy n="65" d="100"/>
        </p:scale>
        <p:origin x="-94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4162D-B166-470B-8C11-B92677E2FE46}" type="datetimeFigureOut">
              <a:rPr lang="ru-RU" smtClean="0"/>
              <a:pPr/>
              <a:t>10.02.2015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CCA37-F1F1-423F-ACEA-7DF239893F47}"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04C231-8D51-4597-AB07-B519A2FA06E4}" type="datetimeFigureOut">
              <a:rPr lang="ru-RU" smtClean="0"/>
              <a:pPr/>
              <a:t>10.02.2015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C33BD22-D486-464B-8371-7AF4074A47EA}"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4C231-8D51-4597-AB07-B519A2FA06E4}" type="datetimeFigureOut">
              <a:rPr lang="ru-RU" smtClean="0"/>
              <a:pPr/>
              <a:t>10.02.2015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3BD22-D486-464B-8371-7AF4074A47EA}"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08836459hE4oNC.jpg"/>
          <p:cNvPicPr>
            <a:picLocks noChangeAspect="1"/>
          </p:cNvPicPr>
          <p:nvPr/>
        </p:nvPicPr>
        <p:blipFill>
          <a:blip r:embed="rId2">
            <a:lum bright="-30000"/>
          </a:blip>
          <a:stretch>
            <a:fillRect/>
          </a:stretch>
        </p:blipFill>
        <p:spPr>
          <a:xfrm>
            <a:off x="428596" y="321447"/>
            <a:ext cx="8358246" cy="62686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2000232" y="500042"/>
            <a:ext cx="6357982" cy="4401205"/>
          </a:xfrm>
          <a:prstGeom prst="rect">
            <a:avLst/>
          </a:prstGeom>
          <a:noFill/>
        </p:spPr>
        <p:txBody>
          <a:bodyPr wrap="square" rtlCol="0">
            <a:spAutoFit/>
          </a:bodyPr>
          <a:lstStyle/>
          <a:p>
            <a:pPr algn="ctr"/>
            <a:r>
              <a:rPr lang="uk-UA" sz="8000" b="1" dirty="0" smtClean="0">
                <a:solidFill>
                  <a:schemeClr val="accent3">
                    <a:lumMod val="75000"/>
                  </a:schemeClr>
                </a:solidFill>
              </a:rPr>
              <a:t>Зачаровані слова</a:t>
            </a:r>
          </a:p>
          <a:p>
            <a:pPr algn="ctr"/>
            <a:r>
              <a:rPr lang="uk-UA" sz="4000" b="1" dirty="0" smtClean="0">
                <a:solidFill>
                  <a:schemeClr val="bg1">
                    <a:lumMod val="60000"/>
                    <a:lumOff val="40000"/>
                  </a:schemeClr>
                </a:solidFill>
              </a:rPr>
              <a:t>Орфоепічний</a:t>
            </a:r>
          </a:p>
          <a:p>
            <a:pPr algn="ctr"/>
            <a:r>
              <a:rPr lang="uk-UA" sz="4000" b="1" dirty="0" smtClean="0">
                <a:solidFill>
                  <a:schemeClr val="bg1">
                    <a:lumMod val="60000"/>
                    <a:lumOff val="40000"/>
                  </a:schemeClr>
                </a:solidFill>
              </a:rPr>
              <a:t>практикум. </a:t>
            </a:r>
          </a:p>
          <a:p>
            <a:pPr algn="ctr"/>
            <a:r>
              <a:rPr lang="uk-UA" sz="4000" b="1" dirty="0" smtClean="0">
                <a:solidFill>
                  <a:schemeClr val="bg1">
                    <a:lumMod val="60000"/>
                    <a:lumOff val="40000"/>
                  </a:schemeClr>
                </a:solidFill>
              </a:rPr>
              <a:t>Наголос </a:t>
            </a:r>
          </a:p>
        </p:txBody>
      </p:sp>
      <p:sp>
        <p:nvSpPr>
          <p:cNvPr id="5" name="TextBox 4"/>
          <p:cNvSpPr txBox="1"/>
          <p:nvPr/>
        </p:nvSpPr>
        <p:spPr>
          <a:xfrm>
            <a:off x="4214810" y="5857892"/>
            <a:ext cx="4429156" cy="584775"/>
          </a:xfrm>
          <a:prstGeom prst="rect">
            <a:avLst/>
          </a:prstGeom>
          <a:noFill/>
        </p:spPr>
        <p:txBody>
          <a:bodyPr wrap="square" rtlCol="0">
            <a:spAutoFit/>
          </a:bodyPr>
          <a:lstStyle/>
          <a:p>
            <a:r>
              <a:rPr lang="uk-UA" sz="3200" b="1" dirty="0" smtClean="0">
                <a:solidFill>
                  <a:schemeClr val="accent3">
                    <a:lumMod val="20000"/>
                    <a:lumOff val="80000"/>
                  </a:schemeClr>
                </a:solidFill>
                <a:latin typeface="AnastasiaScript" pitchFamily="2" charset="0"/>
                <a:cs typeface="Vrinda" pitchFamily="34" charset="0"/>
              </a:rPr>
              <a:t>Автор     Марія Харук</a:t>
            </a:r>
            <a:endParaRPr lang="uk-UA" sz="3200" b="1" dirty="0">
              <a:solidFill>
                <a:schemeClr val="accent3">
                  <a:lumMod val="20000"/>
                  <a:lumOff val="80000"/>
                </a:schemeClr>
              </a:solidFill>
              <a:latin typeface="AnastasiaScript" pitchFamily="2" charset="0"/>
              <a:cs typeface="Vrind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2714620"/>
            <a:ext cx="8229600" cy="1143000"/>
          </a:xfrm>
        </p:spPr>
        <p:txBody>
          <a:bodyPr>
            <a:noAutofit/>
          </a:bodyPr>
          <a:lstStyle/>
          <a:p>
            <a:r>
              <a:rPr lang="uk-UA" sz="12000" b="1" dirty="0" err="1" smtClean="0">
                <a:solidFill>
                  <a:srgbClr val="FF0000"/>
                </a:solidFill>
                <a:effectLst>
                  <a:innerShdw blurRad="63500" dist="50800" dir="5400000">
                    <a:prstClr val="black">
                      <a:alpha val="50000"/>
                    </a:prstClr>
                  </a:innerShdw>
                </a:effectLst>
              </a:rPr>
              <a:t>до</a:t>
            </a:r>
            <a:r>
              <a:rPr lang="uk-UA" sz="12000" b="1" dirty="0" err="1" smtClean="0">
                <a:solidFill>
                  <a:schemeClr val="accent3">
                    <a:lumMod val="75000"/>
                  </a:schemeClr>
                </a:solidFill>
                <a:effectLst>
                  <a:innerShdw blurRad="63500" dist="50800" dir="5400000">
                    <a:prstClr val="black">
                      <a:alpha val="50000"/>
                    </a:prstClr>
                  </a:innerShdw>
                </a:effectLst>
              </a:rPr>
              <a:t>вІд</a:t>
            </a:r>
            <a:r>
              <a:rPr lang="uk-UA" sz="12000" b="1" dirty="0" err="1" smtClean="0">
                <a:solidFill>
                  <a:srgbClr val="FF0000"/>
                </a:solidFill>
                <a:effectLst>
                  <a:innerShdw blurRad="63500" dist="50800" dir="5400000">
                    <a:prstClr val="black">
                      <a:alpha val="50000"/>
                    </a:prstClr>
                  </a:innerShdw>
                </a:effectLst>
              </a:rPr>
              <a:t>ник</a:t>
            </a:r>
            <a:endParaRPr lang="uk-UA" sz="12000" b="1" dirty="0">
              <a:solidFill>
                <a:schemeClr val="accent3">
                  <a:lumMod val="75000"/>
                </a:schemeClr>
              </a:solidFill>
              <a:effectLst>
                <a:innerShdw blurRad="63500" dist="50800" dir="5400000">
                  <a:prstClr val="black">
                    <a:alpha val="50000"/>
                  </a:prstClr>
                </a:innerShdw>
              </a:effectLst>
            </a:endParaRPr>
          </a:p>
        </p:txBody>
      </p:sp>
      <p:pic>
        <p:nvPicPr>
          <p:cNvPr id="10" name="Рисунок 9" descr="0_3a88d_e45de81a_L.jpg"/>
          <p:cNvPicPr>
            <a:picLocks noChangeAspect="1"/>
          </p:cNvPicPr>
          <p:nvPr/>
        </p:nvPicPr>
        <p:blipFill>
          <a:blip r:embed="rId2"/>
          <a:srcRect t="48875" r="52250"/>
          <a:stretch>
            <a:fillRect/>
          </a:stretch>
        </p:blipFill>
        <p:spPr>
          <a:xfrm rot="9444961">
            <a:off x="3493530" y="1615955"/>
            <a:ext cx="1240129" cy="132779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2714620"/>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доч</a:t>
            </a:r>
            <a:r>
              <a:rPr lang="uk-UA" sz="12000" b="1" dirty="0" err="1" smtClean="0">
                <a:solidFill>
                  <a:schemeClr val="accent3">
                    <a:lumMod val="75000"/>
                  </a:schemeClr>
                </a:solidFill>
                <a:effectLst>
                  <a:outerShdw blurRad="38100" dist="38100" dir="2700000" algn="tl">
                    <a:srgbClr val="000000">
                      <a:alpha val="43137"/>
                    </a:srgbClr>
                  </a:outerShdw>
                </a:effectLst>
              </a:rPr>
              <a:t>кА</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10" name="Рисунок 9" descr="0_3a88d_e45de81a_L.jpg"/>
          <p:cNvPicPr>
            <a:picLocks noChangeAspect="1"/>
          </p:cNvPicPr>
          <p:nvPr/>
        </p:nvPicPr>
        <p:blipFill>
          <a:blip r:embed="rId2"/>
          <a:srcRect t="48875" r="52250"/>
          <a:stretch>
            <a:fillRect/>
          </a:stretch>
        </p:blipFill>
        <p:spPr>
          <a:xfrm rot="9444961">
            <a:off x="5768513" y="2106063"/>
            <a:ext cx="1174168" cy="12571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2857496"/>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не</a:t>
            </a:r>
            <a:r>
              <a:rPr lang="uk-UA" sz="12000" b="1" dirty="0" err="1" smtClean="0">
                <a:solidFill>
                  <a:schemeClr val="accent3">
                    <a:lumMod val="75000"/>
                  </a:schemeClr>
                </a:solidFill>
                <a:effectLst>
                  <a:outerShdw blurRad="38100" dist="38100" dir="2700000" algn="tl">
                    <a:srgbClr val="000000">
                      <a:alpha val="43137"/>
                    </a:srgbClr>
                  </a:outerShdw>
                </a:effectLst>
              </a:rPr>
              <a:t>нА</a:t>
            </a:r>
            <a:r>
              <a:rPr lang="uk-UA" sz="12000" b="1" dirty="0" err="1" smtClean="0">
                <a:solidFill>
                  <a:srgbClr val="FF0000"/>
                </a:solidFill>
                <a:effectLst>
                  <a:outerShdw blurRad="38100" dist="38100" dir="2700000" algn="tl">
                    <a:srgbClr val="000000">
                      <a:alpha val="43137"/>
                    </a:srgbClr>
                  </a:outerShdw>
                </a:effectLst>
              </a:rPr>
              <a:t>висть</a:t>
            </a:r>
            <a:endParaRPr lang="uk-UA" sz="12000" b="1" dirty="0">
              <a:solidFill>
                <a:srgbClr val="FF0000"/>
              </a:solidFill>
              <a:effectLst>
                <a:outerShdw blurRad="38100" dist="38100" dir="2700000" algn="tl">
                  <a:srgbClr val="000000">
                    <a:alpha val="43137"/>
                  </a:srgbClr>
                </a:outerShdw>
              </a:effectLst>
            </a:endParaRPr>
          </a:p>
        </p:txBody>
      </p:sp>
      <p:pic>
        <p:nvPicPr>
          <p:cNvPr id="7" name="Рисунок 6" descr="0_3a874_4a56f8dc_L.jpg"/>
          <p:cNvPicPr>
            <a:picLocks noChangeAspect="1"/>
          </p:cNvPicPr>
          <p:nvPr/>
        </p:nvPicPr>
        <p:blipFill>
          <a:blip r:embed="rId2"/>
          <a:stretch>
            <a:fillRect/>
          </a:stretch>
        </p:blipFill>
        <p:spPr>
          <a:xfrm rot="20227624">
            <a:off x="3007418" y="1650105"/>
            <a:ext cx="1888719" cy="18887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71472" y="2500306"/>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се</a:t>
            </a:r>
            <a:r>
              <a:rPr lang="uk-UA" sz="12000" b="1" dirty="0" err="1" smtClean="0">
                <a:solidFill>
                  <a:schemeClr val="accent3">
                    <a:lumMod val="75000"/>
                  </a:schemeClr>
                </a:solidFill>
                <a:effectLst>
                  <a:outerShdw blurRad="38100" dist="38100" dir="2700000" algn="tl">
                    <a:srgbClr val="000000">
                      <a:alpha val="43137"/>
                    </a:srgbClr>
                  </a:outerShdw>
                </a:effectLst>
              </a:rPr>
              <a:t>рЕ</a:t>
            </a:r>
            <a:r>
              <a:rPr lang="uk-UA" sz="12000" b="1" dirty="0" err="1" smtClean="0">
                <a:solidFill>
                  <a:srgbClr val="FF0000"/>
                </a:solidFill>
                <a:effectLst>
                  <a:outerShdw blurRad="38100" dist="38100" dir="2700000" algn="tl">
                    <a:srgbClr val="000000">
                      <a:alpha val="43137"/>
                    </a:srgbClr>
                  </a:outerShdw>
                </a:effectLst>
              </a:rPr>
              <a:t>дина</a:t>
            </a:r>
            <a:endParaRPr lang="uk-UA" sz="12000" b="1" dirty="0">
              <a:solidFill>
                <a:srgbClr val="FF0000"/>
              </a:solidFill>
              <a:effectLst>
                <a:outerShdw blurRad="38100" dist="38100" dir="2700000" algn="tl">
                  <a:srgbClr val="000000">
                    <a:alpha val="43137"/>
                  </a:srgbClr>
                </a:outerShdw>
              </a:effectLst>
            </a:endParaRPr>
          </a:p>
        </p:txBody>
      </p:sp>
      <p:pic>
        <p:nvPicPr>
          <p:cNvPr id="8" name="Рисунок 7" descr="0_3a8a7_f1814d26_L.jpg"/>
          <p:cNvPicPr>
            <a:picLocks noChangeAspect="1"/>
          </p:cNvPicPr>
          <p:nvPr/>
        </p:nvPicPr>
        <p:blipFill>
          <a:blip r:embed="rId2"/>
          <a:srcRect r="65752" b="70253"/>
          <a:stretch>
            <a:fillRect/>
          </a:stretch>
        </p:blipFill>
        <p:spPr>
          <a:xfrm rot="19575596">
            <a:off x="3334065" y="1677369"/>
            <a:ext cx="1215438" cy="10557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_3a88a_60dd4112_L.jpg"/>
          <p:cNvPicPr>
            <a:picLocks noChangeAspect="1"/>
          </p:cNvPicPr>
          <p:nvPr/>
        </p:nvPicPr>
        <p:blipFill>
          <a:blip r:embed="rId2"/>
          <a:stretch>
            <a:fillRect/>
          </a:stretch>
        </p:blipFill>
        <p:spPr>
          <a:xfrm>
            <a:off x="5643570" y="1428736"/>
            <a:ext cx="1928827" cy="1928827"/>
          </a:xfrm>
          <a:prstGeom prst="rect">
            <a:avLst/>
          </a:prstGeom>
        </p:spPr>
      </p:pic>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псевдо</a:t>
            </a:r>
            <a:r>
              <a:rPr lang="uk-UA" sz="12000" b="1" dirty="0" err="1" smtClean="0">
                <a:solidFill>
                  <a:schemeClr val="accent3">
                    <a:lumMod val="75000"/>
                  </a:schemeClr>
                </a:solidFill>
                <a:effectLst>
                  <a:outerShdw blurRad="38100" dist="38100" dir="2700000" algn="tl">
                    <a:srgbClr val="000000">
                      <a:alpha val="43137"/>
                    </a:srgbClr>
                  </a:outerShdw>
                </a:effectLst>
              </a:rPr>
              <a:t>нІм</a:t>
            </a:r>
            <a:endParaRPr lang="uk-UA" sz="12000" b="1" dirty="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пе</a:t>
            </a:r>
            <a:r>
              <a:rPr lang="uk-UA" sz="12000" b="1" dirty="0" err="1" smtClean="0">
                <a:solidFill>
                  <a:schemeClr val="accent3">
                    <a:lumMod val="75000"/>
                  </a:schemeClr>
                </a:solidFill>
                <a:effectLst>
                  <a:outerShdw blurRad="38100" dist="38100" dir="2700000" algn="tl">
                    <a:srgbClr val="000000">
                      <a:alpha val="43137"/>
                    </a:srgbClr>
                  </a:outerShdw>
                </a:effectLst>
              </a:rPr>
              <a:t>рЕ</a:t>
            </a:r>
            <a:r>
              <a:rPr lang="uk-UA" sz="12000" b="1" dirty="0" err="1" smtClean="0">
                <a:solidFill>
                  <a:srgbClr val="FF0000"/>
                </a:solidFill>
                <a:effectLst>
                  <a:outerShdw blurRad="38100" dist="38100" dir="2700000" algn="tl">
                    <a:srgbClr val="000000">
                      <a:alpha val="43137"/>
                    </a:srgbClr>
                  </a:outerShdw>
                </a:effectLst>
              </a:rPr>
              <a:t>пис</a:t>
            </a:r>
            <a:endParaRPr lang="uk-UA" sz="12000" b="1" dirty="0">
              <a:solidFill>
                <a:srgbClr val="FF0000"/>
              </a:solidFill>
              <a:effectLst>
                <a:outerShdw blurRad="38100" dist="38100" dir="2700000" algn="tl">
                  <a:srgbClr val="000000">
                    <a:alpha val="43137"/>
                  </a:srgbClr>
                </a:outerShdw>
              </a:effectLst>
            </a:endParaRPr>
          </a:p>
        </p:txBody>
      </p:sp>
      <p:pic>
        <p:nvPicPr>
          <p:cNvPr id="4" name="Рисунок 3" descr="0_3a88d_e45de81a_L.jpg"/>
          <p:cNvPicPr>
            <a:picLocks noChangeAspect="1"/>
          </p:cNvPicPr>
          <p:nvPr/>
        </p:nvPicPr>
        <p:blipFill>
          <a:blip r:embed="rId2"/>
          <a:srcRect t="48875" r="52250"/>
          <a:stretch>
            <a:fillRect/>
          </a:stretch>
        </p:blipFill>
        <p:spPr>
          <a:xfrm rot="5166347">
            <a:off x="3999517" y="2071532"/>
            <a:ext cx="1035155" cy="110833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гра</a:t>
            </a:r>
            <a:r>
              <a:rPr lang="uk-UA" sz="12000" b="1" dirty="0" err="1" smtClean="0">
                <a:solidFill>
                  <a:schemeClr val="accent3">
                    <a:lumMod val="75000"/>
                  </a:schemeClr>
                </a:solidFill>
                <a:effectLst>
                  <a:outerShdw blurRad="38100" dist="38100" dir="2700000" algn="tl">
                    <a:srgbClr val="000000">
                      <a:alpha val="43137"/>
                    </a:srgbClr>
                  </a:outerShdw>
                </a:effectLst>
              </a:rPr>
              <a:t>блІ</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5" name="Рисунок 4" descr="0_3a886_3f776609_L.jpg"/>
          <p:cNvPicPr>
            <a:picLocks noChangeAspect="1"/>
          </p:cNvPicPr>
          <p:nvPr/>
        </p:nvPicPr>
        <p:blipFill>
          <a:blip r:embed="rId2" cstate="print"/>
          <a:stretch>
            <a:fillRect/>
          </a:stretch>
        </p:blipFill>
        <p:spPr>
          <a:xfrm rot="1103484">
            <a:off x="5605555" y="1728222"/>
            <a:ext cx="1245132" cy="124513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горо</a:t>
            </a:r>
            <a:r>
              <a:rPr lang="uk-UA" sz="12000" b="1" dirty="0" err="1" smtClean="0">
                <a:solidFill>
                  <a:schemeClr val="accent3">
                    <a:lumMod val="75000"/>
                  </a:schemeClr>
                </a:solidFill>
                <a:effectLst>
                  <a:outerShdw blurRad="38100" dist="38100" dir="2700000" algn="tl">
                    <a:srgbClr val="000000">
                      <a:alpha val="43137"/>
                    </a:srgbClr>
                  </a:outerShdw>
                </a:effectLst>
              </a:rPr>
              <a:t>шИ</a:t>
            </a:r>
            <a:r>
              <a:rPr lang="uk-UA" sz="12000" b="1" dirty="0" err="1" smtClean="0">
                <a:solidFill>
                  <a:srgbClr val="FF0000"/>
                </a:solidFill>
                <a:effectLst>
                  <a:outerShdw blurRad="38100" dist="38100" dir="2700000" algn="tl">
                    <a:srgbClr val="000000">
                      <a:alpha val="43137"/>
                    </a:srgbClr>
                  </a:outerShdw>
                </a:effectLst>
              </a:rPr>
              <a:t>на</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b_9a13e49c_L.jpg"/>
          <p:cNvPicPr>
            <a:picLocks noChangeAspect="1"/>
          </p:cNvPicPr>
          <p:nvPr/>
        </p:nvPicPr>
        <p:blipFill>
          <a:blip r:embed="rId2" cstate="print"/>
          <a:stretch>
            <a:fillRect/>
          </a:stretch>
        </p:blipFill>
        <p:spPr>
          <a:xfrm>
            <a:off x="4929190" y="1928802"/>
            <a:ext cx="1460091" cy="146009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вИ</a:t>
            </a:r>
            <a:r>
              <a:rPr lang="uk-UA" sz="12000" b="1" dirty="0" err="1" smtClean="0">
                <a:solidFill>
                  <a:srgbClr val="FF0000"/>
                </a:solidFill>
                <a:effectLst>
                  <a:outerShdw blurRad="38100" dist="38100" dir="2700000" algn="tl">
                    <a:srgbClr val="000000">
                      <a:alpha val="43137"/>
                    </a:srgbClr>
                  </a:outerShdw>
                </a:effectLst>
              </a:rPr>
              <a:t>падок</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f_cb3af1f4_L.jpg"/>
          <p:cNvPicPr>
            <a:picLocks noChangeAspect="1"/>
          </p:cNvPicPr>
          <p:nvPr/>
        </p:nvPicPr>
        <p:blipFill>
          <a:blip r:embed="rId2"/>
          <a:srcRect r="50844" b="53008"/>
          <a:stretch>
            <a:fillRect/>
          </a:stretch>
        </p:blipFill>
        <p:spPr>
          <a:xfrm rot="19997149">
            <a:off x="2691603" y="1848856"/>
            <a:ext cx="1184504" cy="11323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фе</a:t>
            </a:r>
            <a:r>
              <a:rPr lang="uk-UA" sz="12000" b="1" dirty="0" err="1" smtClean="0">
                <a:solidFill>
                  <a:schemeClr val="accent3">
                    <a:lumMod val="75000"/>
                  </a:schemeClr>
                </a:solidFill>
                <a:effectLst>
                  <a:outerShdw blurRad="38100" dist="38100" dir="2700000" algn="tl">
                    <a:srgbClr val="000000">
                      <a:alpha val="43137"/>
                    </a:srgbClr>
                  </a:outerShdw>
                </a:effectLst>
              </a:rPr>
              <a:t>нО</a:t>
            </a:r>
            <a:r>
              <a:rPr lang="uk-UA" sz="12000" b="1" dirty="0" err="1" smtClean="0">
                <a:solidFill>
                  <a:srgbClr val="FF0000"/>
                </a:solidFill>
                <a:effectLst>
                  <a:outerShdw blurRad="38100" dist="38100" dir="2700000" algn="tl">
                    <a:srgbClr val="000000">
                      <a:alpha val="43137"/>
                    </a:srgbClr>
                  </a:outerShdw>
                </a:effectLst>
              </a:rPr>
              <a:t>мен</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91_da3b818_L.jpg"/>
          <p:cNvPicPr>
            <a:picLocks noChangeAspect="1"/>
          </p:cNvPicPr>
          <p:nvPr/>
        </p:nvPicPr>
        <p:blipFill>
          <a:blip r:embed="rId2"/>
          <a:srcRect l="54501" t="50000" b="493"/>
          <a:stretch>
            <a:fillRect/>
          </a:stretch>
        </p:blipFill>
        <p:spPr>
          <a:xfrm rot="1628814">
            <a:off x="3809965" y="2216816"/>
            <a:ext cx="862856" cy="9388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_3a88d_e45de81a_L.jpg"/>
          <p:cNvPicPr>
            <a:picLocks noChangeAspect="1"/>
          </p:cNvPicPr>
          <p:nvPr/>
        </p:nvPicPr>
        <p:blipFill>
          <a:blip r:embed="rId2"/>
          <a:srcRect l="50000" t="47750"/>
          <a:stretch>
            <a:fillRect/>
          </a:stretch>
        </p:blipFill>
        <p:spPr>
          <a:xfrm rot="19020861">
            <a:off x="769143" y="751349"/>
            <a:ext cx="1568130" cy="1638705"/>
          </a:xfrm>
          <a:prstGeom prst="rect">
            <a:avLst/>
          </a:prstGeom>
        </p:spPr>
      </p:pic>
      <p:pic>
        <p:nvPicPr>
          <p:cNvPr id="4" name="Рисунок 3" descr="0_3a88d_e45de81a_L.jpg"/>
          <p:cNvPicPr>
            <a:picLocks noChangeAspect="1"/>
          </p:cNvPicPr>
          <p:nvPr/>
        </p:nvPicPr>
        <p:blipFill>
          <a:blip r:embed="rId2"/>
          <a:srcRect t="48875" r="52250"/>
          <a:stretch>
            <a:fillRect/>
          </a:stretch>
        </p:blipFill>
        <p:spPr>
          <a:xfrm rot="10554121">
            <a:off x="635659" y="4417340"/>
            <a:ext cx="1735787" cy="1858490"/>
          </a:xfrm>
          <a:prstGeom prst="rect">
            <a:avLst/>
          </a:prstGeom>
        </p:spPr>
      </p:pic>
      <p:sp>
        <p:nvSpPr>
          <p:cNvPr id="2" name="Прямоугольник 1"/>
          <p:cNvSpPr/>
          <p:nvPr/>
        </p:nvSpPr>
        <p:spPr>
          <a:xfrm>
            <a:off x="714348" y="357166"/>
            <a:ext cx="7286676" cy="5539978"/>
          </a:xfrm>
          <a:prstGeom prst="rect">
            <a:avLst/>
          </a:prstGeom>
        </p:spPr>
        <p:txBody>
          <a:bodyPr wrap="square">
            <a:spAutoFit/>
          </a:bodyPr>
          <a:lstStyle/>
          <a:p>
            <a:pPr algn="ctr"/>
            <a:r>
              <a:rPr lang="ru-RU" sz="2800" b="1" dirty="0" err="1" smtClean="0">
                <a:solidFill>
                  <a:schemeClr val="accent3">
                    <a:lumMod val="75000"/>
                  </a:schemeClr>
                </a:solidFill>
                <a:latin typeface="Times New Roman" pitchFamily="18" charset="0"/>
                <a:cs typeface="Times New Roman" pitchFamily="18" charset="0"/>
              </a:rPr>
              <a:t>Наголос</a:t>
            </a:r>
            <a:r>
              <a:rPr lang="ru-RU" sz="2800" b="1" dirty="0" smtClean="0">
                <a:solidFill>
                  <a:schemeClr val="accent3">
                    <a:lumMod val="75000"/>
                  </a:schemeClr>
                </a:solidFill>
                <a:latin typeface="Times New Roman" pitchFamily="18" charset="0"/>
                <a:cs typeface="Times New Roman" pitchFamily="18" charset="0"/>
              </a:rPr>
              <a:t> - то </a:t>
            </a:r>
            <a:r>
              <a:rPr lang="ru-RU" sz="2800" b="1" dirty="0" err="1" smtClean="0">
                <a:solidFill>
                  <a:schemeClr val="accent3">
                    <a:lumMod val="75000"/>
                  </a:schemeClr>
                </a:solidFill>
                <a:latin typeface="Times New Roman" pitchFamily="18" charset="0"/>
                <a:cs typeface="Times New Roman" pitchFamily="18" charset="0"/>
              </a:rPr>
              <a:t>зовсім</a:t>
            </a:r>
            <a:r>
              <a:rPr lang="ru-RU" sz="2800" b="1" dirty="0" smtClean="0">
                <a:solidFill>
                  <a:schemeClr val="accent3">
                    <a:lumMod val="75000"/>
                  </a:schemeClr>
                </a:solidFill>
                <a:latin typeface="Times New Roman" pitchFamily="18" charset="0"/>
                <a:cs typeface="Times New Roman" pitchFamily="18" charset="0"/>
              </a:rPr>
              <a:t> не </a:t>
            </a:r>
            <a:r>
              <a:rPr lang="ru-RU" sz="2800" b="1" dirty="0" err="1" smtClean="0">
                <a:solidFill>
                  <a:schemeClr val="accent3">
                    <a:lumMod val="75000"/>
                  </a:schemeClr>
                </a:solidFill>
                <a:latin typeface="Times New Roman" pitchFamily="18" charset="0"/>
                <a:cs typeface="Times New Roman" pitchFamily="18" charset="0"/>
              </a:rPr>
              <a:t>дрібниця</a:t>
            </a:r>
            <a:r>
              <a:rPr lang="ru-RU" sz="2800" b="1" dirty="0" smtClean="0">
                <a:solidFill>
                  <a:schemeClr val="accent3">
                    <a:lumMod val="75000"/>
                  </a:schemeClr>
                </a:solidFill>
                <a:latin typeface="Times New Roman" pitchFamily="18" charset="0"/>
                <a:cs typeface="Times New Roman" pitchFamily="18" charset="0"/>
              </a:rPr>
              <a:t>.</a:t>
            </a:r>
          </a:p>
          <a:p>
            <a:pPr algn="ctr"/>
            <a:r>
              <a:rPr lang="ru-RU" sz="2800" b="1" dirty="0" smtClean="0">
                <a:solidFill>
                  <a:schemeClr val="accent3">
                    <a:lumMod val="75000"/>
                  </a:schemeClr>
                </a:solidFill>
                <a:latin typeface="Times New Roman" pitchFamily="18" charset="0"/>
                <a:cs typeface="Times New Roman" pitchFamily="18" charset="0"/>
              </a:rPr>
              <a:t>З </a:t>
            </a:r>
            <a:r>
              <a:rPr lang="ru-RU" sz="2800" b="1" dirty="0" err="1" smtClean="0">
                <a:solidFill>
                  <a:schemeClr val="accent3">
                    <a:lumMod val="75000"/>
                  </a:schemeClr>
                </a:solidFill>
                <a:latin typeface="Times New Roman" pitchFamily="18" charset="0"/>
                <a:cs typeface="Times New Roman" pitchFamily="18" charset="0"/>
              </a:rPr>
              <a:t>наголосом</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вірно</a:t>
            </a:r>
            <a:r>
              <a:rPr lang="ru-RU" sz="2800" b="1" dirty="0" smtClean="0">
                <a:solidFill>
                  <a:schemeClr val="accent3">
                    <a:lumMod val="75000"/>
                  </a:schemeClr>
                </a:solidFill>
                <a:latin typeface="Times New Roman" pitchFamily="18" charset="0"/>
                <a:cs typeface="Times New Roman" pitchFamily="18" charset="0"/>
              </a:rPr>
              <a:t> подружи – </a:t>
            </a:r>
          </a:p>
          <a:p>
            <a:pPr algn="ctr"/>
            <a:r>
              <a:rPr lang="ru-RU" sz="2800" b="1" dirty="0" smtClean="0">
                <a:solidFill>
                  <a:schemeClr val="accent3">
                    <a:lumMod val="75000"/>
                  </a:schemeClr>
                </a:solidFill>
                <a:latin typeface="Times New Roman" pitchFamily="18" charset="0"/>
                <a:cs typeface="Times New Roman" pitchFamily="18" charset="0"/>
              </a:rPr>
              <a:t>І </a:t>
            </a:r>
            <a:r>
              <a:rPr lang="ru-RU" sz="2800" b="1" dirty="0" err="1" smtClean="0">
                <a:solidFill>
                  <a:schemeClr val="accent3">
                    <a:lumMod val="75000"/>
                  </a:schemeClr>
                </a:solidFill>
                <a:latin typeface="Times New Roman" pitchFamily="18" charset="0"/>
                <a:cs typeface="Times New Roman" pitchFamily="18" charset="0"/>
              </a:rPr>
              <a:t>відкриє</a:t>
            </a:r>
            <a:r>
              <a:rPr lang="ru-RU" sz="2800" b="1" dirty="0" smtClean="0">
                <a:solidFill>
                  <a:schemeClr val="accent3">
                    <a:lumMod val="75000"/>
                  </a:schemeClr>
                </a:solidFill>
                <a:latin typeface="Times New Roman" pitchFamily="18" charset="0"/>
                <a:cs typeface="Times New Roman" pitchFamily="18" charset="0"/>
              </a:rPr>
              <a:t> слово </a:t>
            </a:r>
            <a:r>
              <a:rPr lang="ru-RU" sz="2800" b="1" dirty="0" err="1" smtClean="0">
                <a:solidFill>
                  <a:schemeClr val="accent3">
                    <a:lumMod val="75000"/>
                  </a:schemeClr>
                </a:solidFill>
                <a:latin typeface="Times New Roman" pitchFamily="18" charset="0"/>
                <a:cs typeface="Times New Roman" pitchFamily="18" charset="0"/>
              </a:rPr>
              <a:t>таємницю</a:t>
            </a:r>
            <a:r>
              <a:rPr lang="ru-RU" sz="2800" b="1" dirty="0" smtClean="0">
                <a:solidFill>
                  <a:schemeClr val="accent3">
                    <a:lumMod val="75000"/>
                  </a:schemeClr>
                </a:solidFill>
                <a:latin typeface="Times New Roman" pitchFamily="18" charset="0"/>
                <a:cs typeface="Times New Roman" pitchFamily="18" charset="0"/>
              </a:rPr>
              <a:t>: </a:t>
            </a:r>
          </a:p>
          <a:p>
            <a:pPr algn="ctr"/>
            <a:r>
              <a:rPr lang="ru-RU" sz="2800" b="1" dirty="0" err="1" smtClean="0">
                <a:solidFill>
                  <a:srgbClr val="FF0000"/>
                </a:solidFill>
                <a:latin typeface="Times New Roman" pitchFamily="18" charset="0"/>
                <a:cs typeface="Times New Roman" pitchFamily="18" charset="0"/>
              </a:rPr>
              <a:t>О</a:t>
            </a:r>
            <a:r>
              <a:rPr lang="ru-RU" sz="2800" b="1" dirty="0" err="1" smtClean="0">
                <a:solidFill>
                  <a:schemeClr val="accent3">
                    <a:lumMod val="75000"/>
                  </a:schemeClr>
                </a:solidFill>
                <a:latin typeface="Times New Roman" pitchFamily="18" charset="0"/>
                <a:cs typeface="Times New Roman" pitchFamily="18" charset="0"/>
              </a:rPr>
              <a:t>брази</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обр</a:t>
            </a:r>
            <a:r>
              <a:rPr lang="ru-RU" sz="2800" b="1" dirty="0" err="1" smtClean="0">
                <a:solidFill>
                  <a:srgbClr val="FF0000"/>
                </a:solidFill>
                <a:latin typeface="Times New Roman" pitchFamily="18" charset="0"/>
                <a:cs typeface="Times New Roman" pitchFamily="18" charset="0"/>
              </a:rPr>
              <a:t>А</a:t>
            </a:r>
            <a:r>
              <a:rPr lang="ru-RU" sz="2800" b="1" dirty="0" err="1" smtClean="0">
                <a:solidFill>
                  <a:schemeClr val="accent3">
                    <a:lumMod val="75000"/>
                  </a:schemeClr>
                </a:solidFill>
                <a:latin typeface="Times New Roman" pitchFamily="18" charset="0"/>
                <a:cs typeface="Times New Roman" pitchFamily="18" charset="0"/>
              </a:rPr>
              <a:t>зи</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образ</a:t>
            </a:r>
            <a:r>
              <a:rPr lang="ru-RU" sz="2800" b="1" dirty="0" err="1" smtClean="0">
                <a:solidFill>
                  <a:srgbClr val="FF0000"/>
                </a:solidFill>
                <a:latin typeface="Times New Roman" pitchFamily="18" charset="0"/>
                <a:cs typeface="Times New Roman" pitchFamily="18" charset="0"/>
              </a:rPr>
              <a:t>И</a:t>
            </a:r>
            <a:r>
              <a:rPr lang="ru-RU" sz="2800" b="1" dirty="0" smtClean="0">
                <a:solidFill>
                  <a:schemeClr val="accent3">
                    <a:lumMod val="75000"/>
                  </a:schemeClr>
                </a:solidFill>
                <a:latin typeface="Times New Roman" pitchFamily="18" charset="0"/>
                <a:cs typeface="Times New Roman" pitchFamily="18" charset="0"/>
              </a:rPr>
              <a:t>. </a:t>
            </a:r>
          </a:p>
          <a:p>
            <a:pPr algn="ctr"/>
            <a:r>
              <a:rPr lang="ru-RU" sz="2800" b="1" dirty="0" err="1" smtClean="0">
                <a:solidFill>
                  <a:schemeClr val="accent3">
                    <a:lumMod val="75000"/>
                  </a:schemeClr>
                </a:solidFill>
                <a:latin typeface="Times New Roman" pitchFamily="18" charset="0"/>
                <a:cs typeface="Times New Roman" pitchFamily="18" charset="0"/>
              </a:rPr>
              <a:t>Наголос</a:t>
            </a:r>
            <a:r>
              <a:rPr lang="ru-RU" sz="2800" b="1" dirty="0" smtClean="0">
                <a:solidFill>
                  <a:schemeClr val="accent3">
                    <a:lumMod val="75000"/>
                  </a:schemeClr>
                </a:solidFill>
                <a:latin typeface="Times New Roman" pitchFamily="18" charset="0"/>
                <a:cs typeface="Times New Roman" pitchFamily="18" charset="0"/>
              </a:rPr>
              <a:t> - </a:t>
            </a:r>
            <a:r>
              <a:rPr lang="ru-RU" sz="2800" b="1" dirty="0" err="1" smtClean="0">
                <a:solidFill>
                  <a:schemeClr val="accent3">
                    <a:lumMod val="75000"/>
                  </a:schemeClr>
                </a:solidFill>
                <a:latin typeface="Times New Roman" pitchFamily="18" charset="0"/>
                <a:cs typeface="Times New Roman" pitchFamily="18" charset="0"/>
              </a:rPr>
              <a:t>і</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вчуєш</a:t>
            </a:r>
            <a:r>
              <a:rPr lang="ru-RU" sz="2800" b="1" dirty="0" smtClean="0">
                <a:solidFill>
                  <a:schemeClr val="accent3">
                    <a:lumMod val="75000"/>
                  </a:schemeClr>
                </a:solidFill>
                <a:latin typeface="Times New Roman" pitchFamily="18" charset="0"/>
                <a:cs typeface="Times New Roman" pitchFamily="18" charset="0"/>
              </a:rPr>
              <a:t> в </a:t>
            </a:r>
            <a:r>
              <a:rPr lang="ru-RU" sz="2800" b="1" dirty="0" err="1" smtClean="0">
                <a:solidFill>
                  <a:schemeClr val="accent3">
                    <a:lumMod val="75000"/>
                  </a:schemeClr>
                </a:solidFill>
                <a:latin typeface="Times New Roman" pitchFamily="18" charset="0"/>
                <a:cs typeface="Times New Roman" pitchFamily="18" charset="0"/>
              </a:rPr>
              <a:t>слові</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крицю</a:t>
            </a:r>
            <a:r>
              <a:rPr lang="ru-RU" sz="2800" b="1" dirty="0" smtClean="0">
                <a:solidFill>
                  <a:schemeClr val="accent3">
                    <a:lumMod val="75000"/>
                  </a:schemeClr>
                </a:solidFill>
                <a:latin typeface="Times New Roman" pitchFamily="18" charset="0"/>
                <a:cs typeface="Times New Roman" pitchFamily="18" charset="0"/>
              </a:rPr>
              <a:t>, </a:t>
            </a:r>
          </a:p>
          <a:p>
            <a:pPr algn="ctr"/>
            <a:r>
              <a:rPr lang="ru-RU" sz="2800" b="1" dirty="0" smtClean="0">
                <a:solidFill>
                  <a:schemeClr val="accent3">
                    <a:lumMod val="75000"/>
                  </a:schemeClr>
                </a:solidFill>
                <a:latin typeface="Times New Roman" pitchFamily="18" charset="0"/>
                <a:cs typeface="Times New Roman" pitchFamily="18" charset="0"/>
              </a:rPr>
              <a:t>І </a:t>
            </a:r>
            <a:r>
              <a:rPr lang="ru-RU" sz="2800" b="1" dirty="0" err="1" smtClean="0">
                <a:solidFill>
                  <a:schemeClr val="accent3">
                    <a:lumMod val="75000"/>
                  </a:schemeClr>
                </a:solidFill>
                <a:latin typeface="Times New Roman" pitchFamily="18" charset="0"/>
                <a:cs typeface="Times New Roman" pitchFamily="18" charset="0"/>
              </a:rPr>
              <a:t>відваги</a:t>
            </a:r>
            <a:r>
              <a:rPr lang="ru-RU" sz="2800" b="1" dirty="0" smtClean="0">
                <a:solidFill>
                  <a:schemeClr val="accent3">
                    <a:lumMod val="75000"/>
                  </a:schemeClr>
                </a:solidFill>
                <a:latin typeface="Times New Roman" pitchFamily="18" charset="0"/>
                <a:cs typeface="Times New Roman" pitchFamily="18" charset="0"/>
              </a:rPr>
              <a:t> стане, </a:t>
            </a:r>
            <a:r>
              <a:rPr lang="ru-RU" sz="2800" b="1" dirty="0" err="1" smtClean="0">
                <a:solidFill>
                  <a:schemeClr val="accent3">
                    <a:lumMod val="75000"/>
                  </a:schemeClr>
                </a:solidFill>
                <a:latin typeface="Times New Roman" pitchFamily="18" charset="0"/>
                <a:cs typeface="Times New Roman" pitchFamily="18" charset="0"/>
              </a:rPr>
              <a:t>й</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висоти</a:t>
            </a:r>
            <a:r>
              <a:rPr lang="ru-RU" sz="2800" b="1" dirty="0" smtClean="0">
                <a:solidFill>
                  <a:schemeClr val="accent3">
                    <a:lumMod val="75000"/>
                  </a:schemeClr>
                </a:solidFill>
                <a:latin typeface="Times New Roman" pitchFamily="18" charset="0"/>
                <a:cs typeface="Times New Roman" pitchFamily="18" charset="0"/>
              </a:rPr>
              <a:t>. </a:t>
            </a:r>
          </a:p>
          <a:p>
            <a:pPr algn="ctr"/>
            <a:r>
              <a:rPr lang="ru-RU" sz="2800" b="1" dirty="0" err="1" smtClean="0">
                <a:solidFill>
                  <a:schemeClr val="accent3">
                    <a:lumMod val="75000"/>
                  </a:schemeClr>
                </a:solidFill>
                <a:latin typeface="Times New Roman" pitchFamily="18" charset="0"/>
                <a:cs typeface="Times New Roman" pitchFamily="18" charset="0"/>
              </a:rPr>
              <a:t>Відтепер</a:t>
            </a:r>
            <a:r>
              <a:rPr lang="ru-RU" sz="2800" b="1" dirty="0" smtClean="0">
                <a:solidFill>
                  <a:schemeClr val="accent3">
                    <a:lumMod val="75000"/>
                  </a:schemeClr>
                </a:solidFill>
                <a:latin typeface="Times New Roman" pitchFamily="18" charset="0"/>
                <a:cs typeface="Times New Roman" pitchFamily="18" charset="0"/>
              </a:rPr>
              <a:t> не </a:t>
            </a:r>
            <a:r>
              <a:rPr lang="ru-RU" sz="2800" b="1" dirty="0" err="1" smtClean="0">
                <a:solidFill>
                  <a:schemeClr val="accent3">
                    <a:lumMod val="75000"/>
                  </a:schemeClr>
                </a:solidFill>
                <a:latin typeface="Times New Roman" pitchFamily="18" charset="0"/>
                <a:cs typeface="Times New Roman" pitchFamily="18" charset="0"/>
              </a:rPr>
              <a:t>можна</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помилиться</a:t>
            </a:r>
            <a:r>
              <a:rPr lang="ru-RU" sz="2800" b="1" dirty="0" smtClean="0">
                <a:solidFill>
                  <a:schemeClr val="accent3">
                    <a:lumMod val="75000"/>
                  </a:schemeClr>
                </a:solidFill>
                <a:latin typeface="Times New Roman" pitchFamily="18" charset="0"/>
                <a:cs typeface="Times New Roman" pitchFamily="18" charset="0"/>
              </a:rPr>
              <a:t>: </a:t>
            </a:r>
          </a:p>
          <a:p>
            <a:pPr algn="ctr"/>
            <a:r>
              <a:rPr lang="ru-RU" sz="2800" b="1" dirty="0" err="1" smtClean="0">
                <a:solidFill>
                  <a:schemeClr val="accent3">
                    <a:lumMod val="75000"/>
                  </a:schemeClr>
                </a:solidFill>
                <a:latin typeface="Times New Roman" pitchFamily="18" charset="0"/>
                <a:cs typeface="Times New Roman" pitchFamily="18" charset="0"/>
              </a:rPr>
              <a:t>М</a:t>
            </a:r>
            <a:r>
              <a:rPr lang="ru-RU" sz="2800" b="1" dirty="0" err="1" smtClean="0">
                <a:solidFill>
                  <a:srgbClr val="FF0000"/>
                </a:solidFill>
                <a:latin typeface="Times New Roman" pitchFamily="18" charset="0"/>
                <a:cs typeface="Times New Roman" pitchFamily="18" charset="0"/>
              </a:rPr>
              <a:t>О</a:t>
            </a:r>
            <a:r>
              <a:rPr lang="ru-RU" sz="2800" b="1" dirty="0" err="1" smtClean="0">
                <a:solidFill>
                  <a:schemeClr val="accent3">
                    <a:lumMod val="75000"/>
                  </a:schemeClr>
                </a:solidFill>
                <a:latin typeface="Times New Roman" pitchFamily="18" charset="0"/>
                <a:cs typeface="Times New Roman" pitchFamily="18" charset="0"/>
              </a:rPr>
              <a:t>лоти</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мол</a:t>
            </a:r>
            <a:r>
              <a:rPr lang="ru-RU" sz="2800" b="1" dirty="0" err="1" smtClean="0">
                <a:solidFill>
                  <a:srgbClr val="FF0000"/>
                </a:solidFill>
                <a:latin typeface="Times New Roman" pitchFamily="18" charset="0"/>
                <a:cs typeface="Times New Roman" pitchFamily="18" charset="0"/>
              </a:rPr>
              <a:t>О</a:t>
            </a:r>
            <a:r>
              <a:rPr lang="ru-RU" sz="2800" b="1" dirty="0" err="1" smtClean="0">
                <a:solidFill>
                  <a:schemeClr val="accent3">
                    <a:lumMod val="75000"/>
                  </a:schemeClr>
                </a:solidFill>
                <a:latin typeface="Times New Roman" pitchFamily="18" charset="0"/>
                <a:cs typeface="Times New Roman" pitchFamily="18" charset="0"/>
              </a:rPr>
              <a:t>ти</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молот</a:t>
            </a:r>
            <a:r>
              <a:rPr lang="ru-RU" sz="2800" b="1" dirty="0" err="1" smtClean="0">
                <a:solidFill>
                  <a:srgbClr val="FF0000"/>
                </a:solidFill>
                <a:latin typeface="Times New Roman" pitchFamily="18" charset="0"/>
                <a:cs typeface="Times New Roman" pitchFamily="18" charset="0"/>
              </a:rPr>
              <a:t>И</a:t>
            </a:r>
            <a:r>
              <a:rPr lang="ru-RU" sz="2800" b="1" dirty="0" smtClean="0">
                <a:solidFill>
                  <a:schemeClr val="accent3">
                    <a:lumMod val="75000"/>
                  </a:schemeClr>
                </a:solidFill>
                <a:latin typeface="Times New Roman" pitchFamily="18" charset="0"/>
                <a:cs typeface="Times New Roman" pitchFamily="18" charset="0"/>
              </a:rPr>
              <a:t>. </a:t>
            </a:r>
          </a:p>
          <a:p>
            <a:pPr algn="ctr"/>
            <a:r>
              <a:rPr lang="ru-RU" sz="2800" b="1" dirty="0" smtClean="0">
                <a:solidFill>
                  <a:schemeClr val="accent3">
                    <a:lumMod val="75000"/>
                  </a:schemeClr>
                </a:solidFill>
                <a:latin typeface="Times New Roman" pitchFamily="18" charset="0"/>
                <a:cs typeface="Times New Roman" pitchFamily="18" charset="0"/>
              </a:rPr>
              <a:t>Хай </a:t>
            </a:r>
            <a:r>
              <a:rPr lang="ru-RU" sz="2800" b="1" dirty="0" err="1" smtClean="0">
                <a:solidFill>
                  <a:schemeClr val="accent3">
                    <a:lumMod val="75000"/>
                  </a:schemeClr>
                </a:solidFill>
                <a:latin typeface="Times New Roman" pitchFamily="18" charset="0"/>
                <a:cs typeface="Times New Roman" pitchFamily="18" charset="0"/>
              </a:rPr>
              <a:t>ідуть</a:t>
            </a:r>
            <a:r>
              <a:rPr lang="ru-RU" sz="2800" b="1" dirty="0" smtClean="0">
                <a:solidFill>
                  <a:schemeClr val="accent3">
                    <a:lumMod val="75000"/>
                  </a:schemeClr>
                </a:solidFill>
                <a:latin typeface="Times New Roman" pitchFamily="18" charset="0"/>
                <a:cs typeface="Times New Roman" pitchFamily="18" charset="0"/>
              </a:rPr>
              <a:t> слова до нас не </a:t>
            </a:r>
            <a:r>
              <a:rPr lang="ru-RU" sz="2800" b="1" dirty="0" err="1" smtClean="0">
                <a:solidFill>
                  <a:schemeClr val="accent3">
                    <a:lumMod val="75000"/>
                  </a:schemeClr>
                </a:solidFill>
                <a:latin typeface="Times New Roman" pitchFamily="18" charset="0"/>
                <a:cs typeface="Times New Roman" pitchFamily="18" charset="0"/>
              </a:rPr>
              <a:t>ниці</a:t>
            </a:r>
            <a:r>
              <a:rPr lang="ru-RU" sz="2800" b="1" dirty="0" smtClean="0">
                <a:solidFill>
                  <a:schemeClr val="accent3">
                    <a:lumMod val="75000"/>
                  </a:schemeClr>
                </a:solidFill>
                <a:latin typeface="Times New Roman" pitchFamily="18" charset="0"/>
                <a:cs typeface="Times New Roman" pitchFamily="18" charset="0"/>
              </a:rPr>
              <a:t>: </a:t>
            </a:r>
          </a:p>
          <a:p>
            <a:pPr algn="ctr"/>
            <a:r>
              <a:rPr lang="ru-RU" sz="2800" b="1" dirty="0" err="1" smtClean="0">
                <a:solidFill>
                  <a:schemeClr val="accent3">
                    <a:lumMod val="75000"/>
                  </a:schemeClr>
                </a:solidFill>
                <a:latin typeface="Times New Roman" pitchFamily="18" charset="0"/>
                <a:cs typeface="Times New Roman" pitchFamily="18" charset="0"/>
              </a:rPr>
              <a:t>Грав</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муз</a:t>
            </a:r>
            <a:r>
              <a:rPr lang="ru-RU" sz="2800" b="1" dirty="0" err="1" smtClean="0">
                <a:solidFill>
                  <a:srgbClr val="FF0000"/>
                </a:solidFill>
                <a:latin typeface="Times New Roman" pitchFamily="18" charset="0"/>
                <a:cs typeface="Times New Roman" pitchFamily="18" charset="0"/>
              </a:rPr>
              <a:t>И</a:t>
            </a:r>
            <a:r>
              <a:rPr lang="ru-RU" sz="2800" b="1" dirty="0" err="1" smtClean="0">
                <a:solidFill>
                  <a:schemeClr val="accent3">
                    <a:lumMod val="75000"/>
                  </a:schemeClr>
                </a:solidFill>
                <a:latin typeface="Times New Roman" pitchFamily="18" charset="0"/>
                <a:cs typeface="Times New Roman" pitchFamily="18" charset="0"/>
              </a:rPr>
              <a:t>ка</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м</a:t>
            </a:r>
            <a:r>
              <a:rPr lang="ru-RU" sz="2800" b="1" dirty="0" err="1" smtClean="0">
                <a:solidFill>
                  <a:srgbClr val="FF0000"/>
                </a:solidFill>
                <a:latin typeface="Times New Roman" pitchFamily="18" charset="0"/>
                <a:cs typeface="Times New Roman" pitchFamily="18" charset="0"/>
              </a:rPr>
              <a:t>У</a:t>
            </a:r>
            <a:r>
              <a:rPr lang="ru-RU" sz="2800" b="1" dirty="0" err="1" smtClean="0">
                <a:solidFill>
                  <a:schemeClr val="accent3">
                    <a:lumMod val="75000"/>
                  </a:schemeClr>
                </a:solidFill>
                <a:latin typeface="Times New Roman" pitchFamily="18" charset="0"/>
                <a:cs typeface="Times New Roman" pitchFamily="18" charset="0"/>
              </a:rPr>
              <a:t>зика</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пливла</a:t>
            </a:r>
            <a:r>
              <a:rPr lang="ru-RU" sz="2800" b="1" dirty="0" smtClean="0">
                <a:solidFill>
                  <a:schemeClr val="accent3">
                    <a:lumMod val="75000"/>
                  </a:schemeClr>
                </a:solidFill>
                <a:latin typeface="Times New Roman" pitchFamily="18" charset="0"/>
                <a:cs typeface="Times New Roman" pitchFamily="18" charset="0"/>
              </a:rPr>
              <a:t>. </a:t>
            </a:r>
          </a:p>
          <a:p>
            <a:pPr algn="ctr"/>
            <a:r>
              <a:rPr lang="ru-RU" sz="2800" b="1" dirty="0" err="1" smtClean="0">
                <a:solidFill>
                  <a:schemeClr val="accent3">
                    <a:lumMod val="75000"/>
                  </a:schemeClr>
                </a:solidFill>
                <a:latin typeface="Times New Roman" pitchFamily="18" charset="0"/>
                <a:cs typeface="Times New Roman" pitchFamily="18" charset="0"/>
              </a:rPr>
              <a:t>Наголос</a:t>
            </a:r>
            <a:r>
              <a:rPr lang="ru-RU" sz="2800" b="1" dirty="0" smtClean="0">
                <a:solidFill>
                  <a:schemeClr val="accent3">
                    <a:lumMod val="75000"/>
                  </a:schemeClr>
                </a:solidFill>
                <a:latin typeface="Times New Roman" pitchFamily="18" charset="0"/>
                <a:cs typeface="Times New Roman" pitchFamily="18" charset="0"/>
              </a:rPr>
              <a:t> - </a:t>
            </a:r>
            <a:r>
              <a:rPr lang="ru-RU" sz="2800" b="1" dirty="0" err="1" smtClean="0">
                <a:solidFill>
                  <a:schemeClr val="accent3">
                    <a:lumMod val="75000"/>
                  </a:schemeClr>
                </a:solidFill>
                <a:latin typeface="Times New Roman" pitchFamily="18" charset="0"/>
                <a:cs typeface="Times New Roman" pitchFamily="18" charset="0"/>
              </a:rPr>
              <a:t>це</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дзвінкова</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криниця</a:t>
            </a:r>
            <a:r>
              <a:rPr lang="ru-RU" sz="2800" b="1" dirty="0" smtClean="0">
                <a:solidFill>
                  <a:schemeClr val="accent3">
                    <a:lumMod val="75000"/>
                  </a:schemeClr>
                </a:solidFill>
                <a:latin typeface="Times New Roman" pitchFamily="18" charset="0"/>
                <a:cs typeface="Times New Roman" pitchFamily="18" charset="0"/>
              </a:rPr>
              <a:t> </a:t>
            </a:r>
          </a:p>
          <a:p>
            <a:pPr algn="ctr"/>
            <a:r>
              <a:rPr lang="ru-RU" sz="2800" b="1" dirty="0" smtClean="0">
                <a:solidFill>
                  <a:schemeClr val="accent3">
                    <a:lumMod val="75000"/>
                  </a:schemeClr>
                </a:solidFill>
                <a:latin typeface="Times New Roman" pitchFamily="18" charset="0"/>
                <a:cs typeface="Times New Roman" pitchFamily="18" charset="0"/>
              </a:rPr>
              <a:t>І народу, </a:t>
            </a:r>
            <a:r>
              <a:rPr lang="ru-RU" sz="2800" b="1" dirty="0" err="1" smtClean="0">
                <a:solidFill>
                  <a:schemeClr val="accent3">
                    <a:lumMod val="75000"/>
                  </a:schemeClr>
                </a:solidFill>
                <a:latin typeface="Times New Roman" pitchFamily="18" charset="0"/>
                <a:cs typeface="Times New Roman" pitchFamily="18" charset="0"/>
              </a:rPr>
              <a:t>і</a:t>
            </a:r>
            <a:r>
              <a:rPr lang="ru-RU" sz="2800" b="1" dirty="0" smtClean="0">
                <a:solidFill>
                  <a:schemeClr val="accent3">
                    <a:lumMod val="75000"/>
                  </a:schemeClr>
                </a:solidFill>
                <a:latin typeface="Times New Roman" pitchFamily="18" charset="0"/>
                <a:cs typeface="Times New Roman" pitchFamily="18" charset="0"/>
              </a:rPr>
              <a:t> </a:t>
            </a:r>
            <a:r>
              <a:rPr lang="ru-RU" sz="2800" b="1" dirty="0" err="1" smtClean="0">
                <a:solidFill>
                  <a:schemeClr val="accent3">
                    <a:lumMod val="75000"/>
                  </a:schemeClr>
                </a:solidFill>
                <a:latin typeface="Times New Roman" pitchFamily="18" charset="0"/>
                <a:cs typeface="Times New Roman" pitchFamily="18" charset="0"/>
              </a:rPr>
              <a:t>твого</a:t>
            </a:r>
            <a:r>
              <a:rPr lang="ru-RU" sz="2800" b="1" dirty="0" smtClean="0">
                <a:solidFill>
                  <a:schemeClr val="accent3">
                    <a:lumMod val="75000"/>
                  </a:schemeClr>
                </a:solidFill>
                <a:latin typeface="Times New Roman" pitchFamily="18" charset="0"/>
                <a:cs typeface="Times New Roman" pitchFamily="18" charset="0"/>
              </a:rPr>
              <a:t> села. </a:t>
            </a:r>
          </a:p>
          <a:p>
            <a:pPr algn="r"/>
            <a:r>
              <a:rPr lang="ru-RU" dirty="0" err="1" smtClean="0">
                <a:solidFill>
                  <a:schemeClr val="accent3">
                    <a:lumMod val="75000"/>
                  </a:schemeClr>
                </a:solidFill>
              </a:rPr>
              <a:t>В’ячеслав</a:t>
            </a:r>
            <a:r>
              <a:rPr lang="ru-RU" dirty="0" smtClean="0">
                <a:solidFill>
                  <a:schemeClr val="accent3">
                    <a:lumMod val="75000"/>
                  </a:schemeClr>
                </a:solidFill>
              </a:rPr>
              <a:t> </a:t>
            </a:r>
            <a:r>
              <a:rPr lang="ru-RU" dirty="0" err="1" smtClean="0">
                <a:solidFill>
                  <a:schemeClr val="accent3">
                    <a:lumMod val="75000"/>
                  </a:schemeClr>
                </a:solidFill>
              </a:rPr>
              <a:t>Романовський</a:t>
            </a:r>
            <a:endParaRPr lang="uk-UA" dirty="0">
              <a:solidFill>
                <a:schemeClr val="accent3">
                  <a:lumMod val="75000"/>
                </a:schemeClr>
              </a:solidFill>
            </a:endParaRPr>
          </a:p>
        </p:txBody>
      </p:sp>
      <p:pic>
        <p:nvPicPr>
          <p:cNvPr id="3" name="Рисунок 2" descr="метелик.png"/>
          <p:cNvPicPr>
            <a:picLocks noChangeAspect="1"/>
          </p:cNvPicPr>
          <p:nvPr/>
        </p:nvPicPr>
        <p:blipFill>
          <a:blip r:embed="rId3" cstate="print"/>
          <a:stretch>
            <a:fillRect/>
          </a:stretch>
        </p:blipFill>
        <p:spPr>
          <a:xfrm rot="534409">
            <a:off x="7008539" y="2535032"/>
            <a:ext cx="1490418" cy="1379801"/>
          </a:xfrm>
          <a:prstGeom prst="rect">
            <a:avLst/>
          </a:prstGeom>
        </p:spPr>
      </p:pic>
      <p:pic>
        <p:nvPicPr>
          <p:cNvPr id="5" name="Рисунок 4" descr="0_3a88b_9a13e49c_L.jpg"/>
          <p:cNvPicPr>
            <a:picLocks noChangeAspect="1"/>
          </p:cNvPicPr>
          <p:nvPr/>
        </p:nvPicPr>
        <p:blipFill>
          <a:blip r:embed="rId4"/>
          <a:stretch>
            <a:fillRect/>
          </a:stretch>
        </p:blipFill>
        <p:spPr>
          <a:xfrm>
            <a:off x="6643702" y="4429132"/>
            <a:ext cx="2031595" cy="2031595"/>
          </a:xfrm>
          <a:prstGeom prst="rect">
            <a:avLst/>
          </a:prstGeom>
        </p:spPr>
      </p:pic>
      <p:pic>
        <p:nvPicPr>
          <p:cNvPr id="8" name="Рисунок 7" descr="0_3a874_4a56f8dc_L.jpg"/>
          <p:cNvPicPr>
            <a:picLocks noChangeAspect="1"/>
          </p:cNvPicPr>
          <p:nvPr/>
        </p:nvPicPr>
        <p:blipFill>
          <a:blip r:embed="rId5" cstate="print"/>
          <a:stretch>
            <a:fillRect/>
          </a:stretch>
        </p:blipFill>
        <p:spPr>
          <a:xfrm rot="19361070">
            <a:off x="603694" y="2746842"/>
            <a:ext cx="1228034" cy="1228034"/>
          </a:xfrm>
          <a:prstGeom prst="rect">
            <a:avLst/>
          </a:prstGeom>
        </p:spPr>
      </p:pic>
      <p:pic>
        <p:nvPicPr>
          <p:cNvPr id="9" name="Рисунок 8" descr="0_3a87b_9657a51b_L.jpg"/>
          <p:cNvPicPr>
            <a:picLocks noChangeAspect="1"/>
          </p:cNvPicPr>
          <p:nvPr/>
        </p:nvPicPr>
        <p:blipFill>
          <a:blip r:embed="rId6"/>
          <a:stretch>
            <a:fillRect/>
          </a:stretch>
        </p:blipFill>
        <p:spPr>
          <a:xfrm rot="5867414">
            <a:off x="6984789" y="341062"/>
            <a:ext cx="1817282" cy="1817282"/>
          </a:xfrm>
          <a:prstGeom prst="rect">
            <a:avLst/>
          </a:prstGeom>
        </p:spPr>
      </p:pic>
      <p:pic>
        <p:nvPicPr>
          <p:cNvPr id="10" name="Рисунок 9" descr="0_3a88f_cb3af1f4_L.jpg"/>
          <p:cNvPicPr>
            <a:picLocks noChangeAspect="1"/>
          </p:cNvPicPr>
          <p:nvPr/>
        </p:nvPicPr>
        <p:blipFill>
          <a:blip r:embed="rId7" cstate="print"/>
          <a:srcRect r="50844" b="53008"/>
          <a:stretch>
            <a:fillRect/>
          </a:stretch>
        </p:blipFill>
        <p:spPr>
          <a:xfrm rot="19997149">
            <a:off x="4119390" y="5628608"/>
            <a:ext cx="736151" cy="70374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рА</a:t>
            </a:r>
            <a:r>
              <a:rPr lang="uk-UA" sz="12000" b="1" dirty="0" err="1" smtClean="0">
                <a:solidFill>
                  <a:srgbClr val="FF0000"/>
                </a:solidFill>
                <a:effectLst>
                  <a:outerShdw blurRad="38100" dist="38100" dir="2700000" algn="tl">
                    <a:srgbClr val="000000">
                      <a:alpha val="43137"/>
                    </a:srgbClr>
                  </a:outerShdw>
                </a:effectLst>
              </a:rPr>
              <a:t>зом</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f_cb3af1f4_L.jpg"/>
          <p:cNvPicPr>
            <a:picLocks noChangeAspect="1"/>
          </p:cNvPicPr>
          <p:nvPr/>
        </p:nvPicPr>
        <p:blipFill>
          <a:blip r:embed="rId2"/>
          <a:srcRect l="46517" r="474" b="49763"/>
          <a:stretch>
            <a:fillRect/>
          </a:stretch>
        </p:blipFill>
        <p:spPr>
          <a:xfrm rot="5400000">
            <a:off x="2965841" y="1963325"/>
            <a:ext cx="1320834" cy="125178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не</a:t>
            </a:r>
            <a:r>
              <a:rPr lang="uk-UA" sz="12000" b="1" dirty="0" err="1" smtClean="0">
                <a:solidFill>
                  <a:schemeClr val="accent3">
                    <a:lumMod val="75000"/>
                  </a:schemeClr>
                </a:solidFill>
                <a:effectLst>
                  <a:outerShdw blurRad="38100" dist="38100" dir="2700000" algn="tl">
                    <a:srgbClr val="000000">
                      <a:alpha val="43137"/>
                    </a:srgbClr>
                  </a:outerShdw>
                </a:effectLst>
              </a:rPr>
              <a:t>нА</a:t>
            </a:r>
            <a:r>
              <a:rPr lang="uk-UA" sz="12000" b="1" dirty="0" err="1" smtClean="0">
                <a:solidFill>
                  <a:srgbClr val="FF0000"/>
                </a:solidFill>
                <a:effectLst>
                  <a:outerShdw blurRad="38100" dist="38100" dir="2700000" algn="tl">
                    <a:srgbClr val="000000">
                      <a:alpha val="43137"/>
                    </a:srgbClr>
                  </a:outerShdw>
                </a:effectLst>
              </a:rPr>
              <a:t>видіти</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a7_f1814d26_L.jpg"/>
          <p:cNvPicPr>
            <a:picLocks noChangeAspect="1"/>
          </p:cNvPicPr>
          <p:nvPr/>
        </p:nvPicPr>
        <p:blipFill>
          <a:blip r:embed="rId2"/>
          <a:srcRect t="64828" r="68002"/>
          <a:stretch>
            <a:fillRect/>
          </a:stretch>
        </p:blipFill>
        <p:spPr>
          <a:xfrm rot="20468028">
            <a:off x="3295605" y="1990842"/>
            <a:ext cx="1010024" cy="111019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чор</a:t>
            </a:r>
            <a:r>
              <a:rPr lang="uk-UA" sz="12000" b="1" dirty="0" err="1" smtClean="0">
                <a:solidFill>
                  <a:schemeClr val="accent3">
                    <a:lumMod val="75000"/>
                  </a:schemeClr>
                </a:solidFill>
                <a:effectLst>
                  <a:outerShdw blurRad="38100" dist="38100" dir="2700000" algn="tl">
                    <a:srgbClr val="000000">
                      <a:alpha val="43137"/>
                    </a:srgbClr>
                  </a:outerShdw>
                </a:effectLst>
              </a:rPr>
              <a:t>нО</a:t>
            </a:r>
            <a:r>
              <a:rPr lang="uk-UA" sz="12000" b="1" dirty="0" err="1" smtClean="0">
                <a:solidFill>
                  <a:srgbClr val="FF0000"/>
                </a:solidFill>
                <a:effectLst>
                  <a:outerShdw blurRad="38100" dist="38100" dir="2700000" algn="tl">
                    <a:srgbClr val="000000">
                      <a:alpha val="43137"/>
                    </a:srgbClr>
                  </a:outerShdw>
                </a:effectLst>
              </a:rPr>
              <a:t>слив</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74_4a56f8dc_L.jpg"/>
          <p:cNvPicPr>
            <a:picLocks noChangeAspect="1"/>
          </p:cNvPicPr>
          <p:nvPr/>
        </p:nvPicPr>
        <p:blipFill>
          <a:blip r:embed="rId2" cstate="print"/>
          <a:stretch>
            <a:fillRect/>
          </a:stretch>
        </p:blipFill>
        <p:spPr>
          <a:xfrm rot="20928184">
            <a:off x="4034349" y="2105532"/>
            <a:ext cx="1228034" cy="122803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дІть</a:t>
            </a:r>
            <a:r>
              <a:rPr lang="uk-UA" sz="12000" b="1" dirty="0" err="1" smtClean="0">
                <a:solidFill>
                  <a:srgbClr val="FF0000"/>
                </a:solidFill>
                <a:effectLst>
                  <a:outerShdw blurRad="38100" dist="38100" dir="2700000" algn="tl">
                    <a:srgbClr val="000000">
                      <a:alpha val="43137"/>
                    </a:srgbClr>
                  </a:outerShdw>
                </a:effectLst>
              </a:rPr>
              <a:t>ми</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метелик.png"/>
          <p:cNvPicPr>
            <a:picLocks noChangeAspect="1"/>
          </p:cNvPicPr>
          <p:nvPr/>
        </p:nvPicPr>
        <p:blipFill>
          <a:blip r:embed="rId2" cstate="print"/>
          <a:stretch>
            <a:fillRect/>
          </a:stretch>
        </p:blipFill>
        <p:spPr>
          <a:xfrm rot="6088105">
            <a:off x="2853634" y="1723385"/>
            <a:ext cx="1273662" cy="117913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цьо</a:t>
            </a:r>
            <a:r>
              <a:rPr lang="uk-UA" sz="12000" b="1" dirty="0" err="1" smtClean="0">
                <a:solidFill>
                  <a:schemeClr val="accent3">
                    <a:lumMod val="75000"/>
                  </a:schemeClr>
                </a:solidFill>
                <a:effectLst>
                  <a:outerShdw blurRad="38100" dist="38100" dir="2700000" algn="tl">
                    <a:srgbClr val="000000">
                      <a:alpha val="43137"/>
                    </a:srgbClr>
                  </a:outerShdw>
                </a:effectLst>
              </a:rPr>
              <a:t>гО</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метелик.png"/>
          <p:cNvPicPr>
            <a:picLocks noChangeAspect="1"/>
          </p:cNvPicPr>
          <p:nvPr/>
        </p:nvPicPr>
        <p:blipFill>
          <a:blip r:embed="rId2" cstate="print"/>
          <a:stretch>
            <a:fillRect/>
          </a:stretch>
        </p:blipFill>
        <p:spPr>
          <a:xfrm rot="20976407">
            <a:off x="5255738" y="2051920"/>
            <a:ext cx="1490418" cy="137980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ро</a:t>
            </a:r>
            <a:r>
              <a:rPr lang="uk-UA" sz="12000" b="1" dirty="0" err="1" smtClean="0">
                <a:solidFill>
                  <a:schemeClr val="accent3">
                    <a:lumMod val="75000"/>
                  </a:schemeClr>
                </a:solidFill>
                <a:effectLst>
                  <a:outerShdw blurRad="38100" dist="38100" dir="2700000" algn="tl">
                    <a:srgbClr val="000000">
                      <a:alpha val="43137"/>
                    </a:srgbClr>
                  </a:outerShdw>
                </a:effectLst>
              </a:rPr>
              <a:t>блЮ</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d_e45de81a_L.jpg"/>
          <p:cNvPicPr>
            <a:picLocks noChangeAspect="1"/>
          </p:cNvPicPr>
          <p:nvPr/>
        </p:nvPicPr>
        <p:blipFill>
          <a:blip r:embed="rId2"/>
          <a:srcRect r="51125" b="50000"/>
          <a:stretch>
            <a:fillRect/>
          </a:stretch>
        </p:blipFill>
        <p:spPr>
          <a:xfrm>
            <a:off x="5643570" y="2000240"/>
            <a:ext cx="1317216" cy="134753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по</a:t>
            </a:r>
            <a:r>
              <a:rPr lang="uk-UA" sz="12000" b="1" dirty="0" err="1" smtClean="0">
                <a:solidFill>
                  <a:schemeClr val="accent3">
                    <a:lumMod val="75000"/>
                  </a:schemeClr>
                </a:solidFill>
                <a:effectLst>
                  <a:outerShdw blurRad="38100" dist="38100" dir="2700000" algn="tl">
                    <a:srgbClr val="000000">
                      <a:alpha val="43137"/>
                    </a:srgbClr>
                  </a:outerShdw>
                </a:effectLst>
              </a:rPr>
              <a:t>лЯк</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4_77873303_L.jpg"/>
          <p:cNvPicPr>
            <a:picLocks noChangeAspect="1"/>
          </p:cNvPicPr>
          <p:nvPr/>
        </p:nvPicPr>
        <p:blipFill>
          <a:blip r:embed="rId2"/>
          <a:stretch>
            <a:fillRect/>
          </a:stretch>
        </p:blipFill>
        <p:spPr>
          <a:xfrm>
            <a:off x="4143372" y="1714488"/>
            <a:ext cx="2531662" cy="253166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кУ</a:t>
            </a:r>
            <a:r>
              <a:rPr lang="uk-UA" sz="12000" b="1" dirty="0" err="1" smtClean="0">
                <a:solidFill>
                  <a:srgbClr val="FF0000"/>
                </a:solidFill>
                <a:effectLst>
                  <a:outerShdw blurRad="38100" dist="38100" dir="2700000" algn="tl">
                    <a:srgbClr val="000000">
                      <a:alpha val="43137"/>
                    </a:srgbClr>
                  </a:outerShdw>
                </a:effectLst>
              </a:rPr>
              <a:t>рятина</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a7_f1814d26_L.jpg"/>
          <p:cNvPicPr>
            <a:picLocks noChangeAspect="1"/>
          </p:cNvPicPr>
          <p:nvPr/>
        </p:nvPicPr>
        <p:blipFill>
          <a:blip r:embed="rId2"/>
          <a:srcRect l="30873" t="28622" r="37623" b="34301"/>
          <a:stretch>
            <a:fillRect/>
          </a:stretch>
        </p:blipFill>
        <p:spPr>
          <a:xfrm rot="10548504">
            <a:off x="1488835" y="1622054"/>
            <a:ext cx="1442343" cy="169747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асимет</a:t>
            </a:r>
            <a:r>
              <a:rPr lang="uk-UA" sz="12000" b="1" dirty="0" err="1" smtClean="0">
                <a:solidFill>
                  <a:schemeClr val="accent3">
                    <a:lumMod val="75000"/>
                  </a:schemeClr>
                </a:solidFill>
                <a:effectLst>
                  <a:outerShdw blurRad="38100" dist="38100" dir="2700000" algn="tl">
                    <a:srgbClr val="000000">
                      <a:alpha val="43137"/>
                    </a:srgbClr>
                  </a:outerShdw>
                </a:effectLst>
              </a:rPr>
              <a:t>рІ</a:t>
            </a:r>
            <a:r>
              <a:rPr lang="uk-UA" sz="12000" b="1" dirty="0" err="1" smtClean="0">
                <a:solidFill>
                  <a:srgbClr val="FF0000"/>
                </a:solidFill>
                <a:effectLst>
                  <a:outerShdw blurRad="38100" dist="38100" dir="2700000" algn="tl">
                    <a:srgbClr val="000000">
                      <a:alpha val="43137"/>
                    </a:srgbClr>
                  </a:outerShdw>
                </a:effectLst>
              </a:rPr>
              <a:t>я</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91_da3b818_L.jpg"/>
          <p:cNvPicPr>
            <a:picLocks noChangeAspect="1"/>
          </p:cNvPicPr>
          <p:nvPr/>
        </p:nvPicPr>
        <p:blipFill>
          <a:blip r:embed="rId2"/>
          <a:srcRect t="-632" r="53375" b="52250"/>
          <a:stretch>
            <a:fillRect/>
          </a:stretch>
        </p:blipFill>
        <p:spPr>
          <a:xfrm rot="19888257">
            <a:off x="6308932" y="1622122"/>
            <a:ext cx="1227786" cy="127404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мА</a:t>
            </a:r>
            <a:r>
              <a:rPr lang="uk-UA" sz="12000" b="1" dirty="0" err="1" smtClean="0">
                <a:solidFill>
                  <a:srgbClr val="FF0000"/>
                </a:solidFill>
                <a:effectLst>
                  <a:outerShdw blurRad="38100" dist="38100" dir="2700000" algn="tl">
                    <a:srgbClr val="000000">
                      <a:alpha val="43137"/>
                    </a:srgbClr>
                  </a:outerShdw>
                </a:effectLst>
              </a:rPr>
              <a:t>ркетинг</a:t>
            </a:r>
            <a:endParaRPr lang="uk-UA" sz="12000" b="1" dirty="0">
              <a:solidFill>
                <a:srgbClr val="FF0000"/>
              </a:solidFill>
              <a:effectLst>
                <a:outerShdw blurRad="38100" dist="38100" dir="2700000" algn="tl">
                  <a:srgbClr val="000000">
                    <a:alpha val="43137"/>
                  </a:srgbClr>
                </a:outerShdw>
              </a:effectLst>
            </a:endParaRPr>
          </a:p>
        </p:txBody>
      </p:sp>
      <p:pic>
        <p:nvPicPr>
          <p:cNvPr id="4" name="Рисунок 3" descr="0_3a882_bf7f56cb_L.jpg"/>
          <p:cNvPicPr>
            <a:picLocks noChangeAspect="1"/>
          </p:cNvPicPr>
          <p:nvPr/>
        </p:nvPicPr>
        <p:blipFill>
          <a:blip r:embed="rId2" cstate="print"/>
          <a:stretch>
            <a:fillRect/>
          </a:stretch>
        </p:blipFill>
        <p:spPr>
          <a:xfrm>
            <a:off x="2071670" y="1928802"/>
            <a:ext cx="1214446" cy="12144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429684" cy="5909310"/>
          </a:xfrm>
          <a:prstGeom prst="rect">
            <a:avLst/>
          </a:prstGeom>
        </p:spPr>
        <p:txBody>
          <a:bodyPr wrap="square">
            <a:spAutoFit/>
          </a:bodyPr>
          <a:lstStyle/>
          <a:p>
            <a:pPr algn="ctr"/>
            <a:r>
              <a:rPr lang="uk-UA" b="1" dirty="0" smtClean="0">
                <a:solidFill>
                  <a:schemeClr val="tx2"/>
                </a:solidFill>
                <a:latin typeface="Times New Roman" pitchFamily="18" charset="0"/>
                <a:cs typeface="Times New Roman" pitchFamily="18" charset="0"/>
              </a:rPr>
              <a:t> Зачаровані слова </a:t>
            </a:r>
          </a:p>
          <a:p>
            <a:pPr algn="just"/>
            <a:r>
              <a:rPr lang="uk-UA" b="1" dirty="0" smtClean="0">
                <a:solidFill>
                  <a:schemeClr val="tx2"/>
                </a:solidFill>
                <a:latin typeface="Times New Roman" pitchFamily="18" charset="0"/>
                <a:cs typeface="Times New Roman" pitchFamily="18" charset="0"/>
              </a:rPr>
              <a:t>Було це дуже-дуже давно. Лютували сильні Морози, гули Віхоли, снігом засипала землю Метелиця. Але якось вранці несподівано виглянуло Сонечко. Почали плакати бурульки на дахах, а за ними сніжинки – цілі струмки сліз потекли. Посміхнулась Весна, бо їй вже так кортіло стати повноправною володаркою Землі. Але зла Метелиця ніяк не відступала. Вона то наганяла снігові хмари, то кликала на підмогу </a:t>
            </a:r>
            <a:r>
              <a:rPr lang="uk-UA" b="1" dirty="0" err="1" smtClean="0">
                <a:solidFill>
                  <a:schemeClr val="tx2"/>
                </a:solidFill>
                <a:latin typeface="Times New Roman" pitchFamily="18" charset="0"/>
                <a:cs typeface="Times New Roman" pitchFamily="18" charset="0"/>
              </a:rPr>
              <a:t>Вітра</a:t>
            </a:r>
            <a:r>
              <a:rPr lang="uk-UA" b="1" dirty="0" smtClean="0">
                <a:solidFill>
                  <a:schemeClr val="tx2"/>
                </a:solidFill>
                <a:latin typeface="Times New Roman" pitchFamily="18" charset="0"/>
                <a:cs typeface="Times New Roman" pitchFamily="18" charset="0"/>
              </a:rPr>
              <a:t> з Морозом, але нічого вдіяти не могла. Весна ж готувалася до своєї чергової інавгурації. Вона з нетерпінням чекала миті, коли відімкне свій з</a:t>
            </a:r>
            <a:r>
              <a:rPr lang="uk-UA" b="1" dirty="0" smtClean="0">
                <a:solidFill>
                  <a:srgbClr val="FF0000"/>
                </a:solidFill>
                <a:latin typeface="Times New Roman" pitchFamily="18" charset="0"/>
                <a:cs typeface="Times New Roman" pitchFamily="18" charset="0"/>
              </a:rPr>
              <a:t>а</a:t>
            </a:r>
            <a:r>
              <a:rPr lang="uk-UA" b="1" dirty="0" smtClean="0">
                <a:solidFill>
                  <a:schemeClr val="tx2"/>
                </a:solidFill>
                <a:latin typeface="Times New Roman" pitchFamily="18" charset="0"/>
                <a:cs typeface="Times New Roman" pitchFamily="18" charset="0"/>
              </a:rPr>
              <a:t>мок, однак коли підійшла до його дверей, помітила величезний зам</a:t>
            </a:r>
            <a:r>
              <a:rPr lang="uk-UA" b="1" dirty="0" smtClean="0">
                <a:solidFill>
                  <a:srgbClr val="FF0000"/>
                </a:solidFill>
                <a:latin typeface="Times New Roman" pitchFamily="18" charset="0"/>
                <a:cs typeface="Times New Roman" pitchFamily="18" charset="0"/>
              </a:rPr>
              <a:t>о</a:t>
            </a:r>
            <a:r>
              <a:rPr lang="uk-UA" b="1" dirty="0" smtClean="0">
                <a:solidFill>
                  <a:schemeClr val="tx2"/>
                </a:solidFill>
                <a:latin typeface="Times New Roman" pitchFamily="18" charset="0"/>
                <a:cs typeface="Times New Roman" pitchFamily="18" charset="0"/>
              </a:rPr>
              <a:t>к. Пані Весна була у розпачі: зла Метелиця зачарувала все довкола: і річку, і поле, і замок, і навіть слова не слухались Весни. Що робити? Як бути? Усі співчували їй. Галасливі горобці своїм цвіріньканням пробували розрадити пані, стара чорна ворона грізно каркала, скрекотала сорока, сидячи на високому дубі, але все було марно. Аж тут раптом прокинувся маленький Метелик, він розпросторив одне крильце, потім друге, протер свої  чорні оченята – і сам повірити не міг, що це вже весна. Він знявся летіти, однак побачив, що всі кругом сумні. Метелик хотів щось сказати, але не міг промовити жодного слова - </a:t>
            </a:r>
            <a:r>
              <a:rPr lang="uk-UA" b="1" dirty="0" err="1" smtClean="0">
                <a:solidFill>
                  <a:schemeClr val="tx2"/>
                </a:solidFill>
                <a:latin typeface="Times New Roman" pitchFamily="18" charset="0"/>
                <a:cs typeface="Times New Roman" pitchFamily="18" charset="0"/>
              </a:rPr>
              <a:t>слова</a:t>
            </a:r>
            <a:r>
              <a:rPr lang="uk-UA" b="1" dirty="0" smtClean="0">
                <a:solidFill>
                  <a:schemeClr val="tx2"/>
                </a:solidFill>
                <a:latin typeface="Times New Roman" pitchFamily="18" charset="0"/>
                <a:cs typeface="Times New Roman" pitchFamily="18" charset="0"/>
              </a:rPr>
              <a:t> ж бо зачаровані. Він підлітав до кожного з них, торкаючи його своїми тендітними крильцями. І тут сталося диво – слова почали оживати. Весна перемогла Метелицю, а Метелик і донині має роботу - оживляє слова. Допоможіть і ви йому, юні друзі!</a:t>
            </a:r>
            <a:endParaRPr lang="uk-UA"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чад</a:t>
            </a:r>
            <a:r>
              <a:rPr lang="uk-UA" sz="12000" b="1" dirty="0" err="1" smtClean="0">
                <a:solidFill>
                  <a:schemeClr val="accent3">
                    <a:lumMod val="75000"/>
                  </a:schemeClr>
                </a:solidFill>
                <a:effectLst>
                  <a:outerShdw blurRad="38100" dist="38100" dir="2700000" algn="tl">
                    <a:srgbClr val="000000">
                      <a:alpha val="43137"/>
                    </a:srgbClr>
                  </a:outerShdw>
                </a:effectLst>
              </a:rPr>
              <a:t>нИй</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d_e45de81a_L.jpg"/>
          <p:cNvPicPr>
            <a:picLocks noChangeAspect="1"/>
          </p:cNvPicPr>
          <p:nvPr/>
        </p:nvPicPr>
        <p:blipFill>
          <a:blip r:embed="rId2"/>
          <a:srcRect l="50000" t="47750"/>
          <a:stretch>
            <a:fillRect/>
          </a:stretch>
        </p:blipFill>
        <p:spPr>
          <a:xfrm rot="9330607">
            <a:off x="5272131" y="1829880"/>
            <a:ext cx="1165803" cy="121827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спИ</a:t>
            </a:r>
            <a:r>
              <a:rPr lang="uk-UA" sz="12000" b="1" dirty="0" err="1" smtClean="0">
                <a:solidFill>
                  <a:srgbClr val="FF0000"/>
                </a:solidFill>
                <a:effectLst>
                  <a:outerShdw blurRad="38100" dist="38100" dir="2700000" algn="tl">
                    <a:srgbClr val="000000">
                      <a:alpha val="43137"/>
                    </a:srgbClr>
                  </a:outerShdw>
                </a:effectLst>
              </a:rPr>
              <a:t>на</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6_3f776609_L.jpg"/>
          <p:cNvPicPr>
            <a:picLocks noChangeAspect="1"/>
          </p:cNvPicPr>
          <p:nvPr/>
        </p:nvPicPr>
        <p:blipFill>
          <a:blip r:embed="rId2" cstate="print"/>
          <a:stretch>
            <a:fillRect/>
          </a:stretch>
        </p:blipFill>
        <p:spPr>
          <a:xfrm>
            <a:off x="3500430" y="1857364"/>
            <a:ext cx="1588428" cy="158842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ста</a:t>
            </a:r>
            <a:r>
              <a:rPr lang="uk-UA" sz="12000" b="1" dirty="0" err="1" smtClean="0">
                <a:solidFill>
                  <a:schemeClr val="accent3">
                    <a:lumMod val="75000"/>
                  </a:schemeClr>
                </a:solidFill>
                <a:effectLst>
                  <a:outerShdw blurRad="38100" dist="38100" dir="2700000" algn="tl">
                    <a:srgbClr val="000000">
                      <a:alpha val="43137"/>
                    </a:srgbClr>
                  </a:outerShdw>
                </a:effectLst>
              </a:rPr>
              <a:t>рАн</a:t>
            </a:r>
            <a:r>
              <a:rPr lang="uk-UA" sz="12000" b="1" dirty="0" err="1" smtClean="0">
                <a:solidFill>
                  <a:srgbClr val="FF0000"/>
                </a:solidFill>
                <a:effectLst>
                  <a:outerShdw blurRad="38100" dist="38100" dir="2700000" algn="tl">
                    <a:srgbClr val="000000">
                      <a:alpha val="43137"/>
                    </a:srgbClr>
                  </a:outerShdw>
                </a:effectLst>
              </a:rPr>
              <a:t>ний</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b_9a13e49c_L.jpg"/>
          <p:cNvPicPr>
            <a:picLocks noChangeAspect="1"/>
          </p:cNvPicPr>
          <p:nvPr/>
        </p:nvPicPr>
        <p:blipFill>
          <a:blip r:embed="rId2" cstate="print"/>
          <a:stretch>
            <a:fillRect/>
          </a:stretch>
        </p:blipFill>
        <p:spPr>
          <a:xfrm>
            <a:off x="3286116" y="1928802"/>
            <a:ext cx="1643074" cy="164307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рЕ</a:t>
            </a:r>
            <a:r>
              <a:rPr lang="uk-UA" sz="12000" b="1" dirty="0" err="1" smtClean="0">
                <a:solidFill>
                  <a:srgbClr val="FF0000"/>
                </a:solidFill>
                <a:effectLst>
                  <a:outerShdw blurRad="38100" dist="38100" dir="2700000" algn="tl">
                    <a:srgbClr val="000000">
                      <a:alpha val="43137"/>
                    </a:srgbClr>
                  </a:outerShdw>
                </a:effectLst>
              </a:rPr>
              <a:t>шето</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f_cb3af1f4_L.jpg"/>
          <p:cNvPicPr>
            <a:picLocks noChangeAspect="1"/>
          </p:cNvPicPr>
          <p:nvPr/>
        </p:nvPicPr>
        <p:blipFill>
          <a:blip r:embed="rId2"/>
          <a:srcRect l="46517" r="474" b="49763"/>
          <a:stretch>
            <a:fillRect/>
          </a:stretch>
        </p:blipFill>
        <p:spPr>
          <a:xfrm rot="5400000">
            <a:off x="2464835" y="2035703"/>
            <a:ext cx="1356809" cy="128588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пО</a:t>
            </a:r>
            <a:r>
              <a:rPr lang="uk-UA" sz="12000" b="1" dirty="0" err="1" smtClean="0">
                <a:solidFill>
                  <a:srgbClr val="FF0000"/>
                </a:solidFill>
                <a:effectLst>
                  <a:outerShdw blurRad="38100" dist="38100" dir="2700000" algn="tl">
                    <a:srgbClr val="000000">
                      <a:alpha val="43137"/>
                    </a:srgbClr>
                  </a:outerShdw>
                </a:effectLst>
              </a:rPr>
              <a:t>душка</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a7_f1814d26_L.jpg"/>
          <p:cNvPicPr>
            <a:picLocks noChangeAspect="1"/>
          </p:cNvPicPr>
          <p:nvPr/>
        </p:nvPicPr>
        <p:blipFill>
          <a:blip r:embed="rId2"/>
          <a:srcRect t="64828" r="68002"/>
          <a:stretch>
            <a:fillRect/>
          </a:stretch>
        </p:blipFill>
        <p:spPr>
          <a:xfrm rot="20468028">
            <a:off x="2522955" y="2216693"/>
            <a:ext cx="1097324" cy="120615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черго</a:t>
            </a:r>
            <a:r>
              <a:rPr lang="uk-UA" sz="12000" b="1" dirty="0" err="1" smtClean="0">
                <a:solidFill>
                  <a:schemeClr val="accent3">
                    <a:lumMod val="75000"/>
                  </a:schemeClr>
                </a:solidFill>
                <a:effectLst>
                  <a:outerShdw blurRad="38100" dist="38100" dir="2700000" algn="tl">
                    <a:srgbClr val="000000">
                      <a:alpha val="43137"/>
                    </a:srgbClr>
                  </a:outerShdw>
                </a:effectLst>
              </a:rPr>
              <a:t>вИй</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74_4a56f8dc_L.jpg"/>
          <p:cNvPicPr>
            <a:picLocks noChangeAspect="1"/>
          </p:cNvPicPr>
          <p:nvPr/>
        </p:nvPicPr>
        <p:blipFill>
          <a:blip r:embed="rId2"/>
          <a:stretch>
            <a:fillRect/>
          </a:stretch>
        </p:blipFill>
        <p:spPr>
          <a:xfrm rot="2290040">
            <a:off x="5268306" y="1624977"/>
            <a:ext cx="2031595" cy="203159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шо</a:t>
            </a:r>
            <a:r>
              <a:rPr lang="uk-UA" sz="12000" b="1" dirty="0" err="1" smtClean="0">
                <a:solidFill>
                  <a:schemeClr val="accent3">
                    <a:lumMod val="75000"/>
                  </a:schemeClr>
                </a:solidFill>
                <a:effectLst>
                  <a:outerShdw blurRad="38100" dist="38100" dir="2700000" algn="tl">
                    <a:srgbClr val="000000">
                      <a:alpha val="43137"/>
                    </a:srgbClr>
                  </a:outerShdw>
                </a:effectLst>
              </a:rPr>
              <a:t>фЕр</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b_9a13e49c_L.jpg"/>
          <p:cNvPicPr>
            <a:picLocks noChangeAspect="1"/>
          </p:cNvPicPr>
          <p:nvPr/>
        </p:nvPicPr>
        <p:blipFill>
          <a:blip r:embed="rId2"/>
          <a:stretch>
            <a:fillRect/>
          </a:stretch>
        </p:blipFill>
        <p:spPr>
          <a:xfrm>
            <a:off x="4500562" y="1857364"/>
            <a:ext cx="1857388" cy="185738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лег</a:t>
            </a:r>
            <a:r>
              <a:rPr lang="uk-UA" sz="12000" b="1" dirty="0" err="1" smtClean="0">
                <a:solidFill>
                  <a:schemeClr val="accent3">
                    <a:lumMod val="75000"/>
                  </a:schemeClr>
                </a:solidFill>
                <a:effectLst>
                  <a:outerShdw blurRad="38100" dist="38100" dir="2700000" algn="tl">
                    <a:srgbClr val="000000">
                      <a:alpha val="43137"/>
                    </a:srgbClr>
                  </a:outerShdw>
                </a:effectLst>
              </a:rPr>
              <a:t>кИй</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7b_9657a51b_L.jpg"/>
          <p:cNvPicPr>
            <a:picLocks noChangeAspect="1"/>
          </p:cNvPicPr>
          <p:nvPr/>
        </p:nvPicPr>
        <p:blipFill>
          <a:blip r:embed="rId2"/>
          <a:stretch>
            <a:fillRect/>
          </a:stretch>
        </p:blipFill>
        <p:spPr>
          <a:xfrm rot="4500452">
            <a:off x="4704690" y="1704302"/>
            <a:ext cx="1817282" cy="181728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рус</a:t>
            </a:r>
            <a:r>
              <a:rPr lang="uk-UA" sz="12000" b="1" dirty="0" err="1" smtClean="0">
                <a:solidFill>
                  <a:schemeClr val="accent3">
                    <a:lumMod val="75000"/>
                  </a:schemeClr>
                </a:solidFill>
                <a:effectLst>
                  <a:outerShdw blurRad="38100" dist="38100" dir="2700000" algn="tl">
                    <a:srgbClr val="000000">
                      <a:alpha val="43137"/>
                    </a:srgbClr>
                  </a:outerShdw>
                </a:effectLst>
              </a:rPr>
              <a:t>лО</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метелик.png"/>
          <p:cNvPicPr>
            <a:picLocks noChangeAspect="1"/>
          </p:cNvPicPr>
          <p:nvPr/>
        </p:nvPicPr>
        <p:blipFill>
          <a:blip r:embed="rId2" cstate="print"/>
          <a:stretch>
            <a:fillRect/>
          </a:stretch>
        </p:blipFill>
        <p:spPr>
          <a:xfrm rot="6088105">
            <a:off x="5294027" y="2106402"/>
            <a:ext cx="1490418" cy="137980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вІр</a:t>
            </a:r>
            <a:r>
              <a:rPr lang="uk-UA" sz="12000" b="1" dirty="0" err="1" smtClean="0">
                <a:solidFill>
                  <a:srgbClr val="FF0000"/>
                </a:solidFill>
                <a:effectLst>
                  <a:outerShdw blurRad="38100" dist="38100" dir="2700000" algn="tl">
                    <a:srgbClr val="000000">
                      <a:alpha val="43137"/>
                    </a:srgbClr>
                  </a:outerShdw>
                </a:effectLst>
              </a:rPr>
              <a:t>ші</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d_e45de81a_L.jpg"/>
          <p:cNvPicPr>
            <a:picLocks noChangeAspect="1"/>
          </p:cNvPicPr>
          <p:nvPr/>
        </p:nvPicPr>
        <p:blipFill>
          <a:blip r:embed="rId2"/>
          <a:srcRect r="51125" b="50000"/>
          <a:stretch>
            <a:fillRect/>
          </a:stretch>
        </p:blipFill>
        <p:spPr>
          <a:xfrm>
            <a:off x="3000364" y="1857364"/>
            <a:ext cx="1143008" cy="116932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28604"/>
            <a:ext cx="8072494" cy="4401205"/>
          </a:xfrm>
          <a:prstGeom prst="rect">
            <a:avLst/>
          </a:prstGeom>
        </p:spPr>
        <p:txBody>
          <a:bodyPr wrap="square">
            <a:spAutoFit/>
          </a:bodyPr>
          <a:lstStyle/>
          <a:p>
            <a:pPr algn="ctr"/>
            <a:r>
              <a:rPr lang="ru-RU" sz="3200" b="1" dirty="0" err="1" smtClean="0">
                <a:solidFill>
                  <a:schemeClr val="tx1">
                    <a:lumMod val="75000"/>
                  </a:schemeClr>
                </a:solidFill>
                <a:latin typeface="Times New Roman" pitchFamily="18" charset="0"/>
                <a:cs typeface="Times New Roman" pitchFamily="18" charset="0"/>
              </a:rPr>
              <a:t>Друзі</a:t>
            </a:r>
            <a:r>
              <a:rPr lang="ru-RU" sz="3200" b="1" dirty="0" smtClean="0">
                <a:solidFill>
                  <a:schemeClr val="tx1">
                    <a:lumMod val="75000"/>
                  </a:schemeClr>
                </a:solidFill>
                <a:latin typeface="Times New Roman" pitchFamily="18" charset="0"/>
                <a:cs typeface="Times New Roman" pitchFamily="18" charset="0"/>
              </a:rPr>
              <a:t>! </a:t>
            </a:r>
          </a:p>
          <a:p>
            <a:pPr algn="ctr"/>
            <a:r>
              <a:rPr lang="ru-RU" sz="3200" b="1" dirty="0" err="1" smtClean="0">
                <a:solidFill>
                  <a:schemeClr val="tx1">
                    <a:lumMod val="75000"/>
                  </a:schemeClr>
                </a:solidFill>
                <a:latin typeface="Times New Roman" pitchFamily="18" charset="0"/>
                <a:cs typeface="Times New Roman" pitchFamily="18" charset="0"/>
              </a:rPr>
              <a:t>Допоможіть</a:t>
            </a:r>
            <a:r>
              <a:rPr lang="ru-RU" sz="3200" b="1" dirty="0" smtClean="0">
                <a:solidFill>
                  <a:schemeClr val="tx1">
                    <a:lumMod val="75000"/>
                  </a:schemeClr>
                </a:solidFill>
                <a:latin typeface="Times New Roman" pitchFamily="18" charset="0"/>
                <a:cs typeface="Times New Roman" pitchFamily="18" charset="0"/>
              </a:rPr>
              <a:t> </a:t>
            </a:r>
            <a:r>
              <a:rPr lang="ru-RU" sz="3200" b="1" dirty="0" err="1" smtClean="0">
                <a:solidFill>
                  <a:schemeClr val="tx1">
                    <a:lumMod val="75000"/>
                  </a:schemeClr>
                </a:solidFill>
                <a:latin typeface="Times New Roman" pitchFamily="18" charset="0"/>
                <a:cs typeface="Times New Roman" pitchFamily="18" charset="0"/>
              </a:rPr>
              <a:t>Метелику</a:t>
            </a:r>
            <a:r>
              <a:rPr lang="ru-RU" sz="3200" b="1" dirty="0" smtClean="0">
                <a:solidFill>
                  <a:schemeClr val="tx1">
                    <a:lumMod val="75000"/>
                  </a:schemeClr>
                </a:solidFill>
                <a:latin typeface="Times New Roman" pitchFamily="18" charset="0"/>
                <a:cs typeface="Times New Roman" pitchFamily="18" charset="0"/>
              </a:rPr>
              <a:t>. </a:t>
            </a:r>
            <a:r>
              <a:rPr lang="ru-RU" sz="3200" b="1" dirty="0" err="1" smtClean="0">
                <a:solidFill>
                  <a:schemeClr val="tx1">
                    <a:lumMod val="75000"/>
                  </a:schemeClr>
                </a:solidFill>
                <a:latin typeface="Times New Roman" pitchFamily="18" charset="0"/>
                <a:cs typeface="Times New Roman" pitchFamily="18" charset="0"/>
              </a:rPr>
              <a:t>Промовте</a:t>
            </a:r>
            <a:r>
              <a:rPr lang="ru-RU" sz="3200" b="1" dirty="0" smtClean="0">
                <a:solidFill>
                  <a:schemeClr val="tx1">
                    <a:lumMod val="75000"/>
                  </a:schemeClr>
                </a:solidFill>
                <a:latin typeface="Times New Roman" pitchFamily="18" charset="0"/>
                <a:cs typeface="Times New Roman" pitchFamily="18" charset="0"/>
              </a:rPr>
              <a:t> </a:t>
            </a:r>
            <a:r>
              <a:rPr lang="ru-RU" sz="3200" b="1" dirty="0" err="1" smtClean="0">
                <a:solidFill>
                  <a:schemeClr val="tx1">
                    <a:lumMod val="75000"/>
                  </a:schemeClr>
                </a:solidFill>
                <a:latin typeface="Times New Roman" pitchFamily="18" charset="0"/>
                <a:cs typeface="Times New Roman" pitchFamily="18" charset="0"/>
              </a:rPr>
              <a:t>кожне</a:t>
            </a:r>
            <a:r>
              <a:rPr lang="ru-RU" sz="3200" b="1" dirty="0" smtClean="0">
                <a:solidFill>
                  <a:schemeClr val="tx1">
                    <a:lumMod val="75000"/>
                  </a:schemeClr>
                </a:solidFill>
                <a:latin typeface="Times New Roman" pitchFamily="18" charset="0"/>
                <a:cs typeface="Times New Roman" pitchFamily="18" charset="0"/>
              </a:rPr>
              <a:t> слово, </a:t>
            </a:r>
            <a:r>
              <a:rPr lang="ru-RU" sz="3200" b="1" dirty="0" err="1" smtClean="0">
                <a:solidFill>
                  <a:schemeClr val="tx1">
                    <a:lumMod val="75000"/>
                  </a:schemeClr>
                </a:solidFill>
                <a:latin typeface="Times New Roman" pitchFamily="18" charset="0"/>
                <a:cs typeface="Times New Roman" pitchFamily="18" charset="0"/>
              </a:rPr>
              <a:t>дотримуючись</a:t>
            </a:r>
            <a:r>
              <a:rPr lang="ru-RU" sz="3200" b="1" dirty="0" smtClean="0">
                <a:solidFill>
                  <a:schemeClr val="tx1">
                    <a:lumMod val="75000"/>
                  </a:schemeClr>
                </a:solidFill>
                <a:latin typeface="Times New Roman" pitchFamily="18" charset="0"/>
                <a:cs typeface="Times New Roman" pitchFamily="18" charset="0"/>
              </a:rPr>
              <a:t> </a:t>
            </a:r>
            <a:r>
              <a:rPr lang="ru-RU" sz="3200" b="1" dirty="0" err="1" smtClean="0">
                <a:solidFill>
                  <a:schemeClr val="tx1">
                    <a:lumMod val="75000"/>
                  </a:schemeClr>
                </a:solidFill>
                <a:latin typeface="Times New Roman" pitchFamily="18" charset="0"/>
                <a:cs typeface="Times New Roman" pitchFamily="18" charset="0"/>
              </a:rPr>
              <a:t>наголосу</a:t>
            </a:r>
            <a:r>
              <a:rPr lang="ru-RU" sz="3200" b="1" dirty="0" smtClean="0">
                <a:solidFill>
                  <a:schemeClr val="tx1">
                    <a:lumMod val="75000"/>
                  </a:schemeClr>
                </a:solidFill>
                <a:latin typeface="Times New Roman" pitchFamily="18" charset="0"/>
                <a:cs typeface="Times New Roman" pitchFamily="18" charset="0"/>
              </a:rPr>
              <a:t>. </a:t>
            </a:r>
          </a:p>
          <a:p>
            <a:pPr algn="ctr"/>
            <a:r>
              <a:rPr lang="ru-RU" sz="3200" b="1" dirty="0" err="1" smtClean="0">
                <a:solidFill>
                  <a:schemeClr val="tx1">
                    <a:lumMod val="75000"/>
                  </a:schemeClr>
                </a:solidFill>
                <a:latin typeface="Times New Roman" pitchFamily="18" charset="0"/>
                <a:cs typeface="Times New Roman" pitchFamily="18" charset="0"/>
              </a:rPr>
              <a:t>Скористайтесь</a:t>
            </a:r>
            <a:r>
              <a:rPr lang="ru-RU" sz="3200" b="1" dirty="0" smtClean="0">
                <a:solidFill>
                  <a:schemeClr val="tx1">
                    <a:lumMod val="75000"/>
                  </a:schemeClr>
                </a:solidFill>
                <a:latin typeface="Times New Roman" pitchFamily="18" charset="0"/>
                <a:cs typeface="Times New Roman" pitchFamily="18" charset="0"/>
              </a:rPr>
              <a:t> </a:t>
            </a:r>
            <a:r>
              <a:rPr lang="ru-RU" sz="3200" b="1" dirty="0" err="1" smtClean="0">
                <a:solidFill>
                  <a:schemeClr val="tx1">
                    <a:lumMod val="75000"/>
                  </a:schemeClr>
                </a:solidFill>
                <a:latin typeface="Times New Roman" pitchFamily="18" charset="0"/>
                <a:cs typeface="Times New Roman" pitchFamily="18" charset="0"/>
              </a:rPr>
              <a:t>його</a:t>
            </a:r>
            <a:r>
              <a:rPr lang="ru-RU" sz="3200" b="1" dirty="0" smtClean="0">
                <a:solidFill>
                  <a:schemeClr val="tx1">
                    <a:lumMod val="75000"/>
                  </a:schemeClr>
                </a:solidFill>
                <a:latin typeface="Times New Roman" pitchFamily="18" charset="0"/>
                <a:cs typeface="Times New Roman" pitchFamily="18" charset="0"/>
              </a:rPr>
              <a:t> </a:t>
            </a:r>
            <a:r>
              <a:rPr lang="ru-RU" sz="3200" b="1" dirty="0" err="1" smtClean="0">
                <a:solidFill>
                  <a:schemeClr val="tx1">
                    <a:lumMod val="75000"/>
                  </a:schemeClr>
                </a:solidFill>
                <a:latin typeface="Times New Roman" pitchFamily="18" charset="0"/>
                <a:cs typeface="Times New Roman" pitchFamily="18" charset="0"/>
              </a:rPr>
              <a:t>порадою</a:t>
            </a:r>
            <a:r>
              <a:rPr lang="ru-RU" sz="3200" b="1" dirty="0" smtClean="0">
                <a:solidFill>
                  <a:schemeClr val="tx1">
                    <a:lumMod val="75000"/>
                  </a:schemeClr>
                </a:solidFill>
                <a:latin typeface="Times New Roman" pitchFamily="18" charset="0"/>
                <a:cs typeface="Times New Roman" pitchFamily="18" charset="0"/>
              </a:rPr>
              <a:t> :</a:t>
            </a:r>
          </a:p>
          <a:p>
            <a:pPr algn="ctr"/>
            <a:endParaRPr lang="ru-RU" sz="2400" b="1" dirty="0" smtClean="0">
              <a:solidFill>
                <a:srgbClr val="FFC000"/>
              </a:solidFill>
              <a:latin typeface="Times New Roman" pitchFamily="18" charset="0"/>
              <a:cs typeface="Times New Roman" pitchFamily="18" charset="0"/>
            </a:endParaRPr>
          </a:p>
          <a:p>
            <a:pPr algn="ctr"/>
            <a:r>
              <a:rPr lang="ru-RU" sz="3200" b="1" i="1" dirty="0" smtClean="0">
                <a:solidFill>
                  <a:srgbClr val="FFC000"/>
                </a:solidFill>
                <a:latin typeface="Times New Roman" pitchFamily="18" charset="0"/>
                <a:cs typeface="Times New Roman" pitchFamily="18" charset="0"/>
              </a:rPr>
              <a:t> </a:t>
            </a:r>
            <a:r>
              <a:rPr lang="ru-RU" sz="3200" b="1" i="1" dirty="0" err="1" smtClean="0">
                <a:solidFill>
                  <a:schemeClr val="accent2">
                    <a:lumMod val="20000"/>
                    <a:lumOff val="80000"/>
                  </a:schemeClr>
                </a:solidFill>
                <a:latin typeface="Times New Roman" pitchFamily="18" charset="0"/>
                <a:cs typeface="Times New Roman" pitchFamily="18" charset="0"/>
              </a:rPr>
              <a:t>Щоб</a:t>
            </a:r>
            <a:r>
              <a:rPr lang="ru-RU" sz="3200" b="1" i="1" dirty="0" smtClean="0">
                <a:solidFill>
                  <a:schemeClr val="accent2">
                    <a:lumMod val="20000"/>
                    <a:lumOff val="80000"/>
                  </a:schemeClr>
                </a:solidFill>
                <a:latin typeface="Times New Roman" pitchFamily="18" charset="0"/>
                <a:cs typeface="Times New Roman" pitchFamily="18" charset="0"/>
              </a:rPr>
              <a:t> </a:t>
            </a:r>
            <a:r>
              <a:rPr lang="ru-RU" sz="3200" b="1" i="1" dirty="0" err="1" smtClean="0">
                <a:solidFill>
                  <a:schemeClr val="accent2">
                    <a:lumMod val="20000"/>
                    <a:lumOff val="80000"/>
                  </a:schemeClr>
                </a:solidFill>
                <a:latin typeface="Times New Roman" pitchFamily="18" charset="0"/>
                <a:cs typeface="Times New Roman" pitchFamily="18" charset="0"/>
              </a:rPr>
              <a:t>наголос</a:t>
            </a:r>
            <a:r>
              <a:rPr lang="ru-RU" sz="3200" b="1" i="1" dirty="0" smtClean="0">
                <a:solidFill>
                  <a:schemeClr val="accent2">
                    <a:lumMod val="20000"/>
                    <a:lumOff val="80000"/>
                  </a:schemeClr>
                </a:solidFill>
                <a:latin typeface="Times New Roman" pitchFamily="18" charset="0"/>
                <a:cs typeface="Times New Roman" pitchFamily="18" charset="0"/>
              </a:rPr>
              <a:t> у </a:t>
            </a:r>
            <a:r>
              <a:rPr lang="ru-RU" sz="3200" b="1" i="1" dirty="0" err="1" smtClean="0">
                <a:solidFill>
                  <a:schemeClr val="accent2">
                    <a:lumMod val="20000"/>
                    <a:lumOff val="80000"/>
                  </a:schemeClr>
                </a:solidFill>
                <a:latin typeface="Times New Roman" pitchFamily="18" charset="0"/>
                <a:cs typeface="Times New Roman" pitchFamily="18" charset="0"/>
              </a:rPr>
              <a:t>слові</a:t>
            </a:r>
            <a:r>
              <a:rPr lang="ru-RU" sz="3200" b="1" i="1" dirty="0" smtClean="0">
                <a:solidFill>
                  <a:schemeClr val="accent2">
                    <a:lumMod val="20000"/>
                    <a:lumOff val="80000"/>
                  </a:schemeClr>
                </a:solidFill>
                <a:latin typeface="Times New Roman" pitchFamily="18" charset="0"/>
                <a:cs typeface="Times New Roman" pitchFamily="18" charset="0"/>
              </a:rPr>
              <a:t> </a:t>
            </a:r>
            <a:r>
              <a:rPr lang="ru-RU" sz="3200" b="1" i="1" dirty="0" err="1" smtClean="0">
                <a:solidFill>
                  <a:schemeClr val="accent2">
                    <a:lumMod val="20000"/>
                    <a:lumOff val="80000"/>
                  </a:schemeClr>
                </a:solidFill>
                <a:latin typeface="Times New Roman" pitchFamily="18" charset="0"/>
                <a:cs typeface="Times New Roman" pitchFamily="18" charset="0"/>
              </a:rPr>
              <a:t>розпізнати</a:t>
            </a:r>
            <a:r>
              <a:rPr lang="ru-RU" sz="3200" b="1" i="1" dirty="0" smtClean="0">
                <a:solidFill>
                  <a:schemeClr val="accent2">
                    <a:lumMod val="20000"/>
                    <a:lumOff val="80000"/>
                  </a:schemeClr>
                </a:solidFill>
                <a:latin typeface="Times New Roman" pitchFamily="18" charset="0"/>
                <a:cs typeface="Times New Roman" pitchFamily="18" charset="0"/>
              </a:rPr>
              <a:t>, </a:t>
            </a:r>
          </a:p>
          <a:p>
            <a:pPr algn="ctr"/>
            <a:r>
              <a:rPr lang="ru-RU" sz="3200" b="1" i="1" dirty="0" err="1" smtClean="0">
                <a:solidFill>
                  <a:schemeClr val="accent2">
                    <a:lumMod val="20000"/>
                    <a:lumOff val="80000"/>
                  </a:schemeClr>
                </a:solidFill>
                <a:latin typeface="Times New Roman" pitchFamily="18" charset="0"/>
                <a:cs typeface="Times New Roman" pitchFamily="18" charset="0"/>
              </a:rPr>
              <a:t>Це</a:t>
            </a:r>
            <a:r>
              <a:rPr lang="ru-RU" sz="3200" b="1" i="1" dirty="0" smtClean="0">
                <a:solidFill>
                  <a:schemeClr val="accent2">
                    <a:lumMod val="20000"/>
                    <a:lumOff val="80000"/>
                  </a:schemeClr>
                </a:solidFill>
                <a:latin typeface="Times New Roman" pitchFamily="18" charset="0"/>
                <a:cs typeface="Times New Roman" pitchFamily="18" charset="0"/>
              </a:rPr>
              <a:t> слово треба просто </a:t>
            </a:r>
            <a:r>
              <a:rPr lang="ru-RU" sz="3200" b="1" i="1" dirty="0" err="1" smtClean="0">
                <a:solidFill>
                  <a:schemeClr val="accent2">
                    <a:lumMod val="20000"/>
                    <a:lumOff val="80000"/>
                  </a:schemeClr>
                </a:solidFill>
                <a:latin typeface="Times New Roman" pitchFamily="18" charset="0"/>
                <a:cs typeface="Times New Roman" pitchFamily="18" charset="0"/>
              </a:rPr>
              <a:t>проспівати</a:t>
            </a:r>
            <a:r>
              <a:rPr lang="ru-RU" sz="3200" b="1" i="1" dirty="0" smtClean="0">
                <a:solidFill>
                  <a:schemeClr val="accent2">
                    <a:lumMod val="20000"/>
                    <a:lumOff val="80000"/>
                  </a:schemeClr>
                </a:solidFill>
                <a:latin typeface="Times New Roman" pitchFamily="18" charset="0"/>
                <a:cs typeface="Times New Roman" pitchFamily="18" charset="0"/>
              </a:rPr>
              <a:t>, </a:t>
            </a:r>
          </a:p>
          <a:p>
            <a:pPr algn="ctr"/>
            <a:r>
              <a:rPr lang="ru-RU" sz="3200" b="1" i="1" dirty="0" smtClean="0">
                <a:solidFill>
                  <a:schemeClr val="accent2">
                    <a:lumMod val="20000"/>
                    <a:lumOff val="80000"/>
                  </a:schemeClr>
                </a:solidFill>
                <a:latin typeface="Times New Roman" pitchFamily="18" charset="0"/>
                <a:cs typeface="Times New Roman" pitchFamily="18" charset="0"/>
              </a:rPr>
              <a:t>І </a:t>
            </a:r>
            <a:r>
              <a:rPr lang="ru-RU" sz="3200" b="1" i="1" dirty="0" err="1" smtClean="0">
                <a:solidFill>
                  <a:schemeClr val="accent2">
                    <a:lumMod val="20000"/>
                    <a:lumOff val="80000"/>
                  </a:schemeClr>
                </a:solidFill>
                <a:latin typeface="Times New Roman" pitchFamily="18" charset="0"/>
                <a:cs typeface="Times New Roman" pitchFamily="18" charset="0"/>
              </a:rPr>
              <a:t>наголошений</a:t>
            </a:r>
            <a:r>
              <a:rPr lang="ru-RU" sz="3200" b="1" i="1" dirty="0" smtClean="0">
                <a:solidFill>
                  <a:schemeClr val="accent2">
                    <a:lumMod val="20000"/>
                    <a:lumOff val="80000"/>
                  </a:schemeClr>
                </a:solidFill>
                <a:latin typeface="Times New Roman" pitchFamily="18" charset="0"/>
                <a:cs typeface="Times New Roman" pitchFamily="18" charset="0"/>
              </a:rPr>
              <a:t> – </a:t>
            </a:r>
            <a:r>
              <a:rPr lang="ru-RU" sz="3200" b="1" i="1" dirty="0" err="1" smtClean="0">
                <a:solidFill>
                  <a:schemeClr val="accent2">
                    <a:lumMod val="20000"/>
                    <a:lumOff val="80000"/>
                  </a:schemeClr>
                </a:solidFill>
                <a:latin typeface="Times New Roman" pitchFamily="18" charset="0"/>
                <a:cs typeface="Times New Roman" pitchFamily="18" charset="0"/>
              </a:rPr>
              <a:t>чіткий</a:t>
            </a:r>
            <a:r>
              <a:rPr lang="ru-RU" sz="3200" b="1" i="1" dirty="0" smtClean="0">
                <a:solidFill>
                  <a:schemeClr val="accent2">
                    <a:lumMod val="20000"/>
                    <a:lumOff val="80000"/>
                  </a:schemeClr>
                </a:solidFill>
                <a:latin typeface="Times New Roman" pitchFamily="18" charset="0"/>
                <a:cs typeface="Times New Roman" pitchFamily="18" charset="0"/>
              </a:rPr>
              <a:t>, </a:t>
            </a:r>
            <a:r>
              <a:rPr lang="ru-RU" sz="3200" b="1" i="1" dirty="0" err="1" smtClean="0">
                <a:solidFill>
                  <a:schemeClr val="accent2">
                    <a:lumMod val="20000"/>
                    <a:lumOff val="80000"/>
                  </a:schemeClr>
                </a:solidFill>
                <a:latin typeface="Times New Roman" pitchFamily="18" charset="0"/>
                <a:cs typeface="Times New Roman" pitchFamily="18" charset="0"/>
              </a:rPr>
              <a:t>протяжний</a:t>
            </a:r>
            <a:r>
              <a:rPr lang="ru-RU" sz="3200" b="1" i="1" dirty="0" smtClean="0">
                <a:solidFill>
                  <a:schemeClr val="accent2">
                    <a:lumMod val="20000"/>
                    <a:lumOff val="80000"/>
                  </a:schemeClr>
                </a:solidFill>
                <a:latin typeface="Times New Roman" pitchFamily="18" charset="0"/>
                <a:cs typeface="Times New Roman" pitchFamily="18" charset="0"/>
              </a:rPr>
              <a:t> звук</a:t>
            </a:r>
          </a:p>
          <a:p>
            <a:pPr algn="ctr"/>
            <a:r>
              <a:rPr lang="ru-RU" sz="3200" b="1" i="1" dirty="0" smtClean="0">
                <a:solidFill>
                  <a:schemeClr val="accent2">
                    <a:lumMod val="20000"/>
                    <a:lumOff val="80000"/>
                  </a:schemeClr>
                </a:solidFill>
                <a:latin typeface="Times New Roman" pitchFamily="18" charset="0"/>
                <a:cs typeface="Times New Roman" pitchFamily="18" charset="0"/>
              </a:rPr>
              <a:t>Проявить себе сам, без </a:t>
            </a:r>
            <a:r>
              <a:rPr lang="ru-RU" sz="3200" b="1" i="1" dirty="0" err="1" smtClean="0">
                <a:solidFill>
                  <a:schemeClr val="accent2">
                    <a:lumMod val="20000"/>
                    <a:lumOff val="80000"/>
                  </a:schemeClr>
                </a:solidFill>
                <a:latin typeface="Times New Roman" pitchFamily="18" charset="0"/>
                <a:cs typeface="Times New Roman" pitchFamily="18" charset="0"/>
              </a:rPr>
              <a:t>зайвих</a:t>
            </a:r>
            <a:r>
              <a:rPr lang="ru-RU" sz="3200" b="1" i="1" dirty="0" smtClean="0">
                <a:solidFill>
                  <a:schemeClr val="accent2">
                    <a:lumMod val="20000"/>
                    <a:lumOff val="80000"/>
                  </a:schemeClr>
                </a:solidFill>
                <a:latin typeface="Times New Roman" pitchFamily="18" charset="0"/>
                <a:cs typeface="Times New Roman" pitchFamily="18" charset="0"/>
              </a:rPr>
              <a:t> мук!</a:t>
            </a:r>
            <a:endParaRPr lang="uk-UA" sz="3200" b="1" i="1" dirty="0">
              <a:solidFill>
                <a:schemeClr val="accent2">
                  <a:lumMod val="20000"/>
                  <a:lumOff val="80000"/>
                </a:schemeClr>
              </a:solidFill>
              <a:latin typeface="Times New Roman" pitchFamily="18" charset="0"/>
              <a:cs typeface="Times New Roman" pitchFamily="18" charset="0"/>
            </a:endParaRPr>
          </a:p>
        </p:txBody>
      </p:sp>
      <p:pic>
        <p:nvPicPr>
          <p:cNvPr id="4" name="Рисунок 3" descr="метелик.png"/>
          <p:cNvPicPr>
            <a:picLocks noChangeAspect="1"/>
          </p:cNvPicPr>
          <p:nvPr/>
        </p:nvPicPr>
        <p:blipFill>
          <a:blip r:embed="rId2" cstate="print"/>
          <a:stretch>
            <a:fillRect/>
          </a:stretch>
        </p:blipFill>
        <p:spPr>
          <a:xfrm rot="6088105">
            <a:off x="364806" y="1749213"/>
            <a:ext cx="1490418" cy="1379801"/>
          </a:xfrm>
          <a:prstGeom prst="rect">
            <a:avLst/>
          </a:prstGeom>
        </p:spPr>
      </p:pic>
      <p:pic>
        <p:nvPicPr>
          <p:cNvPr id="5" name="Рисунок 4" descr="метелик.png"/>
          <p:cNvPicPr>
            <a:picLocks noChangeAspect="1"/>
          </p:cNvPicPr>
          <p:nvPr/>
        </p:nvPicPr>
        <p:blipFill>
          <a:blip r:embed="rId2" cstate="print"/>
          <a:stretch>
            <a:fillRect/>
          </a:stretch>
        </p:blipFill>
        <p:spPr>
          <a:xfrm>
            <a:off x="7000892" y="4500570"/>
            <a:ext cx="1490418" cy="137980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зу</a:t>
            </a:r>
            <a:r>
              <a:rPr lang="uk-UA" sz="12000" b="1" dirty="0" err="1" smtClean="0">
                <a:solidFill>
                  <a:schemeClr val="accent3">
                    <a:lumMod val="75000"/>
                  </a:schemeClr>
                </a:solidFill>
                <a:effectLst>
                  <a:outerShdw blurRad="38100" dist="38100" dir="2700000" algn="tl">
                    <a:srgbClr val="000000">
                      <a:alpha val="43137"/>
                    </a:srgbClr>
                  </a:outerShdw>
                </a:effectLst>
              </a:rPr>
              <a:t>бО</a:t>
            </a:r>
            <a:r>
              <a:rPr lang="uk-UA" sz="12000" b="1" dirty="0" err="1" smtClean="0">
                <a:solidFill>
                  <a:srgbClr val="FF0000"/>
                </a:solidFill>
                <a:effectLst>
                  <a:outerShdw blurRad="38100" dist="38100" dir="2700000" algn="tl">
                    <a:srgbClr val="000000">
                      <a:alpha val="43137"/>
                    </a:srgbClr>
                  </a:outerShdw>
                </a:effectLst>
              </a:rPr>
              <a:t>жіти</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a7_f1814d26_L.jpg"/>
          <p:cNvPicPr>
            <a:picLocks noChangeAspect="1"/>
          </p:cNvPicPr>
          <p:nvPr/>
        </p:nvPicPr>
        <p:blipFill>
          <a:blip r:embed="rId2"/>
          <a:srcRect l="33123" t="493" r="34248" b="71378"/>
          <a:stretch>
            <a:fillRect/>
          </a:stretch>
        </p:blipFill>
        <p:spPr>
          <a:xfrm rot="17855784">
            <a:off x="4050376" y="2512099"/>
            <a:ext cx="1067778" cy="92049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тон</a:t>
            </a:r>
            <a:r>
              <a:rPr lang="uk-UA" sz="12000" b="1" dirty="0" err="1" smtClean="0">
                <a:solidFill>
                  <a:schemeClr val="accent3">
                    <a:lumMod val="75000"/>
                  </a:schemeClr>
                </a:solidFill>
                <a:effectLst>
                  <a:outerShdw blurRad="38100" dist="38100" dir="2700000" algn="tl">
                    <a:srgbClr val="000000">
                      <a:alpha val="43137"/>
                    </a:srgbClr>
                  </a:outerShdw>
                </a:effectLst>
              </a:rPr>
              <a:t>кИй</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f_cb3af1f4_L.jpg"/>
          <p:cNvPicPr>
            <a:picLocks noChangeAspect="1"/>
          </p:cNvPicPr>
          <p:nvPr/>
        </p:nvPicPr>
        <p:blipFill>
          <a:blip r:embed="rId2"/>
          <a:srcRect r="50844" b="53008"/>
          <a:stretch>
            <a:fillRect/>
          </a:stretch>
        </p:blipFill>
        <p:spPr>
          <a:xfrm rot="19997149">
            <a:off x="5166134" y="2106854"/>
            <a:ext cx="1024765" cy="97965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чер</a:t>
            </a:r>
            <a:r>
              <a:rPr lang="uk-UA" sz="12000" b="1" dirty="0" err="1" smtClean="0">
                <a:solidFill>
                  <a:schemeClr val="accent3">
                    <a:lumMod val="75000"/>
                  </a:schemeClr>
                </a:solidFill>
                <a:effectLst>
                  <a:outerShdw blurRad="38100" dist="38100" dir="2700000" algn="tl">
                    <a:srgbClr val="000000">
                      <a:alpha val="43137"/>
                    </a:srgbClr>
                  </a:outerShdw>
                </a:effectLst>
              </a:rPr>
              <a:t>пА</a:t>
            </a:r>
            <a:r>
              <a:rPr lang="uk-UA" sz="12000" b="1" dirty="0" err="1" smtClean="0">
                <a:solidFill>
                  <a:srgbClr val="FF0000"/>
                </a:solidFill>
                <a:effectLst>
                  <a:outerShdw blurRad="38100" dist="38100" dir="2700000" algn="tl">
                    <a:srgbClr val="000000">
                      <a:alpha val="43137"/>
                    </a:srgbClr>
                  </a:outerShdw>
                </a:effectLst>
              </a:rPr>
              <a:t>ти</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d_e45de81a_L.jpg"/>
          <p:cNvPicPr>
            <a:picLocks noChangeAspect="1"/>
          </p:cNvPicPr>
          <p:nvPr/>
        </p:nvPicPr>
        <p:blipFill>
          <a:blip r:embed="rId2"/>
          <a:srcRect t="48875" r="52250"/>
          <a:stretch>
            <a:fillRect/>
          </a:stretch>
        </p:blipFill>
        <p:spPr>
          <a:xfrm>
            <a:off x="4714876" y="2000240"/>
            <a:ext cx="1214446" cy="130029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цИ</a:t>
            </a:r>
            <a:r>
              <a:rPr lang="uk-UA" sz="12000" b="1" dirty="0" err="1" smtClean="0">
                <a:solidFill>
                  <a:srgbClr val="FF0000"/>
                </a:solidFill>
                <a:effectLst>
                  <a:outerShdw blurRad="38100" dist="38100" dir="2700000" algn="tl">
                    <a:srgbClr val="000000">
                      <a:alpha val="43137"/>
                    </a:srgbClr>
                  </a:outerShdw>
                </a:effectLst>
              </a:rPr>
              <a:t>ган</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b_9a13e49c_L.jpg"/>
          <p:cNvPicPr>
            <a:picLocks noChangeAspect="1"/>
          </p:cNvPicPr>
          <p:nvPr/>
        </p:nvPicPr>
        <p:blipFill>
          <a:blip r:embed="rId2"/>
          <a:stretch>
            <a:fillRect/>
          </a:stretch>
        </p:blipFill>
        <p:spPr>
          <a:xfrm>
            <a:off x="2786050" y="1714488"/>
            <a:ext cx="2031595" cy="203159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крО</a:t>
            </a:r>
            <a:r>
              <a:rPr lang="uk-UA" sz="12000" b="1" dirty="0" err="1" smtClean="0">
                <a:solidFill>
                  <a:srgbClr val="FF0000"/>
                </a:solidFill>
                <a:effectLst>
                  <a:outerShdw blurRad="38100" dist="38100" dir="2700000" algn="tl">
                    <a:srgbClr val="000000">
                      <a:alpha val="43137"/>
                    </a:srgbClr>
                  </a:outerShdw>
                </a:effectLst>
              </a:rPr>
              <a:t>їти</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метелик.png"/>
          <p:cNvPicPr>
            <a:picLocks noChangeAspect="1"/>
          </p:cNvPicPr>
          <p:nvPr/>
        </p:nvPicPr>
        <p:blipFill>
          <a:blip r:embed="rId2" cstate="print"/>
          <a:stretch>
            <a:fillRect/>
          </a:stretch>
        </p:blipFill>
        <p:spPr>
          <a:xfrm rot="6088105">
            <a:off x="3579516" y="1892090"/>
            <a:ext cx="1490418" cy="137980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кИ</a:t>
            </a:r>
            <a:r>
              <a:rPr lang="uk-UA" sz="12000" b="1" dirty="0" err="1" smtClean="0">
                <a:solidFill>
                  <a:srgbClr val="FF0000"/>
                </a:solidFill>
                <a:effectLst>
                  <a:outerShdw blurRad="38100" dist="38100" dir="2700000" algn="tl">
                    <a:srgbClr val="000000">
                      <a:alpha val="43137"/>
                    </a:srgbClr>
                  </a:outerShdw>
                </a:effectLst>
              </a:rPr>
              <a:t>дати</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d_e45de81a_L.jpg"/>
          <p:cNvPicPr>
            <a:picLocks noChangeAspect="1"/>
          </p:cNvPicPr>
          <p:nvPr/>
        </p:nvPicPr>
        <p:blipFill>
          <a:blip r:embed="rId2"/>
          <a:srcRect l="50000" t="47750"/>
          <a:stretch>
            <a:fillRect/>
          </a:stretch>
        </p:blipFill>
        <p:spPr>
          <a:xfrm rot="15064277">
            <a:off x="2705703" y="1943422"/>
            <a:ext cx="1312966" cy="1372057"/>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дрО</a:t>
            </a:r>
            <a:r>
              <a:rPr lang="uk-UA" sz="12000" b="1" dirty="0" err="1" smtClean="0">
                <a:solidFill>
                  <a:srgbClr val="FF0000"/>
                </a:solidFill>
                <a:effectLst>
                  <a:outerShdw blurRad="38100" dist="38100" dir="2700000" algn="tl">
                    <a:srgbClr val="000000">
                      <a:alpha val="43137"/>
                    </a:srgbClr>
                  </a:outerShdw>
                </a:effectLst>
              </a:rPr>
              <a:t>ва</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74_4a56f8dc_L.jpg"/>
          <p:cNvPicPr>
            <a:picLocks noChangeAspect="1"/>
          </p:cNvPicPr>
          <p:nvPr/>
        </p:nvPicPr>
        <p:blipFill>
          <a:blip r:embed="rId2"/>
          <a:stretch>
            <a:fillRect/>
          </a:stretch>
        </p:blipFill>
        <p:spPr>
          <a:xfrm rot="2290040">
            <a:off x="3625233" y="1767852"/>
            <a:ext cx="2031595" cy="203159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пО</a:t>
            </a:r>
            <a:r>
              <a:rPr lang="uk-UA" sz="12000" b="1" dirty="0" err="1" smtClean="0">
                <a:solidFill>
                  <a:srgbClr val="FF0000"/>
                </a:solidFill>
                <a:effectLst>
                  <a:outerShdw blurRad="38100" dist="38100" dir="2700000" algn="tl">
                    <a:srgbClr val="000000">
                      <a:alpha val="43137"/>
                    </a:srgbClr>
                  </a:outerShdw>
                </a:effectLst>
              </a:rPr>
              <a:t>друга</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1_bc099a5e_L.jpg"/>
          <p:cNvPicPr>
            <a:picLocks noChangeAspect="1"/>
          </p:cNvPicPr>
          <p:nvPr/>
        </p:nvPicPr>
        <p:blipFill>
          <a:blip r:embed="rId2" cstate="print"/>
          <a:stretch>
            <a:fillRect/>
          </a:stretch>
        </p:blipFill>
        <p:spPr>
          <a:xfrm rot="20315401">
            <a:off x="2230897" y="2159468"/>
            <a:ext cx="1558393" cy="155839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осо</a:t>
            </a:r>
            <a:r>
              <a:rPr lang="uk-UA" sz="12000" b="1" dirty="0" err="1" smtClean="0">
                <a:solidFill>
                  <a:schemeClr val="accent3">
                    <a:lumMod val="75000"/>
                  </a:schemeClr>
                </a:solidFill>
                <a:effectLst>
                  <a:outerShdw blurRad="38100" dist="38100" dir="2700000" algn="tl">
                    <a:srgbClr val="000000">
                      <a:alpha val="43137"/>
                    </a:srgbClr>
                  </a:outerShdw>
                </a:effectLst>
              </a:rPr>
              <a:t>кА</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a7_f1814d26_L.jpg"/>
          <p:cNvPicPr>
            <a:picLocks noChangeAspect="1"/>
          </p:cNvPicPr>
          <p:nvPr/>
        </p:nvPicPr>
        <p:blipFill>
          <a:blip r:embed="rId2"/>
          <a:srcRect t="64828" r="68002"/>
          <a:stretch>
            <a:fillRect/>
          </a:stretch>
        </p:blipFill>
        <p:spPr>
          <a:xfrm rot="20468028">
            <a:off x="5585564" y="1556814"/>
            <a:ext cx="1509726" cy="165945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гур</a:t>
            </a:r>
            <a:r>
              <a:rPr lang="uk-UA" sz="12000" b="1" dirty="0" err="1" smtClean="0">
                <a:solidFill>
                  <a:schemeClr val="accent3">
                    <a:lumMod val="75000"/>
                  </a:schemeClr>
                </a:solidFill>
                <a:effectLst>
                  <a:outerShdw blurRad="38100" dist="38100" dir="2700000" algn="tl">
                    <a:srgbClr val="000000">
                      <a:alpha val="43137"/>
                    </a:srgbClr>
                  </a:outerShdw>
                </a:effectLst>
              </a:rPr>
              <a:t>тО</a:t>
            </a:r>
            <a:r>
              <a:rPr lang="uk-UA" sz="12000" b="1" dirty="0" err="1" smtClean="0">
                <a:solidFill>
                  <a:srgbClr val="FF0000"/>
                </a:solidFill>
                <a:effectLst>
                  <a:outerShdw blurRad="38100" dist="38100" dir="2700000" algn="tl">
                    <a:srgbClr val="000000">
                      <a:alpha val="43137"/>
                    </a:srgbClr>
                  </a:outerShdw>
                </a:effectLst>
              </a:rPr>
              <a:t>житок</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74_4a56f8dc_L.jpg"/>
          <p:cNvPicPr>
            <a:picLocks noChangeAspect="1"/>
          </p:cNvPicPr>
          <p:nvPr/>
        </p:nvPicPr>
        <p:blipFill>
          <a:blip r:embed="rId2"/>
          <a:stretch>
            <a:fillRect/>
          </a:stretch>
        </p:blipFill>
        <p:spPr>
          <a:xfrm rot="2290040">
            <a:off x="2696538" y="1624976"/>
            <a:ext cx="2031595" cy="20315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857232"/>
            <a:ext cx="8215370" cy="5016758"/>
          </a:xfrm>
          <a:prstGeom prst="rect">
            <a:avLst/>
          </a:prstGeom>
        </p:spPr>
        <p:txBody>
          <a:bodyPr wrap="square">
            <a:spAutoFit/>
          </a:bodyPr>
          <a:lstStyle/>
          <a:p>
            <a:pPr algn="ctr"/>
            <a:r>
              <a:rPr lang="ru-RU" sz="4000" b="1" dirty="0" smtClean="0">
                <a:solidFill>
                  <a:schemeClr val="tx1">
                    <a:lumMod val="75000"/>
                  </a:schemeClr>
                </a:solidFill>
                <a:latin typeface="Times New Roman" pitchFamily="18" charset="0"/>
                <a:cs typeface="Times New Roman" pitchFamily="18" charset="0"/>
              </a:rPr>
              <a:t>Пам’ятайте, </a:t>
            </a:r>
            <a:r>
              <a:rPr lang="ru-RU" sz="4000" b="1" dirty="0" err="1" smtClean="0">
                <a:solidFill>
                  <a:schemeClr val="tx1">
                    <a:lumMod val="75000"/>
                  </a:schemeClr>
                </a:solidFill>
                <a:latin typeface="Times New Roman" pitchFamily="18" charset="0"/>
                <a:cs typeface="Times New Roman" pitchFamily="18" charset="0"/>
              </a:rPr>
              <a:t>що</a:t>
            </a:r>
            <a:r>
              <a:rPr lang="ru-RU" sz="4000" b="1" dirty="0" smtClean="0">
                <a:solidFill>
                  <a:schemeClr val="tx1">
                    <a:lumMod val="75000"/>
                  </a:schemeClr>
                </a:solidFill>
                <a:latin typeface="Times New Roman" pitchFamily="18" charset="0"/>
                <a:cs typeface="Times New Roman" pitchFamily="18" charset="0"/>
              </a:rPr>
              <a:t> правильно </a:t>
            </a:r>
            <a:r>
              <a:rPr lang="ru-RU" sz="4000" b="1" dirty="0" err="1" smtClean="0">
                <a:solidFill>
                  <a:schemeClr val="tx1">
                    <a:lumMod val="75000"/>
                  </a:schemeClr>
                </a:solidFill>
                <a:latin typeface="Times New Roman" pitchFamily="18" charset="0"/>
                <a:cs typeface="Times New Roman" pitchFamily="18" charset="0"/>
              </a:rPr>
              <a:t>вимовлене</a:t>
            </a:r>
            <a:r>
              <a:rPr lang="ru-RU" sz="4000" b="1" dirty="0" smtClean="0">
                <a:solidFill>
                  <a:schemeClr val="tx1">
                    <a:lumMod val="75000"/>
                  </a:schemeClr>
                </a:solidFill>
                <a:latin typeface="Times New Roman" pitchFamily="18" charset="0"/>
                <a:cs typeface="Times New Roman" pitchFamily="18" charset="0"/>
              </a:rPr>
              <a:t> слово – </a:t>
            </a:r>
            <a:r>
              <a:rPr lang="ru-RU" sz="4000" b="1" dirty="0" err="1" smtClean="0">
                <a:solidFill>
                  <a:schemeClr val="tx1">
                    <a:lumMod val="75000"/>
                  </a:schemeClr>
                </a:solidFill>
                <a:latin typeface="Times New Roman" pitchFamily="18" charset="0"/>
                <a:cs typeface="Times New Roman" pitchFamily="18" charset="0"/>
              </a:rPr>
              <a:t>це</a:t>
            </a:r>
            <a:r>
              <a:rPr lang="ru-RU" sz="4000" b="1" dirty="0" smtClean="0">
                <a:solidFill>
                  <a:schemeClr val="tx1">
                    <a:lumMod val="75000"/>
                  </a:schemeClr>
                </a:solidFill>
                <a:latin typeface="Times New Roman" pitchFamily="18" charset="0"/>
                <a:cs typeface="Times New Roman" pitchFamily="18" charset="0"/>
              </a:rPr>
              <a:t> </a:t>
            </a:r>
            <a:r>
              <a:rPr lang="uk-UA" sz="4000" b="1" dirty="0" smtClean="0">
                <a:solidFill>
                  <a:schemeClr val="tx1">
                    <a:lumMod val="75000"/>
                  </a:schemeClr>
                </a:solidFill>
                <a:latin typeface="Times New Roman" pitchFamily="18" charset="0"/>
                <a:cs typeface="Times New Roman" pitchFamily="18" charset="0"/>
              </a:rPr>
              <a:t>ознака</a:t>
            </a:r>
            <a:r>
              <a:rPr lang="ru-RU" sz="4000" b="1" dirty="0" smtClean="0">
                <a:solidFill>
                  <a:schemeClr val="tx1">
                    <a:lumMod val="75000"/>
                  </a:schemeClr>
                </a:solidFill>
                <a:latin typeface="Times New Roman" pitchFamily="18" charset="0"/>
                <a:cs typeface="Times New Roman" pitchFamily="18" charset="0"/>
              </a:rPr>
              <a:t> </a:t>
            </a:r>
            <a:r>
              <a:rPr lang="ru-RU" sz="4000" b="1" dirty="0" err="1" smtClean="0">
                <a:solidFill>
                  <a:schemeClr val="tx1">
                    <a:lumMod val="75000"/>
                  </a:schemeClr>
                </a:solidFill>
                <a:latin typeface="Times New Roman" pitchFamily="18" charset="0"/>
                <a:cs typeface="Times New Roman" pitchFamily="18" charset="0"/>
              </a:rPr>
              <a:t>нашої</a:t>
            </a:r>
            <a:r>
              <a:rPr lang="ru-RU" sz="4000" b="1" dirty="0" smtClean="0">
                <a:solidFill>
                  <a:schemeClr val="tx1">
                    <a:lumMod val="75000"/>
                  </a:schemeClr>
                </a:solidFill>
                <a:latin typeface="Times New Roman" pitchFamily="18" charset="0"/>
                <a:cs typeface="Times New Roman" pitchFamily="18" charset="0"/>
              </a:rPr>
              <a:t> </a:t>
            </a:r>
            <a:r>
              <a:rPr lang="ru-RU" sz="4000" b="1" dirty="0" err="1" smtClean="0">
                <a:solidFill>
                  <a:schemeClr val="tx1">
                    <a:lumMod val="75000"/>
                  </a:schemeClr>
                </a:solidFill>
                <a:latin typeface="Times New Roman" pitchFamily="18" charset="0"/>
                <a:cs typeface="Times New Roman" pitchFamily="18" charset="0"/>
              </a:rPr>
              <a:t>мовної</a:t>
            </a:r>
            <a:r>
              <a:rPr lang="ru-RU" sz="4000" b="1" dirty="0" smtClean="0">
                <a:solidFill>
                  <a:schemeClr val="tx1">
                    <a:lumMod val="75000"/>
                  </a:schemeClr>
                </a:solidFill>
                <a:latin typeface="Times New Roman" pitchFamily="18" charset="0"/>
                <a:cs typeface="Times New Roman" pitchFamily="18" charset="0"/>
              </a:rPr>
              <a:t> </a:t>
            </a:r>
            <a:r>
              <a:rPr lang="ru-RU" sz="4000" b="1" dirty="0" err="1" smtClean="0">
                <a:solidFill>
                  <a:schemeClr val="tx1">
                    <a:lumMod val="75000"/>
                  </a:schemeClr>
                </a:solidFill>
                <a:latin typeface="Times New Roman" pitchFamily="18" charset="0"/>
                <a:cs typeface="Times New Roman" pitchFamily="18" charset="0"/>
              </a:rPr>
              <a:t>культури</a:t>
            </a:r>
            <a:r>
              <a:rPr lang="ru-RU" sz="4000" b="1" dirty="0" smtClean="0">
                <a:solidFill>
                  <a:schemeClr val="tx1">
                    <a:lumMod val="75000"/>
                  </a:schemeClr>
                </a:solidFill>
                <a:latin typeface="Times New Roman" pitchFamily="18" charset="0"/>
                <a:cs typeface="Times New Roman" pitchFamily="18" charset="0"/>
              </a:rPr>
              <a:t>. </a:t>
            </a:r>
            <a:r>
              <a:rPr lang="ru-RU" sz="4000" b="1" dirty="0" err="1" smtClean="0">
                <a:solidFill>
                  <a:schemeClr val="tx1">
                    <a:lumMod val="75000"/>
                  </a:schemeClr>
                </a:solidFill>
                <a:latin typeface="Times New Roman" pitchFamily="18" charset="0"/>
                <a:cs typeface="Times New Roman" pitchFamily="18" charset="0"/>
              </a:rPr>
              <a:t>Тож</a:t>
            </a:r>
            <a:r>
              <a:rPr lang="ru-RU" sz="4000" b="1" dirty="0" smtClean="0">
                <a:solidFill>
                  <a:schemeClr val="tx1">
                    <a:lumMod val="75000"/>
                  </a:schemeClr>
                </a:solidFill>
                <a:latin typeface="Times New Roman" pitchFamily="18" charset="0"/>
                <a:cs typeface="Times New Roman" pitchFamily="18" charset="0"/>
              </a:rPr>
              <a:t> </a:t>
            </a:r>
            <a:r>
              <a:rPr lang="ru-RU" sz="4000" b="1" dirty="0" err="1" smtClean="0">
                <a:solidFill>
                  <a:schemeClr val="tx1">
                    <a:lumMod val="75000"/>
                  </a:schemeClr>
                </a:solidFill>
                <a:latin typeface="Times New Roman" pitchFamily="18" charset="0"/>
                <a:cs typeface="Times New Roman" pitchFamily="18" charset="0"/>
              </a:rPr>
              <a:t>повторюйте</a:t>
            </a:r>
            <a:r>
              <a:rPr lang="ru-RU" sz="4000" b="1" dirty="0" smtClean="0">
                <a:solidFill>
                  <a:schemeClr val="tx1">
                    <a:lumMod val="75000"/>
                  </a:schemeClr>
                </a:solidFill>
                <a:latin typeface="Times New Roman" pitchFamily="18" charset="0"/>
                <a:cs typeface="Times New Roman" pitchFamily="18" charset="0"/>
              </a:rPr>
              <a:t> </a:t>
            </a:r>
            <a:r>
              <a:rPr lang="ru-RU" sz="4000" b="1" dirty="0" err="1" smtClean="0">
                <a:solidFill>
                  <a:schemeClr val="tx1">
                    <a:lumMod val="75000"/>
                  </a:schemeClr>
                </a:solidFill>
                <a:latin typeface="Times New Roman" pitchFamily="18" charset="0"/>
                <a:cs typeface="Times New Roman" pitchFamily="18" charset="0"/>
              </a:rPr>
              <a:t>і</a:t>
            </a:r>
            <a:r>
              <a:rPr lang="ru-RU" sz="4000" b="1" dirty="0" smtClean="0">
                <a:solidFill>
                  <a:schemeClr val="tx1">
                    <a:lumMod val="75000"/>
                  </a:schemeClr>
                </a:solidFill>
                <a:latin typeface="Times New Roman" pitchFamily="18" charset="0"/>
                <a:cs typeface="Times New Roman" pitchFamily="18" charset="0"/>
              </a:rPr>
              <a:t> </a:t>
            </a:r>
            <a:r>
              <a:rPr lang="ru-RU" sz="4000" b="1" dirty="0" err="1" smtClean="0">
                <a:solidFill>
                  <a:schemeClr val="tx1">
                    <a:lumMod val="75000"/>
                  </a:schemeClr>
                </a:solidFill>
                <a:latin typeface="Times New Roman" pitchFamily="18" charset="0"/>
                <a:cs typeface="Times New Roman" pitchFamily="18" charset="0"/>
              </a:rPr>
              <a:t>запам’ятовуйте</a:t>
            </a:r>
            <a:r>
              <a:rPr lang="ru-RU" sz="4000" b="1" dirty="0" smtClean="0">
                <a:solidFill>
                  <a:schemeClr val="tx1">
                    <a:lumMod val="75000"/>
                  </a:schemeClr>
                </a:solidFill>
                <a:latin typeface="Times New Roman" pitchFamily="18" charset="0"/>
                <a:cs typeface="Times New Roman" pitchFamily="18" charset="0"/>
              </a:rPr>
              <a:t> слова, у </a:t>
            </a:r>
            <a:r>
              <a:rPr lang="ru-RU" sz="4000" b="1" dirty="0" err="1" smtClean="0">
                <a:solidFill>
                  <a:schemeClr val="tx1">
                    <a:lumMod val="75000"/>
                  </a:schemeClr>
                </a:solidFill>
                <a:latin typeface="Times New Roman" pitchFamily="18" charset="0"/>
                <a:cs typeface="Times New Roman" pitchFamily="18" charset="0"/>
              </a:rPr>
              <a:t>яких</a:t>
            </a:r>
            <a:r>
              <a:rPr lang="ru-RU" sz="4000" b="1" dirty="0" smtClean="0">
                <a:solidFill>
                  <a:schemeClr val="tx1">
                    <a:lumMod val="75000"/>
                  </a:schemeClr>
                </a:solidFill>
                <a:latin typeface="Times New Roman" pitchFamily="18" charset="0"/>
                <a:cs typeface="Times New Roman" pitchFamily="18" charset="0"/>
              </a:rPr>
              <a:t> </a:t>
            </a:r>
            <a:r>
              <a:rPr lang="ru-RU" sz="4000" b="1" dirty="0" err="1" smtClean="0">
                <a:solidFill>
                  <a:schemeClr val="tx1">
                    <a:lumMod val="75000"/>
                  </a:schemeClr>
                </a:solidFill>
                <a:latin typeface="Times New Roman" pitchFamily="18" charset="0"/>
                <a:cs typeface="Times New Roman" pitchFamily="18" charset="0"/>
              </a:rPr>
              <a:t>найчастіше</a:t>
            </a:r>
            <a:r>
              <a:rPr lang="ru-RU" sz="4000" b="1" dirty="0" smtClean="0">
                <a:solidFill>
                  <a:schemeClr val="tx1">
                    <a:lumMod val="75000"/>
                  </a:schemeClr>
                </a:solidFill>
                <a:latin typeface="Times New Roman" pitchFamily="18" charset="0"/>
                <a:cs typeface="Times New Roman" pitchFamily="18" charset="0"/>
              </a:rPr>
              <a:t> </a:t>
            </a:r>
            <a:r>
              <a:rPr lang="ru-RU" sz="4000" b="1" dirty="0" err="1" smtClean="0">
                <a:solidFill>
                  <a:schemeClr val="tx1">
                    <a:lumMod val="75000"/>
                  </a:schemeClr>
                </a:solidFill>
                <a:latin typeface="Times New Roman" pitchFamily="18" charset="0"/>
                <a:cs typeface="Times New Roman" pitchFamily="18" charset="0"/>
              </a:rPr>
              <a:t>помиляєтесь</a:t>
            </a:r>
            <a:r>
              <a:rPr lang="ru-RU" sz="4000" b="1" dirty="0" smtClean="0">
                <a:solidFill>
                  <a:schemeClr val="tx1">
                    <a:lumMod val="75000"/>
                  </a:schemeClr>
                </a:solidFill>
                <a:latin typeface="Times New Roman" pitchFamily="18" charset="0"/>
                <a:cs typeface="Times New Roman" pitchFamily="18" charset="0"/>
              </a:rPr>
              <a:t>. </a:t>
            </a:r>
          </a:p>
          <a:p>
            <a:pPr algn="ctr"/>
            <a:r>
              <a:rPr lang="ru-RU" sz="4000" b="1" dirty="0" smtClean="0">
                <a:solidFill>
                  <a:schemeClr val="tx1">
                    <a:lumMod val="75000"/>
                  </a:schemeClr>
                </a:solidFill>
                <a:latin typeface="Times New Roman" pitchFamily="18" charset="0"/>
                <a:cs typeface="Times New Roman" pitchFamily="18" charset="0"/>
              </a:rPr>
              <a:t>Хай </a:t>
            </a:r>
            <a:r>
              <a:rPr lang="ru-RU" sz="4000" b="1" dirty="0" err="1" smtClean="0">
                <a:solidFill>
                  <a:schemeClr val="tx1">
                    <a:lumMod val="75000"/>
                  </a:schemeClr>
                </a:solidFill>
                <a:latin typeface="Times New Roman" pitchFamily="18" charset="0"/>
                <a:cs typeface="Times New Roman" pitchFamily="18" charset="0"/>
              </a:rPr>
              <a:t>щастить</a:t>
            </a:r>
            <a:r>
              <a:rPr lang="ru-RU" sz="4000" b="1" dirty="0" smtClean="0">
                <a:solidFill>
                  <a:schemeClr val="tx1">
                    <a:lumMod val="75000"/>
                  </a:schemeClr>
                </a:solidFill>
                <a:latin typeface="Times New Roman" pitchFamily="18" charset="0"/>
                <a:cs typeface="Times New Roman" pitchFamily="18" charset="0"/>
              </a:rPr>
              <a:t> вам на шляху до </a:t>
            </a:r>
            <a:r>
              <a:rPr lang="ru-RU" sz="4000" b="1" dirty="0" err="1" smtClean="0">
                <a:solidFill>
                  <a:schemeClr val="tx1">
                    <a:lumMod val="75000"/>
                  </a:schemeClr>
                </a:solidFill>
                <a:latin typeface="Times New Roman" pitchFamily="18" charset="0"/>
                <a:cs typeface="Times New Roman" pitchFamily="18" charset="0"/>
              </a:rPr>
              <a:t>підкорення</a:t>
            </a:r>
            <a:r>
              <a:rPr lang="ru-RU" sz="4000" b="1" dirty="0" smtClean="0">
                <a:solidFill>
                  <a:schemeClr val="tx1">
                    <a:lumMod val="75000"/>
                  </a:schemeClr>
                </a:solidFill>
                <a:latin typeface="Times New Roman" pitchFamily="18" charset="0"/>
                <a:cs typeface="Times New Roman" pitchFamily="18" charset="0"/>
              </a:rPr>
              <a:t> </a:t>
            </a:r>
            <a:r>
              <a:rPr lang="ru-RU" sz="4000" b="1" dirty="0" err="1" smtClean="0">
                <a:solidFill>
                  <a:schemeClr val="tx1">
                    <a:lumMod val="75000"/>
                  </a:schemeClr>
                </a:solidFill>
                <a:latin typeface="Times New Roman" pitchFamily="18" charset="0"/>
                <a:cs typeface="Times New Roman" pitchFamily="18" charset="0"/>
              </a:rPr>
              <a:t>мовних</a:t>
            </a:r>
            <a:r>
              <a:rPr lang="ru-RU" sz="4000" b="1" dirty="0" smtClean="0">
                <a:solidFill>
                  <a:schemeClr val="tx1">
                    <a:lumMod val="75000"/>
                  </a:schemeClr>
                </a:solidFill>
                <a:latin typeface="Times New Roman" pitchFamily="18" charset="0"/>
                <a:cs typeface="Times New Roman" pitchFamily="18" charset="0"/>
              </a:rPr>
              <a:t> вершин!</a:t>
            </a:r>
            <a:endParaRPr lang="uk-UA" sz="4000" b="1" dirty="0">
              <a:solidFill>
                <a:schemeClr val="tx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ви</a:t>
            </a:r>
            <a:r>
              <a:rPr lang="uk-UA" sz="12000" b="1" dirty="0" err="1" smtClean="0">
                <a:solidFill>
                  <a:schemeClr val="accent3">
                    <a:lumMod val="75000"/>
                  </a:schemeClr>
                </a:solidFill>
                <a:effectLst>
                  <a:outerShdw blurRad="38100" dist="38100" dir="2700000" algn="tl">
                    <a:srgbClr val="000000">
                      <a:alpha val="43137"/>
                    </a:srgbClr>
                  </a:outerShdw>
                </a:effectLst>
              </a:rPr>
              <a:t>дА</a:t>
            </a:r>
            <a:r>
              <a:rPr lang="uk-UA" sz="12000" b="1" dirty="0" err="1" smtClean="0">
                <a:solidFill>
                  <a:srgbClr val="FF0000"/>
                </a:solidFill>
                <a:effectLst>
                  <a:outerShdw blurRad="38100" dist="38100" dir="2700000" algn="tl">
                    <a:srgbClr val="000000">
                      <a:alpha val="43137"/>
                    </a:srgbClr>
                  </a:outerShdw>
                </a:effectLst>
              </a:rPr>
              <a:t>ння</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d_e45de81a_L.jpg"/>
          <p:cNvPicPr>
            <a:picLocks noChangeAspect="1"/>
          </p:cNvPicPr>
          <p:nvPr/>
        </p:nvPicPr>
        <p:blipFill>
          <a:blip r:embed="rId2"/>
          <a:srcRect l="50000" t="47750"/>
          <a:stretch>
            <a:fillRect/>
          </a:stretch>
        </p:blipFill>
        <p:spPr>
          <a:xfrm rot="15064277">
            <a:off x="3913501" y="2009764"/>
            <a:ext cx="1270477" cy="132765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ме</a:t>
            </a:r>
            <a:r>
              <a:rPr lang="uk-UA" sz="12000" b="1" dirty="0" err="1" smtClean="0">
                <a:solidFill>
                  <a:schemeClr val="accent3">
                    <a:lumMod val="75000"/>
                  </a:schemeClr>
                </a:solidFill>
                <a:effectLst>
                  <a:outerShdw blurRad="38100" dist="38100" dir="2700000" algn="tl">
                    <a:srgbClr val="000000">
                      <a:alpha val="43137"/>
                    </a:srgbClr>
                  </a:outerShdw>
                </a:effectLst>
              </a:rPr>
              <a:t>рЕ</a:t>
            </a:r>
            <a:r>
              <a:rPr lang="uk-UA" sz="12000" b="1" dirty="0" err="1" smtClean="0">
                <a:solidFill>
                  <a:srgbClr val="FF0000"/>
                </a:solidFill>
                <a:effectLst>
                  <a:outerShdw blurRad="38100" dist="38100" dir="2700000" algn="tl">
                    <a:srgbClr val="000000">
                      <a:alpha val="43137"/>
                    </a:srgbClr>
                  </a:outerShdw>
                </a:effectLst>
              </a:rPr>
              <a:t>жа</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b_9a13e49c_L.jpg"/>
          <p:cNvPicPr>
            <a:picLocks noChangeAspect="1"/>
          </p:cNvPicPr>
          <p:nvPr/>
        </p:nvPicPr>
        <p:blipFill>
          <a:blip r:embed="rId2" cstate="print"/>
          <a:stretch>
            <a:fillRect/>
          </a:stretch>
        </p:blipFill>
        <p:spPr>
          <a:xfrm>
            <a:off x="3929058" y="1857364"/>
            <a:ext cx="1714512" cy="171451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листо</a:t>
            </a:r>
            <a:r>
              <a:rPr lang="uk-UA" sz="12000" b="1" dirty="0" err="1" smtClean="0">
                <a:solidFill>
                  <a:schemeClr val="accent3">
                    <a:lumMod val="75000"/>
                  </a:schemeClr>
                </a:solidFill>
                <a:effectLst>
                  <a:outerShdw blurRad="38100" dist="38100" dir="2700000" algn="tl">
                    <a:srgbClr val="000000">
                      <a:alpha val="43137"/>
                    </a:srgbClr>
                  </a:outerShdw>
                </a:effectLst>
              </a:rPr>
              <a:t>пАд</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f_cb3af1f4_L.jpg"/>
          <p:cNvPicPr>
            <a:picLocks noChangeAspect="1"/>
          </p:cNvPicPr>
          <p:nvPr/>
        </p:nvPicPr>
        <p:blipFill>
          <a:blip r:embed="rId2"/>
          <a:srcRect r="50844" b="53008"/>
          <a:stretch>
            <a:fillRect/>
          </a:stretch>
        </p:blipFill>
        <p:spPr>
          <a:xfrm rot="19997149">
            <a:off x="5952858" y="1827492"/>
            <a:ext cx="1472700" cy="1407878"/>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chemeClr val="accent3">
                    <a:lumMod val="75000"/>
                  </a:schemeClr>
                </a:solidFill>
                <a:effectLst>
                  <a:outerShdw blurRad="38100" dist="38100" dir="2700000" algn="tl">
                    <a:srgbClr val="000000">
                      <a:alpha val="43137"/>
                    </a:srgbClr>
                  </a:outerShdw>
                </a:effectLst>
              </a:rPr>
              <a:t>пО</a:t>
            </a:r>
            <a:r>
              <a:rPr lang="uk-UA" sz="12000" b="1" dirty="0" err="1" smtClean="0">
                <a:solidFill>
                  <a:srgbClr val="FF0000"/>
                </a:solidFill>
                <a:effectLst>
                  <a:outerShdw blurRad="38100" dist="38100" dir="2700000" algn="tl">
                    <a:srgbClr val="000000">
                      <a:alpha val="43137"/>
                    </a:srgbClr>
                  </a:outerShdw>
                </a:effectLst>
              </a:rPr>
              <a:t>друга</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1_bc099a5e_L.jpg"/>
          <p:cNvPicPr>
            <a:picLocks noChangeAspect="1"/>
          </p:cNvPicPr>
          <p:nvPr/>
        </p:nvPicPr>
        <p:blipFill>
          <a:blip r:embed="rId2"/>
          <a:stretch>
            <a:fillRect/>
          </a:stretch>
        </p:blipFill>
        <p:spPr>
          <a:xfrm rot="20315401">
            <a:off x="2171082" y="2031906"/>
            <a:ext cx="1731287" cy="1731287"/>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2844" y="2786058"/>
            <a:ext cx="8858312"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оди</a:t>
            </a:r>
            <a:r>
              <a:rPr lang="uk-UA" sz="12000" b="1" dirty="0" err="1" smtClean="0">
                <a:solidFill>
                  <a:schemeClr val="accent3">
                    <a:lumMod val="75000"/>
                  </a:schemeClr>
                </a:solidFill>
                <a:effectLst>
                  <a:outerShdw blurRad="38100" dist="38100" dir="2700000" algn="tl">
                    <a:srgbClr val="000000">
                      <a:alpha val="43137"/>
                    </a:srgbClr>
                  </a:outerShdw>
                </a:effectLst>
              </a:rPr>
              <a:t>нА</a:t>
            </a:r>
            <a:r>
              <a:rPr lang="uk-UA" sz="12000" b="1" dirty="0" err="1" smtClean="0">
                <a:solidFill>
                  <a:srgbClr val="FF0000"/>
                </a:solidFill>
                <a:effectLst>
                  <a:outerShdw blurRad="38100" dist="38100" dir="2700000" algn="tl">
                    <a:srgbClr val="000000">
                      <a:alpha val="43137"/>
                    </a:srgbClr>
                  </a:outerShdw>
                </a:effectLst>
              </a:rPr>
              <a:t>дцять</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91_da3b818_L.jpg"/>
          <p:cNvPicPr>
            <a:picLocks noChangeAspect="1"/>
          </p:cNvPicPr>
          <p:nvPr/>
        </p:nvPicPr>
        <p:blipFill>
          <a:blip r:embed="rId2"/>
          <a:srcRect l="54501" t="50000" b="493"/>
          <a:stretch>
            <a:fillRect/>
          </a:stretch>
        </p:blipFill>
        <p:spPr>
          <a:xfrm rot="1628814">
            <a:off x="3547288" y="1727618"/>
            <a:ext cx="1352182" cy="1471269"/>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мо</a:t>
            </a:r>
            <a:r>
              <a:rPr lang="uk-UA" sz="12000" b="1" dirty="0" err="1" smtClean="0">
                <a:solidFill>
                  <a:schemeClr val="accent3">
                    <a:lumMod val="75000"/>
                  </a:schemeClr>
                </a:solidFill>
                <a:effectLst>
                  <a:outerShdw blurRad="38100" dist="38100" dir="2700000" algn="tl">
                    <a:srgbClr val="000000">
                      <a:alpha val="43137"/>
                    </a:srgbClr>
                  </a:outerShdw>
                </a:effectLst>
              </a:rPr>
              <a:t>жУ</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6_3f776609_L.jpg"/>
          <p:cNvPicPr>
            <a:picLocks noChangeAspect="1"/>
          </p:cNvPicPr>
          <p:nvPr/>
        </p:nvPicPr>
        <p:blipFill>
          <a:blip r:embed="rId2" cstate="print"/>
          <a:stretch>
            <a:fillRect/>
          </a:stretch>
        </p:blipFill>
        <p:spPr>
          <a:xfrm rot="1103484">
            <a:off x="5052694" y="1909430"/>
            <a:ext cx="1474429" cy="1474429"/>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квар</a:t>
            </a:r>
            <a:r>
              <a:rPr lang="uk-UA" sz="12000" b="1" dirty="0" err="1" smtClean="0">
                <a:solidFill>
                  <a:schemeClr val="accent3">
                    <a:lumMod val="75000"/>
                  </a:schemeClr>
                </a:solidFill>
                <a:effectLst>
                  <a:outerShdw blurRad="38100" dist="38100" dir="2700000" algn="tl">
                    <a:srgbClr val="000000">
                      <a:alpha val="43137"/>
                    </a:srgbClr>
                  </a:outerShdw>
                </a:effectLst>
              </a:rPr>
              <a:t>тАл</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d_e45de81a_L.jpg"/>
          <p:cNvPicPr>
            <a:picLocks noChangeAspect="1"/>
          </p:cNvPicPr>
          <p:nvPr/>
        </p:nvPicPr>
        <p:blipFill>
          <a:blip r:embed="rId2"/>
          <a:srcRect l="50000" t="47750"/>
          <a:stretch>
            <a:fillRect/>
          </a:stretch>
        </p:blipFill>
        <p:spPr>
          <a:xfrm rot="15064277">
            <a:off x="5406761" y="2075881"/>
            <a:ext cx="1226127" cy="128131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віт</a:t>
            </a:r>
            <a:r>
              <a:rPr lang="uk-UA" sz="12000" b="1" dirty="0" err="1" smtClean="0">
                <a:solidFill>
                  <a:schemeClr val="accent3">
                    <a:lumMod val="75000"/>
                  </a:schemeClr>
                </a:solidFill>
                <a:effectLst>
                  <a:outerShdw blurRad="38100" dist="38100" dir="2700000" algn="tl">
                    <a:srgbClr val="000000">
                      <a:alpha val="43137"/>
                    </a:srgbClr>
                  </a:outerShdw>
                </a:effectLst>
              </a:rPr>
              <a:t>чИм</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f_cb3af1f4_L.jpg"/>
          <p:cNvPicPr>
            <a:picLocks noChangeAspect="1"/>
          </p:cNvPicPr>
          <p:nvPr/>
        </p:nvPicPr>
        <p:blipFill>
          <a:blip r:embed="rId2"/>
          <a:srcRect r="50844" b="53008"/>
          <a:stretch>
            <a:fillRect/>
          </a:stretch>
        </p:blipFill>
        <p:spPr>
          <a:xfrm rot="19997149">
            <a:off x="4784051" y="1799739"/>
            <a:ext cx="1312961" cy="125517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бюле</a:t>
            </a:r>
            <a:r>
              <a:rPr lang="uk-UA" sz="12000" b="1" dirty="0" err="1" smtClean="0">
                <a:solidFill>
                  <a:schemeClr val="accent3">
                    <a:lumMod val="75000"/>
                  </a:schemeClr>
                </a:solidFill>
                <a:effectLst>
                  <a:outerShdw blurRad="38100" dist="38100" dir="2700000" algn="tl">
                    <a:srgbClr val="000000">
                      <a:alpha val="43137"/>
                    </a:srgbClr>
                  </a:outerShdw>
                </a:effectLst>
              </a:rPr>
              <a:t>тЕнь</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b_9a13e49c_L.jpg"/>
          <p:cNvPicPr>
            <a:picLocks noChangeAspect="1"/>
          </p:cNvPicPr>
          <p:nvPr/>
        </p:nvPicPr>
        <p:blipFill>
          <a:blip r:embed="rId2"/>
          <a:stretch>
            <a:fillRect/>
          </a:stretch>
        </p:blipFill>
        <p:spPr>
          <a:xfrm>
            <a:off x="4714876" y="1785926"/>
            <a:ext cx="1857388" cy="1857388"/>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786058"/>
            <a:ext cx="8229600"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гро</a:t>
            </a:r>
            <a:r>
              <a:rPr lang="uk-UA" sz="12000" b="1" dirty="0" err="1" smtClean="0">
                <a:solidFill>
                  <a:schemeClr val="accent3">
                    <a:lumMod val="75000"/>
                  </a:schemeClr>
                </a:solidFill>
                <a:effectLst>
                  <a:outerShdw blurRad="38100" dist="38100" dir="2700000" algn="tl">
                    <a:srgbClr val="000000">
                      <a:alpha val="43137"/>
                    </a:srgbClr>
                  </a:outerShdw>
                </a:effectLst>
              </a:rPr>
              <a:t>шЕй</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f_cb3af1f4_L.jpg"/>
          <p:cNvPicPr>
            <a:picLocks noChangeAspect="1"/>
          </p:cNvPicPr>
          <p:nvPr/>
        </p:nvPicPr>
        <p:blipFill>
          <a:blip r:embed="rId2"/>
          <a:srcRect l="46517" r="474" b="49763"/>
          <a:stretch>
            <a:fillRect/>
          </a:stretch>
        </p:blipFill>
        <p:spPr>
          <a:xfrm rot="5400000">
            <a:off x="5033810" y="1824182"/>
            <a:ext cx="1463710" cy="138719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28794" y="2643182"/>
            <a:ext cx="5357850" cy="1938992"/>
          </a:xfrm>
          <a:prstGeom prst="rect">
            <a:avLst/>
          </a:prstGeom>
          <a:noFill/>
        </p:spPr>
        <p:txBody>
          <a:bodyPr wrap="square" rtlCol="0">
            <a:spAutoFit/>
          </a:bodyPr>
          <a:lstStyle/>
          <a:p>
            <a:r>
              <a:rPr lang="uk-UA" sz="12000" b="1" dirty="0" smtClean="0">
                <a:solidFill>
                  <a:srgbClr val="FF0000"/>
                </a:solidFill>
                <a:effectLst>
                  <a:outerShdw blurRad="38100" dist="38100" dir="2700000" algn="tl">
                    <a:srgbClr val="000000">
                      <a:alpha val="43137"/>
                    </a:srgbClr>
                  </a:outerShdw>
                </a:effectLst>
                <a:latin typeface="+mj-lt"/>
                <a:cs typeface="Microsoft Sans Serif" pitchFamily="34" charset="0"/>
              </a:rPr>
              <a:t>оз</a:t>
            </a:r>
            <a:r>
              <a:rPr lang="uk-UA" sz="12000" b="1" dirty="0" smtClean="0">
                <a:solidFill>
                  <a:schemeClr val="accent3">
                    <a:lumMod val="75000"/>
                  </a:schemeClr>
                </a:solidFill>
                <a:effectLst>
                  <a:outerShdw blurRad="38100" dist="38100" dir="2700000" algn="tl">
                    <a:srgbClr val="000000">
                      <a:alpha val="43137"/>
                    </a:srgbClr>
                  </a:outerShdw>
                </a:effectLst>
                <a:latin typeface="+mj-lt"/>
                <a:cs typeface="Microsoft Sans Serif" pitchFamily="34" charset="0"/>
              </a:rPr>
              <a:t>на</a:t>
            </a:r>
            <a:r>
              <a:rPr lang="uk-UA" sz="12000" b="1" dirty="0" smtClean="0">
                <a:solidFill>
                  <a:srgbClr val="FF0000"/>
                </a:solidFill>
                <a:effectLst>
                  <a:outerShdw blurRad="38100" dist="38100" dir="2700000" algn="tl">
                    <a:srgbClr val="000000">
                      <a:alpha val="43137"/>
                    </a:srgbClr>
                  </a:outerShdw>
                </a:effectLst>
                <a:latin typeface="+mj-lt"/>
                <a:cs typeface="Microsoft Sans Serif" pitchFamily="34" charset="0"/>
              </a:rPr>
              <a:t>ка</a:t>
            </a:r>
            <a:endParaRPr lang="uk-UA" sz="12000" b="1" dirty="0">
              <a:solidFill>
                <a:srgbClr val="FF0000"/>
              </a:solidFill>
              <a:effectLst>
                <a:outerShdw blurRad="38100" dist="38100" dir="2700000" algn="tl">
                  <a:srgbClr val="000000">
                    <a:alpha val="43137"/>
                  </a:srgbClr>
                </a:outerShdw>
              </a:effectLst>
              <a:latin typeface="+mj-lt"/>
              <a:cs typeface="Microsoft Sans Serif" pitchFamily="34" charset="0"/>
            </a:endParaRPr>
          </a:p>
        </p:txBody>
      </p:sp>
      <p:pic>
        <p:nvPicPr>
          <p:cNvPr id="5" name="Рисунок 4" descr="метелик.png"/>
          <p:cNvPicPr>
            <a:picLocks noChangeAspect="1"/>
          </p:cNvPicPr>
          <p:nvPr/>
        </p:nvPicPr>
        <p:blipFill>
          <a:blip r:embed="rId2" cstate="print"/>
          <a:stretch>
            <a:fillRect/>
          </a:stretch>
        </p:blipFill>
        <p:spPr>
          <a:xfrm>
            <a:off x="4214810" y="2428868"/>
            <a:ext cx="1490418" cy="1379801"/>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4282" y="2786058"/>
            <a:ext cx="8715436"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укра</a:t>
            </a:r>
            <a:r>
              <a:rPr lang="uk-UA" sz="12000" b="1" dirty="0" err="1" smtClean="0">
                <a:solidFill>
                  <a:schemeClr val="accent3">
                    <a:lumMod val="75000"/>
                  </a:schemeClr>
                </a:solidFill>
                <a:effectLst>
                  <a:outerShdw blurRad="38100" dist="38100" dir="2700000" algn="tl">
                    <a:srgbClr val="000000">
                      <a:alpha val="43137"/>
                    </a:srgbClr>
                  </a:outerShdw>
                </a:effectLst>
              </a:rPr>
              <a:t>Їн</a:t>
            </a:r>
            <a:r>
              <a:rPr lang="uk-UA" sz="12000" b="1" dirty="0" err="1" smtClean="0">
                <a:solidFill>
                  <a:srgbClr val="FF0000"/>
                </a:solidFill>
                <a:effectLst>
                  <a:outerShdw blurRad="38100" dist="38100" dir="2700000" algn="tl">
                    <a:srgbClr val="000000">
                      <a:alpha val="43137"/>
                    </a:srgbClr>
                  </a:outerShdw>
                </a:effectLst>
              </a:rPr>
              <a:t>ський</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74_4a56f8dc_L.jpg"/>
          <p:cNvPicPr>
            <a:picLocks noChangeAspect="1"/>
          </p:cNvPicPr>
          <p:nvPr/>
        </p:nvPicPr>
        <p:blipFill>
          <a:blip r:embed="rId2"/>
          <a:stretch>
            <a:fillRect/>
          </a:stretch>
        </p:blipFill>
        <p:spPr>
          <a:xfrm rot="2290040">
            <a:off x="2910853" y="1267787"/>
            <a:ext cx="2031595" cy="2031595"/>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4282" y="2786058"/>
            <a:ext cx="8715436"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чи</a:t>
            </a:r>
            <a:r>
              <a:rPr lang="uk-UA" sz="12000" b="1" dirty="0" err="1" smtClean="0">
                <a:solidFill>
                  <a:schemeClr val="accent3">
                    <a:lumMod val="75000"/>
                  </a:schemeClr>
                </a:solidFill>
                <a:effectLst>
                  <a:outerShdw blurRad="38100" dist="38100" dir="2700000" algn="tl">
                    <a:srgbClr val="000000">
                      <a:alpha val="43137"/>
                    </a:srgbClr>
                  </a:outerShdw>
                </a:effectLst>
              </a:rPr>
              <a:t>тА</a:t>
            </a:r>
            <a:r>
              <a:rPr lang="uk-UA" sz="12000" b="1" dirty="0" err="1" smtClean="0">
                <a:solidFill>
                  <a:srgbClr val="FF0000"/>
                </a:solidFill>
                <a:effectLst>
                  <a:outerShdw blurRad="38100" dist="38100" dir="2700000" algn="tl">
                    <a:srgbClr val="000000">
                      <a:alpha val="43137"/>
                    </a:srgbClr>
                  </a:outerShdw>
                </a:effectLst>
              </a:rPr>
              <a:t>ння</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8d_e45de81a_L.jpg"/>
          <p:cNvPicPr>
            <a:picLocks noChangeAspect="1"/>
          </p:cNvPicPr>
          <p:nvPr/>
        </p:nvPicPr>
        <p:blipFill>
          <a:blip r:embed="rId2"/>
          <a:srcRect t="48875" r="52250"/>
          <a:stretch>
            <a:fillRect/>
          </a:stretch>
        </p:blipFill>
        <p:spPr>
          <a:xfrm>
            <a:off x="3857620" y="1928802"/>
            <a:ext cx="1143008" cy="1223807"/>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4282" y="2786058"/>
            <a:ext cx="8715436"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коро</a:t>
            </a:r>
            <a:r>
              <a:rPr lang="uk-UA" sz="12000" b="1" dirty="0" err="1" smtClean="0">
                <a:solidFill>
                  <a:schemeClr val="accent3">
                    <a:lumMod val="75000"/>
                  </a:schemeClr>
                </a:solidFill>
                <a:effectLst>
                  <a:outerShdw blurRad="38100" dist="38100" dir="2700000" algn="tl">
                    <a:srgbClr val="000000">
                      <a:alpha val="43137"/>
                    </a:srgbClr>
                  </a:outerShdw>
                </a:effectLst>
              </a:rPr>
              <a:t>мИ</a:t>
            </a:r>
            <a:r>
              <a:rPr lang="uk-UA" sz="12000" b="1" dirty="0" err="1" smtClean="0">
                <a:solidFill>
                  <a:srgbClr val="FF0000"/>
                </a:solidFill>
                <a:effectLst>
                  <a:outerShdw blurRad="38100" dist="38100" dir="2700000" algn="tl">
                    <a:srgbClr val="000000">
                      <a:alpha val="43137"/>
                    </a:srgbClr>
                  </a:outerShdw>
                </a:effectLst>
              </a:rPr>
              <a:t>сло</a:t>
            </a:r>
            <a:endParaRPr lang="uk-UA" sz="12000" b="1" dirty="0">
              <a:solidFill>
                <a:srgbClr val="FF0000"/>
              </a:solidFill>
              <a:effectLst>
                <a:outerShdw blurRad="38100" dist="38100" dir="2700000" algn="tl">
                  <a:srgbClr val="000000">
                    <a:alpha val="43137"/>
                  </a:srgbClr>
                </a:outerShdw>
              </a:effectLst>
            </a:endParaRPr>
          </a:p>
        </p:txBody>
      </p:sp>
      <p:pic>
        <p:nvPicPr>
          <p:cNvPr id="3" name="Рисунок 2" descr="0_3a8a7_f1814d26_L.jpg"/>
          <p:cNvPicPr>
            <a:picLocks noChangeAspect="1"/>
          </p:cNvPicPr>
          <p:nvPr/>
        </p:nvPicPr>
        <p:blipFill>
          <a:blip r:embed="rId2"/>
          <a:srcRect l="33123" t="493" r="34248" b="71378"/>
          <a:stretch>
            <a:fillRect/>
          </a:stretch>
        </p:blipFill>
        <p:spPr>
          <a:xfrm rot="17855784">
            <a:off x="5489299" y="2030973"/>
            <a:ext cx="1157219" cy="997603"/>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4282" y="2786058"/>
            <a:ext cx="8715436"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несе</a:t>
            </a:r>
            <a:r>
              <a:rPr lang="uk-UA" sz="12000" b="1" dirty="0" err="1" smtClean="0">
                <a:solidFill>
                  <a:schemeClr val="accent3">
                    <a:lumMod val="75000"/>
                  </a:schemeClr>
                </a:solidFill>
                <a:effectLst>
                  <a:outerShdw blurRad="38100" dist="38100" dir="2700000" algn="tl">
                    <a:srgbClr val="000000">
                      <a:alpha val="43137"/>
                    </a:srgbClr>
                  </a:outerShdw>
                </a:effectLst>
              </a:rPr>
              <a:t>мО</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a7_f1814d26_L.jpg"/>
          <p:cNvPicPr>
            <a:picLocks noChangeAspect="1"/>
          </p:cNvPicPr>
          <p:nvPr/>
        </p:nvPicPr>
        <p:blipFill>
          <a:blip r:embed="rId2"/>
          <a:srcRect l="30873" t="28622" r="37623" b="34301"/>
          <a:stretch>
            <a:fillRect/>
          </a:stretch>
        </p:blipFill>
        <p:spPr>
          <a:xfrm rot="10548504">
            <a:off x="5492845" y="1553538"/>
            <a:ext cx="1525903" cy="1795812"/>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4282" y="2786058"/>
            <a:ext cx="8715436"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бу</a:t>
            </a:r>
            <a:r>
              <a:rPr lang="uk-UA" sz="12000" b="1" dirty="0" err="1" smtClean="0">
                <a:solidFill>
                  <a:schemeClr val="accent3">
                    <a:lumMod val="75000"/>
                  </a:schemeClr>
                </a:solidFill>
                <a:effectLst>
                  <a:outerShdw blurRad="38100" dist="38100" dir="2700000" algn="tl">
                    <a:srgbClr val="000000">
                      <a:alpha val="43137"/>
                    </a:srgbClr>
                  </a:outerShdw>
                </a:effectLst>
              </a:rPr>
              <a:t>лА</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4" name="Рисунок 3" descr="0_3a891_da3b818_L.jpg"/>
          <p:cNvPicPr>
            <a:picLocks noChangeAspect="1"/>
          </p:cNvPicPr>
          <p:nvPr/>
        </p:nvPicPr>
        <p:blipFill>
          <a:blip r:embed="rId2"/>
          <a:srcRect t="-632" r="53375" b="52250"/>
          <a:stretch>
            <a:fillRect/>
          </a:stretch>
        </p:blipFill>
        <p:spPr>
          <a:xfrm rot="20669084">
            <a:off x="5438522" y="2002282"/>
            <a:ext cx="1261906" cy="1309455"/>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4282" y="2786058"/>
            <a:ext cx="8715436"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но</a:t>
            </a:r>
            <a:r>
              <a:rPr lang="uk-UA" sz="12000" b="1" dirty="0" err="1" smtClean="0">
                <a:solidFill>
                  <a:schemeClr val="accent3">
                    <a:lumMod val="75000"/>
                  </a:schemeClr>
                </a:solidFill>
                <a:effectLst>
                  <a:outerShdw blurRad="38100" dist="38100" dir="2700000" algn="tl">
                    <a:srgbClr val="000000">
                      <a:alpha val="43137"/>
                    </a:srgbClr>
                  </a:outerShdw>
                </a:effectLst>
              </a:rPr>
              <a:t>вИй</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3" name="Рисунок 2" descr="0_3a88d_e45de81a_L.jpg"/>
          <p:cNvPicPr>
            <a:picLocks noChangeAspect="1"/>
          </p:cNvPicPr>
          <p:nvPr/>
        </p:nvPicPr>
        <p:blipFill>
          <a:blip r:embed="rId2"/>
          <a:srcRect r="51125" b="50000"/>
          <a:stretch>
            <a:fillRect/>
          </a:stretch>
        </p:blipFill>
        <p:spPr>
          <a:xfrm>
            <a:off x="4714876" y="1928802"/>
            <a:ext cx="1357322" cy="1388569"/>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4282" y="2786058"/>
            <a:ext cx="8715436"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лі</a:t>
            </a:r>
            <a:r>
              <a:rPr lang="uk-UA" sz="12000" b="1" dirty="0" err="1" smtClean="0">
                <a:solidFill>
                  <a:srgbClr val="FFFF00"/>
                </a:solidFill>
                <a:effectLst>
                  <a:outerShdw blurRad="38100" dist="38100" dir="2700000" algn="tl">
                    <a:srgbClr val="000000">
                      <a:alpha val="43137"/>
                    </a:srgbClr>
                  </a:outerShdw>
                </a:effectLst>
              </a:rPr>
              <a:t>тО</a:t>
            </a:r>
            <a:r>
              <a:rPr lang="uk-UA" sz="12000" b="1" dirty="0" err="1" smtClean="0">
                <a:solidFill>
                  <a:srgbClr val="FF0000"/>
                </a:solidFill>
                <a:effectLst>
                  <a:outerShdw blurRad="38100" dist="38100" dir="2700000" algn="tl">
                    <a:srgbClr val="000000">
                      <a:alpha val="43137"/>
                    </a:srgbClr>
                  </a:outerShdw>
                </a:effectLst>
              </a:rPr>
              <a:t>пис</a:t>
            </a:r>
            <a:endParaRPr lang="uk-UA" sz="12000" b="1" dirty="0">
              <a:solidFill>
                <a:schemeClr val="accent3">
                  <a:lumMod val="75000"/>
                </a:schemeClr>
              </a:solidFill>
              <a:effectLst>
                <a:outerShdw blurRad="38100" dist="38100" dir="2700000" algn="tl">
                  <a:srgbClr val="000000">
                    <a:alpha val="43137"/>
                  </a:srgbClr>
                </a:outerShdw>
              </a:effectLst>
            </a:endParaRPr>
          </a:p>
        </p:txBody>
      </p:sp>
      <p:pic>
        <p:nvPicPr>
          <p:cNvPr id="4" name="Рисунок 3" descr="0_3a874_4a56f8dc_L.jpg"/>
          <p:cNvPicPr>
            <a:picLocks noChangeAspect="1"/>
          </p:cNvPicPr>
          <p:nvPr/>
        </p:nvPicPr>
        <p:blipFill>
          <a:blip r:embed="rId2" cstate="print"/>
          <a:stretch>
            <a:fillRect/>
          </a:stretch>
        </p:blipFill>
        <p:spPr>
          <a:xfrm rot="20928184">
            <a:off x="3536535" y="2179220"/>
            <a:ext cx="1228034" cy="1228034"/>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4282" y="2786058"/>
            <a:ext cx="8715436" cy="1143000"/>
          </a:xfrm>
        </p:spPr>
        <p:txBody>
          <a:bodyPr>
            <a:noAutofit/>
          </a:bodyPr>
          <a:lstStyle/>
          <a:p>
            <a:r>
              <a:rPr lang="uk-UA" sz="12000" b="1" dirty="0" err="1" smtClean="0">
                <a:solidFill>
                  <a:srgbClr val="FF0000"/>
                </a:solidFill>
                <a:effectLst>
                  <a:outerShdw blurRad="38100" dist="38100" dir="2700000" algn="tl">
                    <a:srgbClr val="000000">
                      <a:alpha val="43137"/>
                    </a:srgbClr>
                  </a:outerShdw>
                </a:effectLst>
              </a:rPr>
              <a:t>об</a:t>
            </a:r>
            <a:r>
              <a:rPr lang="uk-UA" sz="12000" b="1" dirty="0" err="1" smtClean="0">
                <a:solidFill>
                  <a:srgbClr val="FFFF00"/>
                </a:solidFill>
                <a:effectLst>
                  <a:outerShdw blurRad="38100" dist="38100" dir="2700000" algn="tl">
                    <a:srgbClr val="000000">
                      <a:alpha val="43137"/>
                    </a:srgbClr>
                  </a:outerShdw>
                </a:effectLst>
              </a:rPr>
              <a:t>рУч</a:t>
            </a:r>
            <a:endParaRPr lang="uk-UA" sz="12000" b="1" dirty="0">
              <a:solidFill>
                <a:srgbClr val="FFFF00"/>
              </a:solidFill>
              <a:effectLst>
                <a:outerShdw blurRad="38100" dist="38100" dir="2700000" algn="tl">
                  <a:srgbClr val="000000">
                    <a:alpha val="43137"/>
                  </a:srgbClr>
                </a:outerShdw>
              </a:effectLst>
            </a:endParaRPr>
          </a:p>
        </p:txBody>
      </p:sp>
      <p:pic>
        <p:nvPicPr>
          <p:cNvPr id="5" name="Рисунок 4" descr="0_3a87b_9657a51b_L.jpg"/>
          <p:cNvPicPr>
            <a:picLocks noChangeAspect="1"/>
          </p:cNvPicPr>
          <p:nvPr/>
        </p:nvPicPr>
        <p:blipFill>
          <a:blip r:embed="rId2" cstate="print"/>
          <a:stretch>
            <a:fillRect/>
          </a:stretch>
        </p:blipFill>
        <p:spPr>
          <a:xfrm rot="4500452">
            <a:off x="4681988" y="1805320"/>
            <a:ext cx="1615175" cy="1615175"/>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785794"/>
            <a:ext cx="7143800" cy="3970318"/>
          </a:xfrm>
          <a:prstGeom prst="rect">
            <a:avLst/>
          </a:prstGeom>
        </p:spPr>
        <p:txBody>
          <a:bodyPr wrap="square">
            <a:spAutoFit/>
          </a:bodyPr>
          <a:lstStyle/>
          <a:p>
            <a:r>
              <a:rPr lang="ru-RU" sz="3600" b="1" dirty="0" smtClean="0">
                <a:solidFill>
                  <a:srgbClr val="FFFF00"/>
                </a:solidFill>
              </a:rPr>
              <a:t>Ну </a:t>
            </a:r>
            <a:r>
              <a:rPr lang="ru-RU" sz="3600" b="1" dirty="0" err="1" smtClean="0">
                <a:solidFill>
                  <a:srgbClr val="FFFF00"/>
                </a:solidFill>
              </a:rPr>
              <a:t>що</a:t>
            </a:r>
            <a:r>
              <a:rPr lang="ru-RU" sz="3600" b="1" dirty="0" smtClean="0">
                <a:solidFill>
                  <a:srgbClr val="FFFF00"/>
                </a:solidFill>
              </a:rPr>
              <a:t> б, </a:t>
            </a:r>
            <a:r>
              <a:rPr lang="ru-RU" sz="3600" b="1" dirty="0" err="1" smtClean="0">
                <a:solidFill>
                  <a:srgbClr val="FFFF00"/>
                </a:solidFill>
              </a:rPr>
              <a:t>здавалося</a:t>
            </a:r>
            <a:r>
              <a:rPr lang="ru-RU" sz="3600" b="1" dirty="0" smtClean="0">
                <a:solidFill>
                  <a:srgbClr val="FFFF00"/>
                </a:solidFill>
              </a:rPr>
              <a:t>, слова... </a:t>
            </a:r>
          </a:p>
          <a:p>
            <a:r>
              <a:rPr lang="ru-RU" sz="3600" b="1" dirty="0" smtClean="0">
                <a:solidFill>
                  <a:srgbClr val="FFFF00"/>
                </a:solidFill>
              </a:rPr>
              <a:t>Слова та голос — </a:t>
            </a:r>
            <a:r>
              <a:rPr lang="ru-RU" sz="3600" b="1" dirty="0" err="1" smtClean="0">
                <a:solidFill>
                  <a:srgbClr val="FFFF00"/>
                </a:solidFill>
              </a:rPr>
              <a:t>більш</a:t>
            </a:r>
            <a:r>
              <a:rPr lang="ru-RU" sz="3600" b="1" dirty="0" smtClean="0">
                <a:solidFill>
                  <a:srgbClr val="FFFF00"/>
                </a:solidFill>
              </a:rPr>
              <a:t> </a:t>
            </a:r>
            <a:r>
              <a:rPr lang="ru-RU" sz="3600" b="1" dirty="0" err="1" smtClean="0">
                <a:solidFill>
                  <a:srgbClr val="FFFF00"/>
                </a:solidFill>
              </a:rPr>
              <a:t>нічого</a:t>
            </a:r>
            <a:r>
              <a:rPr lang="ru-RU" sz="3600" b="1" dirty="0" smtClean="0">
                <a:solidFill>
                  <a:srgbClr val="FFFF00"/>
                </a:solidFill>
              </a:rPr>
              <a:t>. </a:t>
            </a:r>
          </a:p>
          <a:p>
            <a:r>
              <a:rPr lang="ru-RU" sz="3600" b="1" dirty="0" smtClean="0">
                <a:solidFill>
                  <a:srgbClr val="FFFF00"/>
                </a:solidFill>
              </a:rPr>
              <a:t>А </a:t>
            </a:r>
            <a:r>
              <a:rPr lang="ru-RU" sz="3600" b="1" dirty="0" err="1" smtClean="0">
                <a:solidFill>
                  <a:srgbClr val="FFFF00"/>
                </a:solidFill>
              </a:rPr>
              <a:t>серце</a:t>
            </a:r>
            <a:r>
              <a:rPr lang="ru-RU" sz="3600" b="1" dirty="0" smtClean="0">
                <a:solidFill>
                  <a:srgbClr val="FFFF00"/>
                </a:solidFill>
              </a:rPr>
              <a:t> </a:t>
            </a:r>
            <a:r>
              <a:rPr lang="ru-RU" sz="3600" b="1" dirty="0" err="1" smtClean="0">
                <a:solidFill>
                  <a:srgbClr val="FFFF00"/>
                </a:solidFill>
              </a:rPr>
              <a:t>б'ється</a:t>
            </a:r>
            <a:r>
              <a:rPr lang="ru-RU" sz="3600" b="1" dirty="0" smtClean="0">
                <a:solidFill>
                  <a:srgbClr val="FFFF00"/>
                </a:solidFill>
              </a:rPr>
              <a:t> — </a:t>
            </a:r>
            <a:r>
              <a:rPr lang="ru-RU" sz="3600" b="1" dirty="0" err="1" smtClean="0">
                <a:solidFill>
                  <a:srgbClr val="FFFF00"/>
                </a:solidFill>
              </a:rPr>
              <a:t>ожива</a:t>
            </a:r>
            <a:r>
              <a:rPr lang="ru-RU" sz="3600" b="1" dirty="0" smtClean="0">
                <a:solidFill>
                  <a:srgbClr val="FFFF00"/>
                </a:solidFill>
              </a:rPr>
              <a:t>, </a:t>
            </a:r>
          </a:p>
          <a:p>
            <a:r>
              <a:rPr lang="ru-RU" sz="3600" b="1" dirty="0" smtClean="0">
                <a:solidFill>
                  <a:srgbClr val="FFFF00"/>
                </a:solidFill>
              </a:rPr>
              <a:t>Як </a:t>
            </a:r>
            <a:r>
              <a:rPr lang="ru-RU" sz="3600" b="1" dirty="0" err="1" smtClean="0">
                <a:solidFill>
                  <a:srgbClr val="FFFF00"/>
                </a:solidFill>
              </a:rPr>
              <a:t>їх</a:t>
            </a:r>
            <a:r>
              <a:rPr lang="ru-RU" sz="3600" b="1" dirty="0" smtClean="0">
                <a:solidFill>
                  <a:srgbClr val="FFFF00"/>
                </a:solidFill>
              </a:rPr>
              <a:t> </a:t>
            </a:r>
            <a:r>
              <a:rPr lang="ru-RU" sz="3600" b="1" dirty="0" err="1" smtClean="0">
                <a:solidFill>
                  <a:srgbClr val="FFFF00"/>
                </a:solidFill>
              </a:rPr>
              <a:t>почує</a:t>
            </a:r>
            <a:r>
              <a:rPr lang="ru-RU" sz="3600" b="1" dirty="0" smtClean="0">
                <a:solidFill>
                  <a:srgbClr val="FFFF00"/>
                </a:solidFill>
              </a:rPr>
              <a:t>!.. </a:t>
            </a:r>
          </a:p>
          <a:p>
            <a:r>
              <a:rPr lang="ru-RU" sz="3600" b="1" dirty="0" smtClean="0">
                <a:solidFill>
                  <a:srgbClr val="FFFF00"/>
                </a:solidFill>
              </a:rPr>
              <a:t>Знать, од Бога </a:t>
            </a:r>
          </a:p>
          <a:p>
            <a:r>
              <a:rPr lang="ru-RU" sz="3600" b="1" dirty="0" smtClean="0">
                <a:solidFill>
                  <a:srgbClr val="FFFF00"/>
                </a:solidFill>
              </a:rPr>
              <a:t>І голос той, </a:t>
            </a:r>
            <a:r>
              <a:rPr lang="ru-RU" sz="3600" b="1" dirty="0" err="1" smtClean="0">
                <a:solidFill>
                  <a:srgbClr val="FFFF00"/>
                </a:solidFill>
              </a:rPr>
              <a:t>і</a:t>
            </a:r>
            <a:r>
              <a:rPr lang="ru-RU" sz="3600" b="1" dirty="0" smtClean="0">
                <a:solidFill>
                  <a:srgbClr val="FFFF00"/>
                </a:solidFill>
              </a:rPr>
              <a:t> </a:t>
            </a:r>
            <a:r>
              <a:rPr lang="ru-RU" sz="3600" b="1" dirty="0" err="1" smtClean="0">
                <a:solidFill>
                  <a:srgbClr val="FFFF00"/>
                </a:solidFill>
              </a:rPr>
              <a:t>ті</a:t>
            </a:r>
            <a:r>
              <a:rPr lang="ru-RU" sz="3600" b="1" dirty="0" smtClean="0">
                <a:solidFill>
                  <a:srgbClr val="FFFF00"/>
                </a:solidFill>
              </a:rPr>
              <a:t> слова </a:t>
            </a:r>
            <a:r>
              <a:rPr lang="ru-RU" sz="3600" dirty="0" smtClean="0">
                <a:solidFill>
                  <a:srgbClr val="FFFF00"/>
                </a:solidFill>
              </a:rPr>
              <a:t>… </a:t>
            </a:r>
          </a:p>
          <a:p>
            <a:pPr algn="r"/>
            <a:r>
              <a:rPr lang="ru-RU" sz="3600" i="1" dirty="0" smtClean="0">
                <a:solidFill>
                  <a:srgbClr val="FFFF00"/>
                </a:solidFill>
              </a:rPr>
              <a:t>Тарас Шевченко</a:t>
            </a:r>
            <a:endParaRPr lang="uk-UA" sz="3600" i="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2714620"/>
            <a:ext cx="8229600" cy="1143000"/>
          </a:xfrm>
        </p:spPr>
        <p:txBody>
          <a:bodyPr>
            <a:noAutofit/>
          </a:bodyPr>
          <a:lstStyle/>
          <a:p>
            <a:r>
              <a:rPr lang="uk-UA" sz="12000" b="1" dirty="0" err="1" smtClean="0">
                <a:solidFill>
                  <a:srgbClr val="FF0000"/>
                </a:solidFill>
                <a:effectLst>
                  <a:innerShdw blurRad="63500" dist="50800" dir="5400000">
                    <a:prstClr val="black">
                      <a:alpha val="50000"/>
                    </a:prstClr>
                  </a:innerShdw>
                </a:effectLst>
              </a:rPr>
              <a:t>живе</a:t>
            </a:r>
            <a:r>
              <a:rPr lang="uk-UA" sz="12000" b="1" dirty="0" err="1" smtClean="0">
                <a:solidFill>
                  <a:schemeClr val="accent3">
                    <a:lumMod val="75000"/>
                  </a:schemeClr>
                </a:solidFill>
                <a:effectLst>
                  <a:innerShdw blurRad="63500" dist="50800" dir="5400000">
                    <a:prstClr val="black">
                      <a:alpha val="50000"/>
                    </a:prstClr>
                  </a:innerShdw>
                </a:effectLst>
              </a:rPr>
              <a:t>мО</a:t>
            </a:r>
            <a:endParaRPr lang="uk-UA" sz="12000" b="1" dirty="0">
              <a:solidFill>
                <a:schemeClr val="accent3">
                  <a:lumMod val="75000"/>
                </a:schemeClr>
              </a:solidFill>
              <a:effectLst>
                <a:innerShdw blurRad="63500" dist="50800" dir="5400000">
                  <a:prstClr val="black">
                    <a:alpha val="50000"/>
                  </a:prstClr>
                </a:innerShdw>
              </a:effectLst>
            </a:endParaRPr>
          </a:p>
        </p:txBody>
      </p:sp>
      <p:pic>
        <p:nvPicPr>
          <p:cNvPr id="8" name="Рисунок 7" descr="0_3a88b_9a13e49c_L.jpg"/>
          <p:cNvPicPr>
            <a:picLocks noChangeAspect="1"/>
          </p:cNvPicPr>
          <p:nvPr/>
        </p:nvPicPr>
        <p:blipFill>
          <a:blip r:embed="rId2"/>
          <a:stretch>
            <a:fillRect/>
          </a:stretch>
        </p:blipFill>
        <p:spPr>
          <a:xfrm>
            <a:off x="5572132" y="2000240"/>
            <a:ext cx="2031595" cy="203159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2714620"/>
            <a:ext cx="8229600" cy="1143000"/>
          </a:xfrm>
        </p:spPr>
        <p:txBody>
          <a:bodyPr>
            <a:noAutofit/>
          </a:bodyPr>
          <a:lstStyle/>
          <a:p>
            <a:r>
              <a:rPr lang="uk-UA" sz="12000" b="1" dirty="0" err="1" smtClean="0">
                <a:solidFill>
                  <a:srgbClr val="FF0000"/>
                </a:solidFill>
                <a:effectLst>
                  <a:innerShdw blurRad="63500" dist="50800" dir="5400000">
                    <a:prstClr val="black">
                      <a:alpha val="50000"/>
                    </a:prstClr>
                  </a:innerShdw>
                </a:effectLst>
              </a:rPr>
              <a:t>кропи</a:t>
            </a:r>
            <a:r>
              <a:rPr lang="uk-UA" sz="12000" b="1" dirty="0" err="1" smtClean="0">
                <a:solidFill>
                  <a:schemeClr val="accent3">
                    <a:lumMod val="75000"/>
                  </a:schemeClr>
                </a:solidFill>
                <a:effectLst>
                  <a:innerShdw blurRad="63500" dist="50800" dir="5400000">
                    <a:prstClr val="black">
                      <a:alpha val="50000"/>
                    </a:prstClr>
                  </a:innerShdw>
                </a:effectLst>
              </a:rPr>
              <a:t>вА</a:t>
            </a:r>
            <a:endParaRPr lang="uk-UA" sz="12000" b="1" dirty="0">
              <a:solidFill>
                <a:schemeClr val="accent3">
                  <a:lumMod val="75000"/>
                </a:schemeClr>
              </a:solidFill>
              <a:effectLst>
                <a:innerShdw blurRad="63500" dist="50800" dir="5400000">
                  <a:prstClr val="black">
                    <a:alpha val="50000"/>
                  </a:prstClr>
                </a:innerShdw>
              </a:effectLst>
            </a:endParaRPr>
          </a:p>
        </p:txBody>
      </p:sp>
      <p:pic>
        <p:nvPicPr>
          <p:cNvPr id="10" name="Рисунок 9" descr="0_3a88d_e45de81a_L.jpg"/>
          <p:cNvPicPr>
            <a:picLocks noChangeAspect="1"/>
          </p:cNvPicPr>
          <p:nvPr/>
        </p:nvPicPr>
        <p:blipFill>
          <a:blip r:embed="rId2"/>
          <a:srcRect t="48875" r="52250"/>
          <a:stretch>
            <a:fillRect/>
          </a:stretch>
        </p:blipFill>
        <p:spPr>
          <a:xfrm rot="9444961">
            <a:off x="5942523" y="1048685"/>
            <a:ext cx="2214578" cy="23711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2714620"/>
            <a:ext cx="8229600" cy="1143000"/>
          </a:xfrm>
        </p:spPr>
        <p:txBody>
          <a:bodyPr>
            <a:noAutofit/>
          </a:bodyPr>
          <a:lstStyle/>
          <a:p>
            <a:r>
              <a:rPr lang="uk-UA" sz="12000" b="1" dirty="0" smtClean="0">
                <a:solidFill>
                  <a:schemeClr val="accent3">
                    <a:lumMod val="75000"/>
                  </a:schemeClr>
                </a:solidFill>
                <a:effectLst>
                  <a:innerShdw blurRad="63500" dist="50800" dir="5400000">
                    <a:prstClr val="black">
                      <a:alpha val="50000"/>
                    </a:prstClr>
                  </a:innerShdw>
                </a:effectLst>
              </a:rPr>
              <a:t>О</a:t>
            </a:r>
            <a:r>
              <a:rPr lang="uk-UA" sz="12000" b="1" dirty="0" smtClean="0">
                <a:solidFill>
                  <a:srgbClr val="FF0000"/>
                </a:solidFill>
                <a:effectLst>
                  <a:innerShdw blurRad="63500" dist="50800" dir="5400000">
                    <a:prstClr val="black">
                      <a:alpha val="50000"/>
                    </a:prstClr>
                  </a:innerShdw>
                </a:effectLst>
              </a:rPr>
              <a:t>лень</a:t>
            </a:r>
            <a:endParaRPr lang="uk-UA" sz="12000" b="1" dirty="0">
              <a:solidFill>
                <a:schemeClr val="accent3">
                  <a:lumMod val="75000"/>
                </a:schemeClr>
              </a:solidFill>
              <a:effectLst>
                <a:innerShdw blurRad="63500" dist="50800" dir="5400000">
                  <a:prstClr val="black">
                    <a:alpha val="50000"/>
                  </a:prstClr>
                </a:innerShdw>
              </a:effectLst>
            </a:endParaRPr>
          </a:p>
        </p:txBody>
      </p:sp>
      <p:pic>
        <p:nvPicPr>
          <p:cNvPr id="4" name="Рисунок 3" descr="0_3a88f_cb3af1f4_L.jpg"/>
          <p:cNvPicPr>
            <a:picLocks noChangeAspect="1"/>
          </p:cNvPicPr>
          <p:nvPr/>
        </p:nvPicPr>
        <p:blipFill>
          <a:blip r:embed="rId2"/>
          <a:srcRect r="50844" b="53008"/>
          <a:stretch>
            <a:fillRect/>
          </a:stretch>
        </p:blipFill>
        <p:spPr>
          <a:xfrm rot="19997149">
            <a:off x="2502181" y="2370287"/>
            <a:ext cx="896308" cy="85685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3">
      <a:dk1>
        <a:srgbClr val="003E75"/>
      </a:dk1>
      <a:lt1>
        <a:srgbClr val="088CFF"/>
      </a:lt1>
      <a:dk2>
        <a:srgbClr val="FFFFCB"/>
      </a:dk2>
      <a:lt2>
        <a:srgbClr val="60B5FF"/>
      </a:lt2>
      <a:accent1>
        <a:srgbClr val="7FD13B"/>
      </a:accent1>
      <a:accent2>
        <a:srgbClr val="EA157A"/>
      </a:accent2>
      <a:accent3>
        <a:srgbClr val="FFFF58"/>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TotalTime>
  <Words>547</Words>
  <Application>Microsoft Office PowerPoint</Application>
  <PresentationFormat>Экран (4:3)</PresentationFormat>
  <Paragraphs>99</Paragraphs>
  <Slides>68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Тема Office</vt:lpstr>
      <vt:lpstr>Слайд 1</vt:lpstr>
      <vt:lpstr>Слайд 2</vt:lpstr>
      <vt:lpstr>Слайд 3</vt:lpstr>
      <vt:lpstr>Слайд 4</vt:lpstr>
      <vt:lpstr>Слайд 5</vt:lpstr>
      <vt:lpstr>Слайд 6</vt:lpstr>
      <vt:lpstr>живемО</vt:lpstr>
      <vt:lpstr>кропивА</vt:lpstr>
      <vt:lpstr>Олень</vt:lpstr>
      <vt:lpstr>довІдник</vt:lpstr>
      <vt:lpstr>дочкА</vt:lpstr>
      <vt:lpstr>ненАвисть</vt:lpstr>
      <vt:lpstr>серЕдина</vt:lpstr>
      <vt:lpstr>псевдонІм</vt:lpstr>
      <vt:lpstr>перЕпис</vt:lpstr>
      <vt:lpstr>граблІ</vt:lpstr>
      <vt:lpstr>горошИна</vt:lpstr>
      <vt:lpstr>вИпадок</vt:lpstr>
      <vt:lpstr>фенОмен</vt:lpstr>
      <vt:lpstr>рАзом</vt:lpstr>
      <vt:lpstr>ненАвидіти</vt:lpstr>
      <vt:lpstr>чорнОслив</vt:lpstr>
      <vt:lpstr>дІтьми</vt:lpstr>
      <vt:lpstr>цьогО</vt:lpstr>
      <vt:lpstr>роблЮ</vt:lpstr>
      <vt:lpstr>полЯк</vt:lpstr>
      <vt:lpstr>кУрятина</vt:lpstr>
      <vt:lpstr>асиметрІя</vt:lpstr>
      <vt:lpstr>мАркетинг</vt:lpstr>
      <vt:lpstr>чаднИй</vt:lpstr>
      <vt:lpstr>спИна</vt:lpstr>
      <vt:lpstr>старАнний</vt:lpstr>
      <vt:lpstr>рЕшето</vt:lpstr>
      <vt:lpstr>пОдушка</vt:lpstr>
      <vt:lpstr>черговИй</vt:lpstr>
      <vt:lpstr>шофЕр</vt:lpstr>
      <vt:lpstr>легкИй</vt:lpstr>
      <vt:lpstr>руслО</vt:lpstr>
      <vt:lpstr>вІрші</vt:lpstr>
      <vt:lpstr>зубОжіти</vt:lpstr>
      <vt:lpstr>тонкИй</vt:lpstr>
      <vt:lpstr>черпАти</vt:lpstr>
      <vt:lpstr>цИган</vt:lpstr>
      <vt:lpstr>крОїти</vt:lpstr>
      <vt:lpstr>кИдати</vt:lpstr>
      <vt:lpstr>дрОва</vt:lpstr>
      <vt:lpstr>пОдруга</vt:lpstr>
      <vt:lpstr>осокА</vt:lpstr>
      <vt:lpstr>гуртОжиток</vt:lpstr>
      <vt:lpstr>видАння</vt:lpstr>
      <vt:lpstr>мерЕжа</vt:lpstr>
      <vt:lpstr>листопАд</vt:lpstr>
      <vt:lpstr>пОдруга</vt:lpstr>
      <vt:lpstr>одинАдцять</vt:lpstr>
      <vt:lpstr>можУ</vt:lpstr>
      <vt:lpstr>квартАл</vt:lpstr>
      <vt:lpstr>вітчИм</vt:lpstr>
      <vt:lpstr>бюлетЕнь</vt:lpstr>
      <vt:lpstr>грошЕй</vt:lpstr>
      <vt:lpstr>украЇнський</vt:lpstr>
      <vt:lpstr>читАння</vt:lpstr>
      <vt:lpstr>коромИсло</vt:lpstr>
      <vt:lpstr>несемО</vt:lpstr>
      <vt:lpstr>булА</vt:lpstr>
      <vt:lpstr>новИй</vt:lpstr>
      <vt:lpstr>літОпис</vt:lpstr>
      <vt:lpstr>обрУч</vt:lpstr>
      <vt:lpstr>Слайд 68</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76</cp:revision>
  <dcterms:created xsi:type="dcterms:W3CDTF">2015-02-06T15:41:56Z</dcterms:created>
  <dcterms:modified xsi:type="dcterms:W3CDTF">2015-02-10T19:23:21Z</dcterms:modified>
</cp:coreProperties>
</file>