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84" r:id="rId3"/>
    <p:sldId id="285" r:id="rId4"/>
    <p:sldId id="257" r:id="rId5"/>
    <p:sldId id="270" r:id="rId6"/>
    <p:sldId id="271" r:id="rId7"/>
    <p:sldId id="258" r:id="rId8"/>
    <p:sldId id="259" r:id="rId9"/>
    <p:sldId id="272" r:id="rId10"/>
    <p:sldId id="269" r:id="rId11"/>
    <p:sldId id="260" r:id="rId12"/>
    <p:sldId id="279" r:id="rId13"/>
    <p:sldId id="256" r:id="rId14"/>
    <p:sldId id="261" r:id="rId15"/>
    <p:sldId id="273" r:id="rId16"/>
    <p:sldId id="262" r:id="rId17"/>
    <p:sldId id="274" r:id="rId18"/>
    <p:sldId id="263" r:id="rId19"/>
    <p:sldId id="265" r:id="rId20"/>
    <p:sldId id="280" r:id="rId21"/>
    <p:sldId id="264" r:id="rId22"/>
    <p:sldId id="275" r:id="rId23"/>
    <p:sldId id="281" r:id="rId24"/>
    <p:sldId id="267" r:id="rId25"/>
    <p:sldId id="282" r:id="rId26"/>
    <p:sldId id="283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FF66"/>
    <a:srgbClr val="423B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6D92-54A6-4A57-BF96-616FBEC5F1FA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3B63B-151A-4CFA-B3E6-4F253A2501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3B63B-151A-4CFA-B3E6-4F253A2501C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EEDC-A671-4DF1-AC1B-B4B46EA11F1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FC151-28A8-43AA-900F-AAA51A9F3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357166"/>
            <a:ext cx="766729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199FF"/>
                </a:solidFill>
                <a:effectLst/>
              </a:rPr>
              <a:t>Візитна картка вчителя</a:t>
            </a:r>
            <a:endParaRPr lang="ru-RU" sz="4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199FF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285860"/>
            <a:ext cx="50006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i="1" dirty="0" err="1" smtClean="0">
                <a:ln w="11430"/>
                <a:solidFill>
                  <a:srgbClr val="FF01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Курносенко</a:t>
            </a:r>
            <a:endParaRPr lang="uk-UA" sz="4400" b="1" i="1" dirty="0" smtClean="0">
              <a:ln w="11430"/>
              <a:solidFill>
                <a:srgbClr val="FF01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4400" b="1" i="1" dirty="0" smtClean="0">
                <a:ln w="11430"/>
                <a:solidFill>
                  <a:srgbClr val="FF01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Еліна Юріївна</a:t>
            </a:r>
            <a:endParaRPr lang="ru-RU" sz="4800" b="1" i="1" dirty="0">
              <a:ln w="11430"/>
              <a:solidFill>
                <a:srgbClr val="FF01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29190" y="2766855"/>
            <a:ext cx="385762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Освіта</a:t>
            </a:r>
            <a:r>
              <a:rPr lang="uk-UA" sz="2000" b="1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:</a:t>
            </a:r>
            <a:r>
              <a:rPr lang="uk-UA" sz="2000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  вища, Слов'янський державний педагогічний інститут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, 1987 рік</a:t>
            </a:r>
          </a:p>
          <a:p>
            <a:pPr eaLnBrk="0" hangingPunct="0"/>
            <a:endParaRPr lang="uk-UA" sz="800" dirty="0">
              <a:solidFill>
                <a:srgbClr val="000000"/>
              </a:solidFill>
              <a:latin typeface="+mj-lt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uk-UA" sz="2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Місце роботи: 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Краматорська загальноосвітня школа 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I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-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III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 ст. №2</a:t>
            </a:r>
          </a:p>
          <a:p>
            <a:pPr eaLnBrk="0" hangingPunct="0"/>
            <a:endParaRPr lang="uk-UA" sz="800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uk-UA" sz="2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Спеціальність: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  учитель         початкових класів</a:t>
            </a:r>
          </a:p>
          <a:p>
            <a:pPr eaLnBrk="0" hangingPunct="0"/>
            <a:endParaRPr lang="uk-UA" sz="800" dirty="0" smtClean="0">
              <a:solidFill>
                <a:srgbClr val="000000"/>
              </a:solidFill>
              <a:latin typeface="+mj-lt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uk-UA" sz="20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Стаж </a:t>
            </a:r>
            <a:r>
              <a:rPr lang="uk-UA" sz="2000" b="1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роботи</a:t>
            </a:r>
            <a:r>
              <a:rPr lang="uk-UA" sz="2000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:  27 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років</a:t>
            </a:r>
          </a:p>
          <a:p>
            <a:pPr eaLnBrk="0" hangingPunct="0"/>
            <a:endParaRPr lang="uk-UA" sz="800" dirty="0">
              <a:solidFill>
                <a:srgbClr val="000000"/>
              </a:solidFill>
              <a:latin typeface="+mj-lt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uk-UA" sz="2000" b="1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Кваліфікаційна категорія: </a:t>
            </a:r>
            <a:r>
              <a:rPr lang="uk-UA" sz="2000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 спеціаліст першої </a:t>
            </a:r>
            <a:r>
              <a:rPr lang="uk-UA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charset="0"/>
              </a:rPr>
              <a:t>категорії</a:t>
            </a:r>
            <a:endParaRPr lang="uk-UA" sz="2000" dirty="0">
              <a:solidFill>
                <a:srgbClr val="000000"/>
              </a:solidFill>
              <a:latin typeface="+mj-lt"/>
              <a:ea typeface="Times New Roman" pitchFamily="18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357298"/>
            <a:ext cx="3571900" cy="514353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4"/>
            <a:ext cx="32861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azbuka-bukvar.com/wp-content/uploads/2012/05/lisova-abetka-zarembo-e-bukva-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-2000288"/>
            <a:ext cx="5715040" cy="68639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3857628"/>
            <a:ext cx="77153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5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4414" y="5572116"/>
            <a:ext cx="114300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28926" y="5572116"/>
            <a:ext cx="114300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43438" y="5572116"/>
            <a:ext cx="114300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86512" y="5572116"/>
            <a:ext cx="114300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786710" y="5572116"/>
            <a:ext cx="71438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965175" y="5321289"/>
            <a:ext cx="500066" cy="15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____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53" y="0"/>
            <a:ext cx="9165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28926" y="214290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err="1" smtClean="0">
                <a:solidFill>
                  <a:srgbClr val="C00000"/>
                </a:solidFill>
              </a:rPr>
              <a:t>Физкультхвилинка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0"/>
            <a:ext cx="10144164" cy="6858000"/>
          </a:xfrm>
          <a:prstGeom prst="rect">
            <a:avLst/>
          </a:prstGeom>
          <a:noFill/>
        </p:spPr>
      </p:pic>
      <p:pic>
        <p:nvPicPr>
          <p:cNvPr id="4" name="Picture 2" descr="пчела соберает нектар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85728"/>
            <a:ext cx="4786346" cy="60806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0"/>
            <a:ext cx="101441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y-deco.ru/images/detailed/0/honey_new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56"/>
            <a:ext cx="5072098" cy="57864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16" y="1714488"/>
            <a:ext cx="3857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err="1" smtClean="0">
                <a:solidFill>
                  <a:srgbClr val="00B050"/>
                </a:solidFill>
              </a:rPr>
              <a:t>Рі</a:t>
            </a:r>
            <a:r>
              <a:rPr lang="uk-UA" sz="20000" b="1" dirty="0" smtClean="0">
                <a:solidFill>
                  <a:srgbClr val="00B050"/>
                </a:solidFill>
              </a:rPr>
              <a:t>й</a:t>
            </a:r>
            <a:endParaRPr lang="ru-RU" sz="20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uk/a/a5/%D0%A1%D0%B0%D0%B1%D0%B0%D0%B4%D0%B8%D1%88_%D0%9F%D0%B5%D1%82%D1%80%D0%BE_%D0%91%D0%B5%D1%80%D0%B5%D0%B7%D0%BE%D0%B2%D0%B8%D0%B9_%D0%B3%D0%B0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59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357298"/>
            <a:ext cx="4643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FF00"/>
                </a:solidFill>
              </a:rPr>
              <a:t>Га</a:t>
            </a:r>
            <a:r>
              <a:rPr lang="uk-UA" sz="20000" b="1" dirty="0" smtClean="0">
                <a:solidFill>
                  <a:srgbClr val="FFFF00"/>
                </a:solidFill>
              </a:rPr>
              <a:t>й</a:t>
            </a:r>
            <a:endParaRPr lang="ru-RU" sz="20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2910" y="785794"/>
            <a:ext cx="2857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dirty="0" smtClean="0"/>
              <a:t>рій</a:t>
            </a:r>
            <a:endParaRPr lang="ru-RU" sz="150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3429000"/>
            <a:ext cx="2857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dirty="0" smtClean="0"/>
              <a:t>гай</a:t>
            </a:r>
            <a:endParaRPr lang="ru-RU" sz="15000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4214818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0070C0"/>
                </a:solidFill>
              </a:rPr>
              <a:t>═</a:t>
            </a:r>
            <a:r>
              <a:rPr lang="uk-UA" sz="8000" b="1" dirty="0"/>
              <a:t>  </a:t>
            </a:r>
            <a:r>
              <a:rPr lang="uk-UA" sz="8000" b="1" dirty="0">
                <a:solidFill>
                  <a:srgbClr val="FF0000"/>
                </a:solidFill>
              </a:rPr>
              <a:t>●</a:t>
            </a:r>
            <a:r>
              <a:rPr lang="uk-UA" sz="8000" b="1" dirty="0"/>
              <a:t> </a:t>
            </a:r>
            <a:r>
              <a:rPr lang="uk-UA" sz="8000" b="1" dirty="0" smtClean="0"/>
              <a:t> </a:t>
            </a:r>
            <a:r>
              <a:rPr lang="uk-UA" sz="8000" b="1" dirty="0" smtClean="0">
                <a:solidFill>
                  <a:srgbClr val="0070C0"/>
                </a:solidFill>
              </a:rPr>
              <a:t>═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1357298"/>
            <a:ext cx="3571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 </a:t>
            </a:r>
            <a:r>
              <a:rPr lang="uk-UA" sz="10000" b="1" dirty="0" smtClean="0">
                <a:solidFill>
                  <a:srgbClr val="0070C0"/>
                </a:solidFill>
              </a:rPr>
              <a:t>─</a:t>
            </a:r>
            <a:r>
              <a:rPr lang="uk-UA" sz="9000" b="1" dirty="0" smtClean="0">
                <a:solidFill>
                  <a:srgbClr val="0070C0"/>
                </a:solidFill>
              </a:rPr>
              <a:t> </a:t>
            </a:r>
            <a:r>
              <a:rPr lang="uk-UA" sz="8000" b="1" dirty="0" smtClean="0">
                <a:solidFill>
                  <a:srgbClr val="FF0000"/>
                </a:solidFill>
              </a:rPr>
              <a:t>●</a:t>
            </a:r>
            <a:r>
              <a:rPr lang="uk-UA" sz="8000" b="1" dirty="0" smtClean="0"/>
              <a:t>  </a:t>
            </a:r>
            <a:r>
              <a:rPr lang="uk-UA" sz="8000" b="1" dirty="0" smtClean="0">
                <a:solidFill>
                  <a:srgbClr val="0070C0"/>
                </a:solidFill>
              </a:rPr>
              <a:t>═</a:t>
            </a:r>
            <a:endParaRPr lang="ru-RU" sz="8000" dirty="0">
              <a:solidFill>
                <a:srgbClr val="0070C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3000364" y="2571744"/>
            <a:ext cx="2214578" cy="150019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3107521" y="2893215"/>
            <a:ext cx="2143140" cy="164307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beebazar.ru/wp-content/uploads/2011/02/img_1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382027" cy="628652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928926" y="1214422"/>
            <a:ext cx="3571900" cy="1571636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пасіка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00024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гречаний         зберемо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липовий          поселимо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смачний          неподалік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642918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Прочитай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 bwMode="auto">
          <a:xfrm>
            <a:off x="500034" y="857232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pasechniki.ru/wp-content/uploads/2013/12/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14356"/>
            <a:ext cx="7334301" cy="5500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857232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</a:rPr>
              <a:t>Липовий гай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87556" y="170268"/>
            <a:ext cx="5768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Краматорська загальноосвітня школа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I-III ступенів № 2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571604" y="1428736"/>
            <a:ext cx="5667375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Урок </a:t>
            </a:r>
          </a:p>
          <a:p>
            <a:pPr algn="ctr" rtl="0"/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навчання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грамоти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34" y="3786190"/>
            <a:ext cx="7929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Тема.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Закріплення звукового значення букви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«йот».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Буквосполучення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йо.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Опрацювання тексту «Пасіка» і народної пісеньки «Зайчику,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зайчику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». Читання в особах.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143248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1 </a:t>
            </a:r>
            <a:r>
              <a:rPr lang="ru-RU" sz="4000" b="1" dirty="0" err="1" smtClean="0">
                <a:solidFill>
                  <a:srgbClr val="FF0000"/>
                </a:solidFill>
              </a:rPr>
              <a:t>клас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5572140"/>
            <a:ext cx="4429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Учитель: </a:t>
            </a:r>
            <a:r>
              <a:rPr lang="ru-RU" sz="2800" dirty="0" err="1" smtClean="0"/>
              <a:t>Курносенко</a:t>
            </a:r>
            <a:r>
              <a:rPr lang="ru-RU" sz="2800" dirty="0" smtClean="0"/>
              <a:t> Е.Ю.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2714620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</a:t>
            </a:r>
            <a:r>
              <a:rPr lang="ru-RU" sz="2400" dirty="0" smtClean="0"/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елементами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народознавства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velootchet.org/travel/2011-06-26/20110626_0914101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8137025" cy="5429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3857628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</a:rPr>
              <a:t>Гречаний лан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://save-bee.ru/upload/medialibrary/594/ngjgxcnfwopafj%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072494" cy="601367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868" y="6000768"/>
            <a:ext cx="5143536" cy="642942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FFFF00"/>
                </a:solidFill>
              </a:rPr>
              <a:t>Будуємо вулик.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00042"/>
            <a:ext cx="5192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 err="1" smtClean="0">
                <a:solidFill>
                  <a:srgbClr val="FFFF00"/>
                </a:solidFill>
              </a:rPr>
              <a:t>Физкультхвилинка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http://pchyolkaco.com/wp-content/uploads/2012/03/pchyol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785794"/>
            <a:ext cx="3831342" cy="38460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5286388"/>
            <a:ext cx="2286016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rgbClr val="008000"/>
                </a:solidFill>
              </a:rPr>
              <a:t>Бджола</a:t>
            </a: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785794"/>
            <a:ext cx="2428892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rgbClr val="008000"/>
                </a:solidFill>
              </a:rPr>
              <a:t>працює.</a:t>
            </a: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2000240"/>
            <a:ext cx="1714512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rgbClr val="008000"/>
                </a:solidFill>
              </a:rPr>
              <a:t>м</a:t>
            </a:r>
            <a:r>
              <a:rPr lang="uk-UA" sz="4800" b="1" dirty="0" smtClean="0">
                <a:solidFill>
                  <a:srgbClr val="008000"/>
                </a:solidFill>
              </a:rPr>
              <a:t>ала,</a:t>
            </a:r>
            <a:endParaRPr lang="ru-RU" sz="4800" b="1" dirty="0">
              <a:solidFill>
                <a:srgbClr val="008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857628"/>
            <a:ext cx="1643074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rgbClr val="008000"/>
                </a:solidFill>
              </a:rPr>
              <a:t>а й та</a:t>
            </a:r>
            <a:endParaRPr lang="ru-RU" sz="4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50682E-6 L -0.45677 1.5068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0926 L -0.44601 0.48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01988 L 0.48056 0.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56545 0.648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714356"/>
            <a:ext cx="2428892" cy="531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uk-UA" sz="4400" b="1" dirty="0" smtClean="0">
                <a:solidFill>
                  <a:srgbClr val="0070C0"/>
                </a:solidFill>
              </a:rPr>
              <a:t>мед</a:t>
            </a:r>
          </a:p>
          <a:p>
            <a:pPr>
              <a:lnSpc>
                <a:spcPct val="200000"/>
              </a:lnSpc>
            </a:pPr>
            <a:r>
              <a:rPr lang="uk-UA" sz="4400" b="1" dirty="0" smtClean="0">
                <a:solidFill>
                  <a:srgbClr val="0070C0"/>
                </a:solidFill>
              </a:rPr>
              <a:t>рій</a:t>
            </a:r>
          </a:p>
          <a:p>
            <a:pPr>
              <a:lnSpc>
                <a:spcPct val="200000"/>
              </a:lnSpc>
            </a:pPr>
            <a:r>
              <a:rPr lang="uk-UA" sz="4400" b="1" dirty="0" smtClean="0">
                <a:solidFill>
                  <a:srgbClr val="0070C0"/>
                </a:solidFill>
              </a:rPr>
              <a:t>вулик</a:t>
            </a:r>
          </a:p>
          <a:p>
            <a:pPr>
              <a:lnSpc>
                <a:spcPct val="200000"/>
              </a:lnSpc>
            </a:pPr>
            <a:r>
              <a:rPr lang="uk-UA" sz="4400" b="1" dirty="0" smtClean="0">
                <a:solidFill>
                  <a:srgbClr val="0070C0"/>
                </a:solidFill>
              </a:rPr>
              <a:t>гай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http://hh.ua/employer-logo/7005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00240"/>
            <a:ext cx="2213088" cy="2786082"/>
          </a:xfrm>
          <a:prstGeom prst="rect">
            <a:avLst/>
          </a:prstGeom>
          <a:noFill/>
        </p:spPr>
      </p:pic>
      <p:sp>
        <p:nvSpPr>
          <p:cNvPr id="11" name="12-конечная звезда 10"/>
          <p:cNvSpPr/>
          <p:nvPr/>
        </p:nvSpPr>
        <p:spPr>
          <a:xfrm>
            <a:off x="214282" y="285728"/>
            <a:ext cx="2286016" cy="1571636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dirty="0" smtClean="0"/>
              <a:t>новий</a:t>
            </a:r>
            <a:endParaRPr lang="ru-RU" sz="3000" dirty="0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928662" y="1785926"/>
            <a:ext cx="2286016" cy="1571636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молодий</a:t>
            </a:r>
            <a:endParaRPr lang="ru-RU" sz="2000" b="1" dirty="0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214282" y="3286124"/>
            <a:ext cx="2500330" cy="1571636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липовий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12-конечная звезда 13"/>
          <p:cNvSpPr/>
          <p:nvPr/>
        </p:nvSpPr>
        <p:spPr>
          <a:xfrm>
            <a:off x="714348" y="4857760"/>
            <a:ext cx="2286016" cy="1571636"/>
          </a:xfrm>
          <a:prstGeom prst="star12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смачний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19 -0.20231 L 0.27291 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19688 0.05232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2176 L 0.26128 0.24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22605 -0.595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www.gazeta.lviv.ua/sites/default/files/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8001056" cy="57337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72264" y="2071678"/>
            <a:ext cx="2000264" cy="2071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9600" dirty="0" smtClean="0">
                <a:solidFill>
                  <a:srgbClr val="FF0000"/>
                </a:solidFill>
              </a:rPr>
              <a:t> ЦЬ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786058"/>
            <a:ext cx="1571636" cy="2224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0" dirty="0" smtClean="0">
                <a:solidFill>
                  <a:srgbClr val="FF0000"/>
                </a:solidFill>
              </a:rPr>
              <a:t>Є</a:t>
            </a:r>
            <a:endParaRPr lang="ru-RU" sz="14000" dirty="0">
              <a:solidFill>
                <a:srgbClr val="FF0000"/>
              </a:solidFill>
            </a:endParaRPr>
          </a:p>
        </p:txBody>
      </p:sp>
      <p:sp>
        <p:nvSpPr>
          <p:cNvPr id="40962" name="AutoShape 2" descr="data:image/jpeg;base64,/9j/4AAQSkZJRgABAQAAAQABAAD/2wCEAAkGBxMTEhQUExQWFRUXGBoaFhcYGBwbHBweGRwbGhscGhwdHikiIhwlHRUYJDEhJykrLi4uFyAzODQsNygtLiwBCgoKDg0OGxAQGzUlICUvNywvNCwtLCwsLCwsLCwsLCwsLCwsLCwsLCwsLCwsLDQsLCwsLSwsLCwsLCwsLCwsL//AABEIAMIBBAMBIgACEQEDEQH/xAAcAAEAAwADAQEAAAAAAAAAAAAABAUGAgMHAQj/xABFEAACAQMCAwUEBwUGBAcBAAABAgMABBESIQUGMRMiQVFhFDJxgQdCUmKRkqEjM0NyglNzorGywSSz0fAVNFRjdIOTFv/EABkBAQADAQEAAAAAAAAAAAAAAAACAwQBBf/EAC4RAAICAQMDAAkFAQEAAAAAAAABAgMREiExBBNBBRQiMlFhcaHBgZGx0fDxM//aAAwDAQACEQMRAD8A9xpSlAKUpQClKUApSlAKUrqubhY0aR2CoilmYnACqMkk+QAoCl4/zja2jiKRmeYjIhiRpJMeZVQcD1OM1z4BzXbXZZI2ZZVALRSo0cgB6HQwBI9RkVkvo6vYp47mdDqeS6mZ2IIYqWzDnO4XsimkeAqp+kCe1vla3hiku7qE5QwRlxG4+rLJkKEJXDLnPpkCo6t8F3aWnVk3vNHN8NmRHhprlhlLePGsjpqYnZEz9ZvXGaxV7fcRus9tc+zIf4VrsQPvTMNRP8oUVlbi3ksma4WyvLYEAy617SFgvg7BmZCBsrdB4jFaGwgHEZliRyLVY0lnZTgydpns4gwOQCFYtjfAA8TXW8LLKSlupLTUVAu72RdmCPPOQfInVoB9OtRXvFj3FhxWD7ydtHj12kAr1Ti3F7PhsAMjJBENkRRjOPBEXr/3msNffS84TtoLCSSD+0aQL+IQPj5mqO8WKDfB0cv8/Tq2Le7F2PG2u/2c3jkRzYGW9GDdK9T5Z5pgvQwTVHMn72CQaZE9ceK+TDINeZW3GeG8YUJeWht5Wbs1lyMh/BO1ABV89EkADeGarLqwuLC7ignlYgk+w3w2dG/spPBgehVsg5H9NsZ5eHyQaPfaVmuS+Zva0eOVRHdQ4EyD3Tn3ZI879m3UZ3ByD0ydLUzgpSlAKUpQClKUApSlAKUpQClKUApSlAKUpQClKUApSlAKUpQCs/z/ACKvD7lnGUCjtB5pqXWPmuqtBWc+kW3aThl6qZLdg5AAyTpGojHjkAjHrQFL9KaBeGTXloSsqxIFki+tE7KCDjqoV2ZT1U7gjJzrOX+FwW1vHDbqqxKo048cj3ifEnqT45rzy0tY1Fvomkj4ZdppkhBQxq0wGj94jFI31MhVCuGZMYya433Nb8DeC1YC7s3DezsrgTRqmMo2e64XUoU5Xb4VCM1JZJaZN6Vueo3M6RozyMqIoJZmICgDckk7AYry6Tj1raSyy8PhmuIZ8s8cFvLpEoXuuj9mFKPsrAE4IBA3avl/z9bcSls7SOOVVecPKJVUAiJHkVTpc5/aJGcdO7W1zVN1qW3JPtSi/aWGfljmzid1cXLSXgcSHojAroXOyqp6KP8AqTk5rZcvS2kccr2wuexZAhSfQTJMc4SEIN9jjz7wr229s45lKSokinqrqGH4GskOSvZJhdcN0JIvWCZQ8bA5JCOcvETnqpx08KotlG+Hblsi2mTpnrW7K7nvhSWsHDZbjAllRLW+3/eL2Qy7nxeNlBD9c48hVlzTaNc8AV5s9slvFPqIwwkRAxPoxGoH+Y1xi4Z/4zcLcX+lBakqLAZJRjgkzsQC2rSpGkaSAu53zYfSHfh4/YIjmWcASY/hQ577t5EgaVHiT6Vok8yWChbIz9zdPD7PxGIEyQqplUfxIXAMqfL3hnoVr03g3N1jdEC3uoZGPRA4D/kOG/SsPIyRodRCoq7k7AKNt/TFZrgXDof21nNGknYnVEWUHMUmShBO/dOVz6CtBA94pXh97y22sPDPNgdYXuJgh+Dq+tT694elWVnbMACk15Cw2x7TK2Pk7shHrj/pQHr1K81tOO8Qg/irdr4pMqxyf0yRqF/Mh+IrecE4ol1BHPGCFkXIDbEeBBxkZBBGxI2oCdSlKAUpSgFKUoBSlKAUpSgFKUoBSlKAVkeYOfIoZGggja6nT31QhY4z5Syt3VP3Rk7dK1N1KFR2J0hVJJ8gBkn5V+feV8pb27yDtZ589hEThRjdpG694++0hye8APKgPQDzdxQnIhslX7JklY/mCgfpU6058lX/AM1Zso/tLd+2UepQhZPyq1Utsjgd9gzeOF0qPQDJOPiTXdQG+4Pxm3uk128qSqDhtJ3U+TL1VvQgGpxFeUT8PUuJVLRTD3ZozpcehPRl+6wK+lWXKf0mRSSCC5bqdMd0I2SKRgcaWLDCvt1BKnG2NloCFccOWwaSyuRnh1yWFvIfdiMmS1u5+qMklGP47beT8yWKRTjSqqWjywVQqh45JLeTSB0Vnty2PDXX6Rt+K2t41xasFcxs0csTgENgKSQD7y99c+RIz4V43bcFtzb8OuZlHsoW7i1PuiP7TI0Pa5O695wNWxIGeozVKvnHk1dJd27YyMPYX/YTQzA7xSI/qQp7w+a6h86/SMUgZQykFWAKkdCDuCPlWJ4By/ZQKt2bZSiER2aMih7iV/4pJGdPULkBVAd8adJGj5f4dJboYmKtHktGFyOzDEkxDOSUXOFPXG2BgVmtrUUty/quo71mrGPHxLWlKVnKCi5m4TJIpmtXaK6RSFdcDWvjE2QQQfqkg6WwR4g5/gEMIiDxaj2nednJaRm6HtGO5YHIOehBFb2vOeI2kkd1cmDBaOXX2ZOlXSdEd1z4N2iswbzJHQ1r6aW+kqsXku2UEYIyD1Bqgk5WRHEts7QSKCo+vHgnJUo3RcjopFd45lgGRIJImXGpXifu5+8oKn4g19tuaLJ9luYs+raf9WK1lRFteYzHKsF6ghlb3JFJMMn8rH3T91vTzFX086oCzsqKNyWIAHxJqLxXhsV1CY5AGRuhHgfBlPmK7foy4VZ63trm2he8g76yuuszRE92VdeSGB7rAdDjHXYCPw9pr9uzsgRF0luyCI1HRhET+8k8sbDIJNeq8MsEghjhiGmONFRB5BRgb+J2610cb4vDZ27zzMEijG/+yqPEk7AVkuUvpFa7mCTWb2ySOY4ZGcNqcJ2mh10jQxTcdRkEZyNwN7SlKAUpSgFKUoBSlKAUpSgFKUoBSlKA+EVjL76MrFiHgEltKpJR4pGIXPVRG5aMKfshQK2lKA815q5LuUhEkFxNPoOZYRojaRMb9myKGDjqBnfpscVXcIv4ZkzC2QuxX6ykdVcHcN8a9brAfSfytam2uL0QyLdRxsVktyyyE7Aa9HvKNskg4UHcAUBlrKae8vZLWNjbRwhTJJ2RkkfV07NcFVU4Pfb0+Fb7l3k72JmEU7ywyljPFPpYF26yJpUBSejLjBGOmN430Uw4sY2EbjtFV2ml/eTOwyzleujoEJOSoGwGCdnQGeXkyz0TRmFTFJL22jcaHKqjNGykMhOnOVIOWbzrM8Qhm4FC72saTWAOpoZJdEkTHAPZu2dasd9B72o7ZzXo9ZuKy9sue3lGYLdyLaM9GkXuvOw8dJyqeWGbfUpAGX4bZ8Wv7hbyVYbOJVIt4ZVeV01e85RXTvsNskggZGkZJNrxTg/FU78E1pNjrE8LxZHkHEr7/EAVt6i8U4lFbxNNPIscaDLMxwB4D5k7ADck4qDrjLdo6pNGN5b4+LkSI0bQXEJCzwP7yE9CD9ZD1DDrVzXnXEuY7q7vVu7C1SJFjaIy3Wpe2UsrKdCd4BSp0nfZz8KsbDnvSxhvIZEuFGrTAjyq6ZwHXSCQM7HPjWSyhp+zwWxmvJtKwULLPcX7kBo2lEOCMhhFGqN8RqLj5V2ce5ykkjKWcUsbEHXcXEZijhXxfv41NjoPmfKoEEGmyiitGy0nZpAxz3nkYEO22cHJdtvdDGrOnraeWRnJPZECLh8lmZbtHmlhik7G5jY6zHEQJIZEPvFE7RlOcnZvDcaXl6O0mBtp4oZlOZLZ2VWDxsdRVTj3kLEYH1Sh88X/ACBwa7ikvGvY417QRIoR9aOIw+pwDuFbtAMMM92qLmP6PJICz2A7SEtrNoW0NG3XXaSfUbO+knHXB3xWlrJGEtLyfLn6Oo4yXsJpLR+ujJkhb+ZGPpjIO3lVNfXc9rJDPPFouLVteUOqOeLGJ1jY430ZOhsEFQem9WHB+e2U9lMNbqN0kxb3IPk8UmlGP3lZR6VE545mW7gFnHBIs1xIkcbOYSFJYZbCSs3u6hnGNzv5xWVyXS7cllcnRwWA8ZvjdXYLQCJ2ggfdUR3MUR09NR7KZifNVI6DFzyjaM/BkGS0qGR1Zs5MsEzMjE5zjVGvy2q24CkUN1cwpgLbwWsfwVVkYZ/MT+NfeR5FHDoZD7pR5D8HZ3P+qo5zuTrisfuTuROfI+IdxkEU3ZiQKH1qyHY6XwMspIDLjukgZO+NjXk3LkAig4DKowwKxk9O7cQuWB8++EPxGa9ZqxMzSjpYpSldIilKUApSlAKUpQClKUApSlAKUpQCsZ9Kl+I7WFHOmGe6hhuHJwFiZsyaj4KVXST5Ma2dZXnyAT+xWrgGO4ulEqkZDJCjzlT6FoVB9CaAveE36Txh41YRn92xXTqXwZVO+nyJAz1G2CZtQOE8RE/alANCSNGrA51aO659AH1L/RnxqfQCuMUYUBVGAAAAPADpXKlAU3NXMcVjCJHDOzsEiiX3pHboq5/Ek9AK88u7mTiLxz3UYjjj3gtg+tA24MznADsR7u2FHqTXX9IHFEPGo0kJZbe2zGiozt2kzYYgKCfcCjf0rnA8rlcJ2MY66iC5x0AVSQqnbcknG2B1AFhVRd8HW4v7BWkki1NMhaJtLEdkZAucHbMfTFW9VfH5jCsd0oJa1lSbA8VXIkHzjZ6A1HG/o7he1uI0LzTPEyxNcSMyqxHdIUd1Tn6wXIqTyXyi9volumR5lTRGiA9nCuMHTndnIGC5xtsAATq1lvOroroQysAykdCCMgj4g1ykcKCzEAAZJJwAB1JPlQHKleY8Q50vLtm9gKW9sMhbiRNbyY21RxkgBOu7bn0roteYOL2+GaWG+Ue8jRiCQj7jIdOfiKA9H4pwe3uQBcQRTAdBIitj4ZG1ee8Q5dtIuN2KW8EcPZQTzv2ahdWrES6sdcEkj41u+W+Pw3sImgJxkq6MMPG495JF8GHl8CMgg1mp0zx2RvsWEYH9czk/6ahZ7rOrkzd3y3d3F5fSW86RRzuLe41AlgiRRYaLH1+8679M/hJHLV/Havw6Iw+znUiXLO3aJE7ZKmMJhnCsyghgDsdulaLlV8m8/wDmTD8Ag/2r5xHmmKG5WAo5GY1klAGiNpiREr75yxHgNtS561n1S4Ram0UXBZAU4Xa/xIbnsnU9R7JHLliPIhYyPSRfOvUaw/GuHxreWFwsaCb2kI8gUa2VoJk0lupG4/CtxWit5WSE3lilKVMgKUpQClKUApSlAKUpQClKUApSlAKhcT4TDcaBNGH7N9aZzs2Cudj5MQQdiDvU2lAYnkmVba3trZcKDeXkOnpgJJdSAAfBFPwrbV5/zpwNbWQcURpT2Nwk0sQOUCMohndEA94ppYnf92emTmXyvzrDPfXdqsgddStbyA5RwYkaRFYbFlbU2OuCfsmgNrWN585hkjaOztjpnmUs8mx7GIHBcA/XY91fDIJ8K2VeU8SulPE77Ue9rhhQfdWAS4/M8hoBY2EcQIQYJOWYnLOT1Z2O7MfM1Jr5mq2eedrkRW8QmKQtJImsIcMyqmksME919iR161xvALOuE0YZWVujAg/AjBqrvOYEgH/FRT2395ExX5OgZD+NVV/zIbpHg4aj3EzKRqVSFjBByzM2BnGcev4UyuQc/o8v+ILYwNDeYXDARTRiRAFdlAU5DgYUbZIqzvrril1qt7qaH2Vx+07FCjMM/uwScgHHePkceO0KxnaNbWwt0ZLhv2ai4Rk0hFLvIRjvbKT3SQSRvWiHJ98NxxBGPiGtV0/LS4IHxJqLnFcncM+RoFACgAAYAHQAdAK5VX8RsOLJiOOC3kZjgTCQiNcDJLxthh02wWGfHwPK3mmRxDdxiKYjKlTqjkA6mNvMZ3U7jruN66pJ8MYOmS6ksLj26BSyEBbyEfXjH8RR/aJ+oyK0XCL2Ofit3LE4eM2tppYHIwxlYVAqN9GHDI4rjiZiXShkhUAdMqhdseQzL0qNvusR5NBygun23P8A62c/olUU8Ou2tz9a+voZjkYOnWJkB/lggRf6ampMRZcWdN2El4VA81jx/mtdnDXWe6tgmDHa24kJHQSTIEiHxEXan+tfOqY7ZZdHhltxYarrh6D/ANQ8h/ljgm3/ADug+da2spw4drxNz4WtuEz4a7lg5HxCW8Z+EgrV1dUsRKZcilKVYcFKUoBSlKAUpSgFKUoBSlKAUpSgFKUoD4ygggjIOxBrzbnDl2CykW7ihC2rBI7uOIaezCn9lcx6cFWjJwSu+DnwJr0quE0SupVgGVgQykZBB2II8iK41kGWK3rR9mt2jI2MT9mO2CHqRg9mzkdH0qBnOlsb4TmDltLC+iuo8rbyjs5cknTLg6ZHYnfX0LH6xOT3qvra4HCbhLKZ/wDhJi3sUjNvGRjVA5JzpBYaW8iAT5a27tUlRo5EV0YYZWAII9Qazucoy3J4TR5ZHzFbJNdF5kAjEf1gdtJ2XHU6idhvuPOtXyBwyQCa7mQxyXJUrG3vRxICI1YeDHJYj7wHhVzb8t2aFClrbqUOUIiQFT5g4zmrWuTt1LCOqOBXxQBsNvhX2lVEiFxbhiXCBWLKVYPG67NG69HUkEZ3IwQQQSCCCRUmBWCgOQzY3IGkE+eMnHwzXZShwVXce4StzCYydLe9HIOsbj3XHw8R4gkHY1Y0pwDz/h9wzr3xpkRikq/ZdThgPTxB8QQfGrb6OIP+Gkl8Z7md/kHMS/4YhUPmqMW9yJtglwuG/volJX5vECP/AKR51K4dcG14Ikh96OyDn+bs9X6savslqiiKWGSOQMNZ9p4TTXEvxEk0hX8Vx+NW1taW9pC3ZpHBEgZ2CqFUYGWY49B19K4cvWHs9rbw/wBnEiH4qoB/XNVHOuZzb8PQnN2/7UjPdgj70xyOmruoM/bqpLVLBLhFt9HcLG1NzICJLuRrhgeoV8CJflCkY+Oa1FcUQAAAYAGAB4AVyraVClKUApSlAKUpQClKUApSlAKUpQClKUApSlAKUpQHkfMEMd9e3vbKHjjK2sanwCqskhHkxkfqP7NfKuHAeZZOHlbe+YyWxIWC7O5TySf/ACD/APYPIsPEr62yMyP7THgg5WRV1j4h1bb1zU6eFXUo6hlYYZSMgjyIqMoqSwzqeDcowIBBBBGQRuCD0I9K5V5TZPd8MObUG5tM5a2ZiXj8+xY5OPu7/MnNbblnnK0vhiGTEg96F+7Ip8RpPXHmuRWWVbiTTyaClKVAkKUpQClR769jhjaSV1jjUZZmOAP+/KsfwzhUnGZ0u5u1hsIs+zRhmjectsZmKkMqfZ3yfgTmcIORxvBpuYuCx3lu9vLnS46jZlIOVZT5gioHNFuBbQ2y7CSa3hA+4rqzj/8AOJ6+cS5LlgBk4ZcSRyD+BPI80Mnoe0YspP2lI/3GT/8A7qOe8sILiNrW4iuWE0UnQMYJEQq3QgtIMfEdRvUnXJEcpnprHxNUXIkPtEs/EmG0v7G1z4W8bHvDxHaPlvgErp5mla4kXh0JOube5Zf4UH1yT4NJ7ij7xPhW1tbdY0WNFCoihVUbAKowAB5AAVOmPkSfg7aUpV5AUpSgFKUoBSlKAUpSgFKV1XVykaM8jKiKMszEBQB1JJ2AoDtpWQu+bpJNrOLK+E84ZU8d0j2d9/PQCDkMaqbi3lm3uLiWT7it2Mfw0RkFh6Oz1ms6uqG2cv5EXNI219xq2hIEs8aMeis4DH4LnJ+QrODn5C7lIZJIdQSORdILOCQ+pZCulA2FBJyWVtvdzUCKK2jPZRIvgqIqrqYnYbeJJqpuuBzxQyB2j7DVI0mnUXWOQszhdQwxXWSDtsvQ9DRHrdXjASsmswRspuZrkn9nbxKPOSYlh/QiEf46gtxPiDZ1XEKDw7K3OR85JHB/LXRFC+WWOQS6MBu0BU5x9tV0k4xkBcjO/WoKcVd86IvdZlJdwo1ISrBdIYkBlIyQM4rP6x1E9k/4/Jy6NlW8iW8E7Z7S9unz4Bki/Awoh/Wo0nAIHGJFebx/bSyTf8xmqRwy6aVNbKqg+4VYtqH2t1XY+HmN6rZrtp5JkWYW1tb4FzcnAOogHs4y3dBAIy5zjIAGaqUrrJadX3Klqk8FfzTwWzSJSjQWUyHVBINEfe8iB7ynoRg1A5b5zjmxHP8AsLjbKt3VfyKE+fkd/LNai15ZsrlQY7Nwuci7kd4pm++jHMzf16QfDIqn5s4CYVHtaLeW2Qqy4CzpnYAqMa+vWPDfdr0umWhaW8mhQcUXVU3G+WLa5Op00yDpKh0uCOhz449c1R2caIM2fElVR/CnZZFHphiHT4VKg5gutwIoLojr7LIzN+TS2D861gkQf+MWu1vdpdRjolyCW9Bq6n8wqVL9JN/Aha54Z3V9545dvjjDYHxNSLduISAaOHOufGaaOMD5DLf4asIuBcSbr7JF85ZT+gQfrVUu35JLJztecL6VQ0fCZmVhlW7eIAg+IJ6iq3jvOXFI3hiFjDbtcFljaabtBlRnB7PABOcDfrUvhnD1sJNcvEreFScvAqrHG2fHS8raW9U058c1E595nsrq2e2tz7XcNgwiEFuzcHuydoBhdO++emfDNUvHj8nXwVPLM9tPOG49NKLhGOiC4AjtBvsyY7jHB6sRn72M16XxTnm0tymZEkjbYPDIkhU+sanWR03QN64G9UdlE/YxrNh3CKJDjYtgaj+OakIoHQAfDasy9IYWNP3M/dI3FvpFYvGtgjTmRgpEltPGsY8Xd2xkDbYD51V3fLS3UjTcQ03MrAKMKUSNRkhY1DZ6sSSSSav818qi3rLJ7LYi5tlTw7gK22r2WWe31nLaJNWSBjJEocHarSPiF+gGm6STz7eAEn5xNGB+FcqVXHqbY8SOa2SouabpT+0to5B5xTYY/wBEiAD89S4edrfbtkntz/7kRKj4yRa4x82qqrpvLtYlLucDYbDJJOwCjxJOwFXw6+3OGsnVYza8N4rBcLqgmjlXzjdWH6GpleLcdhaRTKYYY32EZILShnIVf2iMug6mGdJb41d20V/bgez3zuB/Du17ZT/WCJB+Y1u9bisa9vuSjbFnp1Kw1pz3NHte2boP7a3Pbx/EqAJFH9J+Nang/G7e6XVbzJKB10sCR6MOqn0IFaIzjJZi8lieSwpSlSOilKUArL80ctT3c0bLcokKAERPCZO+DntP3ijVjAGoHTgkdai8d4vfQuwcKkWe5NFGX2++SSIyPHUunpht8DM33Mjdm4TiJRmVsNqjfBx106c4H3cfKq5yjwyqVsU8NFlNwtzrMV3PKyll/gRRFlJVl1CB37rAg+oIqFwK0nWSSK6uJe0Pei2i0FABqKEJuQx3DbgadjuTK4fxZxbK4txFGqjd3YAjwMYCNI2SdtSqxJ8c7jdM0q+0QysW3t44nVSCqtrZu+pGzYyTjvAYBO8rKaaoa1Xq+SSz9z0Y0VpJ4yc7DhpfTcC4mAKd3UsPu7nVjs9tQIJ6HGnPTFQ+H8RafIaaCYK80YiVzF2uk6VYkMxPusCuNJyT0ArpjSJyvajFq5UW8cmZIlYYXRJ3hh9a4CPlQcBTnarrj3DwbScKsav2TlW0gBWCnS2/TBwc+GKhZ0cL6liOl/f6bP8AJdGK04WyINjZF1L9nE6M5PYvqJj6LIgdiQWDq7bqAS2MgYNRhw6F5mWME2yppKDaLWDjCAdVC5DL7mcbZ1YlW/D1IDa5sNlmQyEAl+82pR5ljlRt4YxU9VAAAGANgBXh9zTtFnnX9RGcdKX7/g+1mvo54ak817LL3hDey9lC2CqOcEykeLnoCc6QCBWlqun4JC0vbDXHKRgyRSPGzAdA+ggN0+tmpdPaq28+TPXJRe5a8Z4nM9wLO1ISTQJJ5yNQhRiQulTs0jEHAOwAyQelWPD+DxRHX3pJcYM0h1yHPXBPug491QF9KxsvCLiO49otboo7KElE4MyyBfc6sCNOW6Hx+OZUo4jIMPepEPHsLcBvzSM+PkK2esV45L+7E1HFLW1wZLhIMDq8qpgf1MKz030g2KHsrUSXTDA0WsZZRn72yAeuaql5NtiweftLqQZ71xI0nX7uy49MVfQQKihUVUUdFUAAfIVVLqorhZIu/wCCK5uMcUnzpSGxU5wWPby+hwMRj55qPNy32ufarq6uM9VMpjT8kWkVeVwliVhhlDDyIB/zqiXUTfnH0KnZJlbZ8s2cWDHbQqR0OgE/icmpNxOVGFBUf3TOPwQ5r6eGxeCaP5CU/wBBFc4oGXpIxHk+G/A7H8Sarcs7t5IFd2srHCTKT9kFUP5HiY/qK4ym5+0VA8TFqJ+Bik/zSrqRQR3sEevSorl3t1lTUoJBwgBfs89VBB7xXDYwT1A3xXU88ItrrlY8RRXQT3G+GWTHgrIx+aFYyPzGp0VzL0ZVP5kPwAOpT+epMPDSQGSdnB3BkVHA/lKhT+prqsblnB1IFKsynByMqSp6gHfGR12IpL6EraJ17yO1J/MMvxH+4yP1rqupm7SCJCqmZyuttwoVGc4HixCEAfPfGDKJxXLlnhFtLaxPJFFNK6hpWdQ5Dt3mUlhkaSSoU4xjGBjFZr7VXHV+hGmvWzu4/aiC2lmVmzDG8hyAQ2hSxBAA8vDH+1Q5eBhlhEk49p3dFIBXUV0thBhtKhyurORnc71z41bQjEFuDrfCyQRY0mJtpNanuINOrDEAkjAO9QIzI8iiAyAy5V+0dU1JAWUrHKiu+oO3h4FiCCQTmqlZo1KeMb78/wDOfqbHTB52RXcQt5op4zcqSNRMEcJDB3Vc6nZtJBAyQpAUEZyxxiceJS9fZzjy7RNX4dP8VWMtrbQqz3NgoAUl5QguMgfabHbH4lcetUcXCdRkdCyRMcw24fSoXA3Z11MCxyQFbSAQMZzXoUdTG7/0XHnx9NmYrqdHullY8TjkJUErIoBaNhhwD448R94ZHrXG+4RDKwdkxIPdlQlJF/lkQhh+NQ7G+jjfsRbSxSYZtKRa9QB3KtHnWfHHvYOSBUt+KRYPadpGPHtYpYv1kRas0TT1QTx/vKIYZJtuLX9t0YXsQ+pJiOYD7sgGh/gygn7Vabl7mi3u9SoWSVffglXRIvqVPVfvKSvrXnw4yVlhSKSG4imcRrIZgOzc50qzKragxGlTjOcAk5zV9xLlmWXSXgbWm6SRSIrofNH1KwP6HxrfRfdj2llfcsjKRvqVQcuzXoi03MYZ1YqrlkVnUYwzqmVDdQcHBxnAzgK9BPJaX9ZXj/JKXDzOs8sPbrpmVRGyt3dGe+hIbSANiBt0zvWqpRxUlhgxvELaW2i/aos0UYBMitGuAm4Z1lZQCMDcMdxnA6VneF8Tle6E9zELeNo3jh1sMjvK3f27pcKDufqYwCO9ofpQuuzgtyO+/tCMtuD3psAjCj7hZZcnYdkMkbVUWMUzd+chT1ESHKr/ADN1dvXAX02zVHUdbOqS+H8k5dVOLR3XXErSSKSJALhX1Bo4gHDFslgWHcUkk7sw3qu4HwJYUQtu+ldYJ1LqAHeXIGDt4AAncAZq6pXndT107tsYRTd1ErPkKUpWIoFKUoBSlKAUpSgFKUoBShNdNwsnVNJ+6wIB/qHT8DQHVxdsQyd3XldOnOAdfdwSAcDvdcbVHsOKzRmKCQxSSMp0uW7LVp0jdQG73e6jr5DxjXPGIyxgmgnDY1lVieVSFI7waIMcBsbkAg4yBX22v7BSUDwqzjvK5Cuw8AwfDEddjWiMcQ3i/wAFtVk6pZXHn5k9eHCFYUbCoudUkYZGZsEDtpA2SDkkserqCTvX26jjSaBI8LlZXJByWA0ghvFstKG1HfK+prjLw6N42VcorAj9m7KNxjopAPzqtMHYSxuqKpdljkKrgODkA7dCrEHfoCw3zmowSaeHv/Jfb1cXHTGPP2L+uuSBGOSqk+BIBP612V1zwo40uAw64Pp4j4edUmMkcuSrbwpAYtIQbumNLHxYj3tbHc7Hc9TVLf8AGF9rtlihYRWrPuTpzI0WlVA3OkpKxy2MtgdesWPltI3LarqRCc6VupVdNv4ZL6WG3uvvv73hV9wvk+3l/wCJtry4Ysuj9oVcd0nuyKVVwysW2LBgcj0q6j0bVZJzznPK38/74mju2OPs4OMvMEtyJYYEMMqgazIy6gj/AFotOoEnDgFsAMNweh7eD8sW0kQW0ubqDssI0RZXKEAdx1lV8DGCNJwQQVOCKiPy3fpdpJGkDaIZVJZ2VH1PEVAIUsrdwndSN+p8O8RXq3MMq2ckcoZElKyRNFJEzYcFtYbuai6lkBypA2c51dP0i6eehQzF/q0/6K9dkmta2O685YvQCFkt5xnKhg8DDHQiRDJ3h1BCrg+VablxbgW0Yu9JnAIcqcg4JCkkKBqK6ScADJOKsqV6UKow91YLUkuCDc8Ht5GV5IIXdSGVmjVipHQgkZBHmKnUpVh0UpSgFKUoCj5k4AbgpJHIIp4wyo7LrUq+ksrrkHBKKcggjHXGQc5Jwjiig/s7NwPETyoSPPSYWx8Mmt/SqbKK7HmSIuKfJ5FwLit1dxCQJDCje62szMR/KAgX+o5HitW8dk31ppX+aqP8Cj/OtLxTkqxnkMrQ6ZDu0kTvCzfzGNlLfPNRDyBb+E94B5e1Sn/USaxz6B59lr/fuQdfwIFfcVYJyHb+M143xuph/pYV3x8j2Q6pI/8AeXE7/o0hFVr0dLzI52mUskqruzBfiQP86rJOZLNTj2mEn7KuGP4Lk1trflKwQ6ls7YN9rsULfmIzXZxyyl9ndLTRHIcAfUGNQ1gMoJVimoBgDgkHwqxejl5kd7Zi+FcXiuATDqZQSNZRlUkHBALAZwfLyqfXZacvXpGnFtbqNlwXm2H3QIwPxNS25Mdt2vrhfSJIFH+ONz+tULobJPjH1f8ARHtsgUqcvJRG4vro+ji3YfPEAP4EVC4jy/fKCE7K4U/ZZreQeWM61J+aj0rkuhtXG47bPlKg8N4VxRo27WCHZiuiWQK7Jgd4mLtIyTkjHdGx6VDkh4nHKiR2bujEjEsi9zAJyJkL5Q421gMD552h6nb8DmhlyygjB3B6g1lZ+X4beUyMtw9s2NaxTzK8Hm0aq2Gi80xqXquR3a0Ek1xHntrK4QD6yBZx8hCzP+Kiumz49bStpSeMuOqFtLj4o2GB+VciraHlr+gsxNVy1y5aRabiBpJSydyV55Je4+CdGpiADpU7DfAq+mhVxhlDDyIBH61iuXbsWtwkI2huWbSvgk2kudI8FkVXJHTUucZc1ua9mmyM4KUS+Lyikk5QsSSRaxIx6tGvZsf6kwf1qK/JUOCI5bmP1EzSY+HbaxWlpU3CMuUMIybcpTKO5eMT5zQo/wDy+zqo45ybfSoFWW2JBBEmJomXzK6HY7jYjUMgkZr0OlV+rVZzpOaUZaXkiPbsrm6ix4CUSD4Ht1c/rUvl7loWss8vbPIZhHqBCgZQEasKANRBUE46IKvqVNVwTyludwhSlKmdFKUoBSlKAUpSgFKUoBSlKAUpSgFKUoBSlKAUpSgFKUoBSlKAVX8X4VBOh7aGKXb+JGr/AOoGlKA8/s+HxJxG0VIo1VXbSFQADET9ABtXqFKUApSlAKUpQClKUApSlAKUpQClKUApSlAf/9k="/>
          <p:cNvSpPr>
            <a:spLocks noChangeAspect="1" noChangeArrowheads="1"/>
          </p:cNvSpPr>
          <p:nvPr/>
        </p:nvSpPr>
        <p:spPr bwMode="auto">
          <a:xfrm>
            <a:off x="155575" y="-1790700"/>
            <a:ext cx="50101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http://activechildren.ru/images/hare_with_flowers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3786214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readik.ru/bukvy/i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5929306" cy="5929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928670"/>
            <a:ext cx="8929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0" b="1" i="1" dirty="0" smtClean="0">
                <a:solidFill>
                  <a:srgbClr val="FF0000"/>
                </a:solidFill>
              </a:rPr>
              <a:t>Молодці!</a:t>
            </a:r>
            <a:endParaRPr lang="ru-RU" sz="15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пчёлы на лугу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54512"/>
            <a:ext cx="3143272" cy="3103488"/>
          </a:xfrm>
          <a:prstGeom prst="rect">
            <a:avLst/>
          </a:prstGeom>
          <a:noFill/>
        </p:spPr>
      </p:pic>
      <p:pic>
        <p:nvPicPr>
          <p:cNvPr id="7" name="Picture 2" descr="пчёлы на лугу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28" y="3754512"/>
            <a:ext cx="3143272" cy="3103488"/>
          </a:xfrm>
          <a:prstGeom prst="rect">
            <a:avLst/>
          </a:prstGeom>
          <a:noFill/>
        </p:spPr>
      </p:pic>
      <p:pic>
        <p:nvPicPr>
          <p:cNvPr id="8" name="Picture 2" descr="пчела соберает нектар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928935"/>
            <a:ext cx="3000396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://readik.ru/bukvy/i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5929306" cy="59293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15140" y="928670"/>
            <a:ext cx="22145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0070C0"/>
                </a:solidFill>
              </a:rPr>
              <a:t>=</a:t>
            </a:r>
            <a:endParaRPr lang="ru-RU" sz="30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532 L -0.14549 -0.005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1974-8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6500858" cy="605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://az-byka.ru/wp-content/uploads/2012/12/%D0%B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28"/>
            <a:ext cx="6339208" cy="6572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1143008" cy="1143000"/>
          </a:xfrm>
        </p:spPr>
        <p:txBody>
          <a:bodyPr>
            <a:noAutofit/>
          </a:bodyPr>
          <a:lstStyle/>
          <a:p>
            <a:r>
              <a:rPr lang="ru-RU" sz="7200" b="1" dirty="0">
                <a:latin typeface="+mn-lt"/>
              </a:rPr>
              <a:t>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3240" y="10715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2071678"/>
            <a:ext cx="121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/>
              <a:t>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282" y="100010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err="1" smtClean="0"/>
              <a:t>оржик</a:t>
            </a:r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407194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осип</a:t>
            </a:r>
            <a:endParaRPr lang="ru-RU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121442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*</a:t>
            </a:r>
            <a:endParaRPr lang="ru-RU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4214818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*</a:t>
            </a:r>
            <a:endParaRPr lang="ru-RU" sz="7200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532 L 0.26198 -0.151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0948 L 0.38281 0.2925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1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erch-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1662"/>
            <a:ext cx="6643734" cy="356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5286388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 </a:t>
            </a:r>
            <a:r>
              <a:rPr lang="uk-UA" sz="3200" dirty="0">
                <a:solidFill>
                  <a:srgbClr val="423B79"/>
                </a:solidFill>
              </a:rPr>
              <a:t>Дрібна прісноводна риба з колючими плавцями.</a:t>
            </a:r>
            <a:endParaRPr lang="ru-RU" sz="3200" dirty="0">
              <a:solidFill>
                <a:srgbClr val="423B7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4000504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йорж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ab6-2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66"/>
            <a:ext cx="62285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00430" y="3643314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</a:rPr>
              <a:t>йорж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00034" y="5286388"/>
            <a:ext cx="8189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Щітка для миття посуду з вузьким горлом.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otoramochki.com/fon/fon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erch-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71480"/>
            <a:ext cx="4143404" cy="252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b6-2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357562"/>
            <a:ext cx="446829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2" y="1428736"/>
            <a:ext cx="1947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 smtClean="0">
                <a:solidFill>
                  <a:srgbClr val="0070C0"/>
                </a:solidFill>
              </a:rPr>
              <a:t>Хто</a:t>
            </a:r>
            <a:r>
              <a:rPr lang="ru-RU" sz="7200" b="1" dirty="0" smtClean="0">
                <a:solidFill>
                  <a:srgbClr val="0070C0"/>
                </a:solidFill>
              </a:rPr>
              <a:t>?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4214818"/>
            <a:ext cx="1960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>
                <a:solidFill>
                  <a:srgbClr val="0070C0"/>
                </a:solidFill>
              </a:rPr>
              <a:t>Щ</a:t>
            </a:r>
            <a:r>
              <a:rPr lang="ru-RU" sz="7200" b="1" dirty="0" err="1" smtClean="0">
                <a:solidFill>
                  <a:srgbClr val="0070C0"/>
                </a:solidFill>
              </a:rPr>
              <a:t>о</a:t>
            </a:r>
            <a:r>
              <a:rPr lang="ru-RU" sz="7200" b="1" dirty="0" smtClean="0">
                <a:solidFill>
                  <a:srgbClr val="0070C0"/>
                </a:solidFill>
              </a:rPr>
              <a:t>?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463</TotalTime>
  <Words>180</Words>
  <Application>Microsoft Office PowerPoint</Application>
  <PresentationFormat>Экран (4:3)</PresentationFormat>
  <Paragraphs>65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Стас</cp:lastModifiedBy>
  <cp:revision>50</cp:revision>
  <dcterms:created xsi:type="dcterms:W3CDTF">2014-01-26T17:35:54Z</dcterms:created>
  <dcterms:modified xsi:type="dcterms:W3CDTF">2015-02-14T11:05:05Z</dcterms:modified>
</cp:coreProperties>
</file>