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5" autoAdjust="0"/>
  </p:normalViewPr>
  <p:slideViewPr>
    <p:cSldViewPr>
      <p:cViewPr varScale="1">
        <p:scale>
          <a:sx n="88" d="100"/>
          <a:sy n="88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56BE6-B738-483A-B77D-0823FA7BAE76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4A959-5670-4CF6-8D4F-404E6147879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4A959-5670-4CF6-8D4F-404E61478795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EBCE0D-D63E-4F9C-B144-A10B6A0CF8EC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C02425-FDEA-4974-96FA-3175AC8E724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щшгнеаві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803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5328592"/>
          </a:xfrm>
        </p:spPr>
        <p:txBody>
          <a:bodyPr numCol="2">
            <a:normAutofit fontScale="2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sz="7400" dirty="0" smtClean="0"/>
          </a:p>
          <a:p>
            <a:pPr>
              <a:lnSpc>
                <a:spcPct val="120000"/>
              </a:lnSpc>
            </a:pPr>
            <a:r>
              <a:rPr lang="uk-UA" sz="11200" dirty="0" smtClean="0"/>
              <a:t>Знайомство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Звертання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Вітання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Прощання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Поздоровлення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Вибачення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Прохання</a:t>
            </a:r>
          </a:p>
          <a:p>
            <a:pPr>
              <a:lnSpc>
                <a:spcPct val="120000"/>
              </a:lnSpc>
            </a:pPr>
            <a:endParaRPr lang="uk-UA" sz="11200" dirty="0" smtClean="0"/>
          </a:p>
          <a:p>
            <a:pPr>
              <a:lnSpc>
                <a:spcPct val="120000"/>
              </a:lnSpc>
            </a:pPr>
            <a:endParaRPr lang="uk-UA" sz="11200" dirty="0" smtClean="0"/>
          </a:p>
          <a:p>
            <a:pPr>
              <a:lnSpc>
                <a:spcPct val="120000"/>
              </a:lnSpc>
              <a:buNone/>
            </a:pPr>
            <a:endParaRPr lang="uk-UA" sz="11200" dirty="0" smtClean="0"/>
          </a:p>
          <a:p>
            <a:pPr>
              <a:lnSpc>
                <a:spcPct val="120000"/>
              </a:lnSpc>
            </a:pPr>
            <a:r>
              <a:rPr lang="uk-UA" sz="11200" dirty="0" smtClean="0"/>
              <a:t>  Запрошення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Пропозиція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Порада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Відмова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Співчуття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Комплімент</a:t>
            </a:r>
          </a:p>
          <a:p>
            <a:pPr>
              <a:lnSpc>
                <a:spcPct val="120000"/>
              </a:lnSpc>
            </a:pPr>
            <a:r>
              <a:rPr lang="uk-UA" sz="11200" dirty="0" smtClean="0"/>
              <a:t>Схвалення</a:t>
            </a:r>
          </a:p>
          <a:p>
            <a:pPr>
              <a:lnSpc>
                <a:spcPct val="120000"/>
              </a:lnSpc>
            </a:pPr>
            <a:endParaRPr lang="uk-UA" sz="11200" dirty="0" smtClean="0"/>
          </a:p>
          <a:p>
            <a:pPr>
              <a:lnSpc>
                <a:spcPct val="120000"/>
              </a:lnSpc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544616" cy="10443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Segoe Script" pitchFamily="34" charset="0"/>
              </a:rPr>
              <a:t>Мовні ситуації:</a:t>
            </a:r>
            <a:br>
              <a:rPr lang="uk-UA" dirty="0" smtClean="0">
                <a:latin typeface="Segoe Script" pitchFamily="34" charset="0"/>
              </a:rPr>
            </a:br>
            <a:endParaRPr lang="uk-UA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err="1" smtClean="0">
                <a:latin typeface="Segoe Script" pitchFamily="34" charset="0"/>
              </a:rPr>
              <a:t>“Ніщо</a:t>
            </a:r>
            <a:r>
              <a:rPr lang="uk-UA" sz="4000" dirty="0" smtClean="0">
                <a:latin typeface="Segoe Script" pitchFamily="34" charset="0"/>
              </a:rPr>
              <a:t> не обходиться нам так дешево і не ціниться так дорого,</a:t>
            </a:r>
          </a:p>
          <a:p>
            <a:pPr>
              <a:buNone/>
            </a:pPr>
            <a:r>
              <a:rPr lang="uk-UA" sz="4000" dirty="0" smtClean="0">
                <a:latin typeface="Segoe Script" pitchFamily="34" charset="0"/>
              </a:rPr>
              <a:t> як </a:t>
            </a:r>
            <a:r>
              <a:rPr lang="uk-UA" sz="4000" dirty="0" err="1" smtClean="0">
                <a:latin typeface="Segoe Script" pitchFamily="34" charset="0"/>
              </a:rPr>
              <a:t>ввічливість”</a:t>
            </a:r>
            <a:endParaRPr lang="uk-UA" sz="4000" dirty="0" smtClean="0">
              <a:latin typeface="Segoe Script" pitchFamily="34" charset="0"/>
            </a:endParaRPr>
          </a:p>
          <a:p>
            <a:pPr algn="r">
              <a:buNone/>
            </a:pPr>
            <a:r>
              <a:rPr lang="uk-UA" sz="4000" dirty="0" smtClean="0">
                <a:latin typeface="Segoe Script" pitchFamily="34" charset="0"/>
              </a:rPr>
              <a:t>М.Сервантес</a:t>
            </a:r>
            <a:endParaRPr lang="uk-UA" sz="4000" dirty="0">
              <a:latin typeface="Segoe Script" pitchFamily="34" charset="0"/>
            </a:endParaRPr>
          </a:p>
        </p:txBody>
      </p:sp>
      <p:pic>
        <p:nvPicPr>
          <p:cNvPr id="2050" name="Picture 2" descr="C:\Users\Таня\Desktop\Detskij-eti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30707"/>
            <a:ext cx="3888432" cy="298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7200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endParaRPr lang="uk-UA" dirty="0" smtClean="0"/>
          </a:p>
          <a:p>
            <a:pPr algn="ctr">
              <a:buNone/>
            </a:pPr>
            <a:r>
              <a:rPr lang="uk-UA" sz="4000" dirty="0" smtClean="0"/>
              <a:t>вибачення та подяка.</a:t>
            </a:r>
            <a:endParaRPr lang="uk-UA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Звертання та вітання,</a:t>
            </a:r>
            <a:endParaRPr lang="uk-UA" sz="4000" dirty="0"/>
          </a:p>
        </p:txBody>
      </p:sp>
      <p:pic>
        <p:nvPicPr>
          <p:cNvPr id="1027" name="Picture 3" descr="C:\Users\Таня\Desktop\pravila-etiketa-dlya-samyx-malenkix-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896544" cy="464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Доречнішими є словоформи дієслова :  </a:t>
            </a:r>
          </a:p>
          <a:p>
            <a:r>
              <a:rPr lang="uk-UA" dirty="0" smtClean="0">
                <a:latin typeface="Segoe Script" pitchFamily="34" charset="0"/>
              </a:rPr>
              <a:t>Вибачати,</a:t>
            </a:r>
          </a:p>
          <a:p>
            <a:r>
              <a:rPr lang="uk-UA" dirty="0" smtClean="0">
                <a:latin typeface="Segoe Script" pitchFamily="34" charset="0"/>
              </a:rPr>
              <a:t>Вибач,</a:t>
            </a:r>
          </a:p>
          <a:p>
            <a:r>
              <a:rPr lang="uk-UA" dirty="0" smtClean="0">
                <a:latin typeface="Segoe Script" pitchFamily="34" charset="0"/>
              </a:rPr>
              <a:t>Прошу вибачити,</a:t>
            </a:r>
          </a:p>
          <a:p>
            <a:r>
              <a:rPr lang="uk-UA" dirty="0" smtClean="0">
                <a:latin typeface="Segoe Script" pitchFamily="34" charset="0"/>
              </a:rPr>
              <a:t>Прошу вибачення,</a:t>
            </a:r>
          </a:p>
          <a:p>
            <a:pPr>
              <a:buNone/>
            </a:pPr>
            <a:endParaRPr lang="uk-UA" sz="4200" dirty="0" smtClean="0">
              <a:latin typeface="+mj-lt"/>
            </a:endParaRPr>
          </a:p>
          <a:p>
            <a:pPr algn="ctr">
              <a:buNone/>
            </a:pPr>
            <a:r>
              <a:rPr lang="uk-UA" sz="4200" dirty="0" err="1" smtClean="0">
                <a:latin typeface="+mj-lt"/>
              </a:rPr>
              <a:t>“извиняюсь”</a:t>
            </a:r>
            <a:r>
              <a:rPr lang="uk-UA" sz="4200" dirty="0" smtClean="0">
                <a:latin typeface="+mj-lt"/>
              </a:rPr>
              <a:t>           </a:t>
            </a:r>
            <a:r>
              <a:rPr lang="uk-UA" sz="4200" dirty="0" err="1" smtClean="0">
                <a:latin typeface="+mj-lt"/>
              </a:rPr>
              <a:t>“вибачаюсь”</a:t>
            </a:r>
            <a:endParaRPr lang="uk-UA" sz="4200" dirty="0" smtClean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</a:t>
            </a:r>
            <a:r>
              <a:rPr lang="en-US" dirty="0" err="1" smtClean="0"/>
              <a:t>Przepraszam</a:t>
            </a:r>
            <a:r>
              <a:rPr lang="uk-UA" dirty="0" smtClean="0"/>
              <a:t>”         “ </a:t>
            </a:r>
            <a:r>
              <a:rPr lang="uk-UA" dirty="0" err="1" smtClean="0"/>
              <a:t>перепрошую”</a:t>
            </a:r>
            <a:r>
              <a:rPr lang="uk-UA" dirty="0" smtClean="0"/>
              <a:t>  </a:t>
            </a:r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67944" y="105273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9992" y="501317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err="1" smtClean="0"/>
              <a:t>“спаси</a:t>
            </a:r>
            <a:r>
              <a:rPr lang="uk-UA" sz="3200" dirty="0" smtClean="0"/>
              <a:t> </a:t>
            </a:r>
            <a:r>
              <a:rPr lang="uk-UA" sz="3200" dirty="0" err="1" smtClean="0"/>
              <a:t>Богь”</a:t>
            </a:r>
            <a:r>
              <a:rPr lang="uk-UA" sz="3200" dirty="0" smtClean="0"/>
              <a:t>                   </a:t>
            </a:r>
            <a:r>
              <a:rPr lang="uk-UA" sz="3200" dirty="0" err="1" smtClean="0"/>
              <a:t>“спасибі”</a:t>
            </a:r>
            <a:endParaRPr lang="uk-UA" sz="3200" dirty="0" smtClean="0"/>
          </a:p>
          <a:p>
            <a:pPr algn="ctr"/>
            <a:r>
              <a:rPr lang="uk-UA" sz="3200" dirty="0" smtClean="0"/>
              <a:t>“ </a:t>
            </a:r>
            <a:r>
              <a:rPr lang="de-DE" sz="3200" dirty="0" smtClean="0"/>
              <a:t>danken</a:t>
            </a:r>
            <a:r>
              <a:rPr lang="uk-UA" sz="3200" dirty="0" smtClean="0"/>
              <a:t>”                        “</a:t>
            </a:r>
            <a:r>
              <a:rPr lang="ru-RU" sz="3200" dirty="0" err="1" smtClean="0"/>
              <a:t>дякувати</a:t>
            </a:r>
            <a:r>
              <a:rPr lang="uk-UA" sz="3200" dirty="0" smtClean="0"/>
              <a:t> ”</a:t>
            </a:r>
          </a:p>
          <a:p>
            <a:pPr>
              <a:buNone/>
            </a:pPr>
            <a:endParaRPr lang="uk-UA" sz="3200" dirty="0" smtClean="0"/>
          </a:p>
          <a:p>
            <a:pPr>
              <a:buNone/>
            </a:pPr>
            <a:endParaRPr lang="uk-UA" sz="3200" dirty="0" smtClean="0"/>
          </a:p>
          <a:p>
            <a:pPr algn="ctr">
              <a:buNone/>
            </a:pPr>
            <a:r>
              <a:rPr lang="uk-UA" sz="3200" dirty="0" smtClean="0"/>
              <a:t>Слово </a:t>
            </a:r>
            <a:r>
              <a:rPr lang="uk-UA" sz="3200" dirty="0" err="1" smtClean="0"/>
              <a:t>“дякуючи”</a:t>
            </a:r>
            <a:r>
              <a:rPr lang="uk-UA" sz="3200" dirty="0" smtClean="0"/>
              <a:t> має єдине значення як дієприслівник теперішнього часу, недоконаного виду дієслова </a:t>
            </a:r>
            <a:r>
              <a:rPr lang="uk-UA" sz="3200" dirty="0" err="1" smtClean="0"/>
              <a:t>“дякувати”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Script" pitchFamily="34" charset="0"/>
              </a:rPr>
              <a:t>Спасибі – дякую ?</a:t>
            </a:r>
            <a:endParaRPr lang="uk-UA" sz="4400" dirty="0">
              <a:latin typeface="Segoe Script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7984" y="1844824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27984" y="24208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1357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latin typeface="Segoe Script" pitchFamily="34" charset="0"/>
              </a:rPr>
              <a:t>Мовна ситуація.</a:t>
            </a:r>
            <a:br>
              <a:rPr lang="uk-UA" sz="4800" dirty="0" smtClean="0">
                <a:latin typeface="Segoe Script" pitchFamily="34" charset="0"/>
              </a:rPr>
            </a:br>
            <a:r>
              <a:rPr lang="uk-UA" sz="4800" dirty="0" smtClean="0">
                <a:latin typeface="Segoe Script" pitchFamily="34" charset="0"/>
              </a:rPr>
              <a:t>У</a:t>
            </a:r>
            <a:r>
              <a:rPr lang="uk-UA" sz="4800" dirty="0" smtClean="0">
                <a:latin typeface="Segoe Script" pitchFamily="34" charset="0"/>
              </a:rPr>
              <a:t> магазині:</a:t>
            </a:r>
            <a:br>
              <a:rPr lang="uk-UA" sz="4800" dirty="0" smtClean="0">
                <a:latin typeface="Segoe Script" pitchFamily="34" charset="0"/>
              </a:rPr>
            </a:br>
            <a:r>
              <a:rPr lang="uk-UA" sz="4800" dirty="0" smtClean="0">
                <a:latin typeface="Segoe Script" pitchFamily="34" charset="0"/>
              </a:rPr>
              <a:t>покупець - продавець</a:t>
            </a:r>
            <a:endParaRPr lang="uk-UA" sz="4800" dirty="0">
              <a:latin typeface="Segoe Script" pitchFamily="34" charset="0"/>
            </a:endParaRPr>
          </a:p>
        </p:txBody>
      </p:sp>
      <p:pic>
        <p:nvPicPr>
          <p:cNvPr id="1026" name="Picture 2" descr="C:\Users\Таня\Desktop\k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6490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1412776"/>
            <a:ext cx="364725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latin typeface="Segoe Script" pitchFamily="34" charset="0"/>
              </a:rPr>
              <a:t>                                                    в народних прислів'ях </a:t>
            </a:r>
          </a:p>
          <a:p>
            <a:pPr algn="ctr">
              <a:buNone/>
            </a:pPr>
            <a:r>
              <a:rPr lang="uk-UA" sz="3600" dirty="0" smtClean="0">
                <a:latin typeface="Segoe Script" pitchFamily="34" charset="0"/>
              </a:rPr>
              <a:t>                                                  та </a:t>
            </a:r>
          </a:p>
          <a:p>
            <a:pPr algn="ctr">
              <a:buNone/>
            </a:pPr>
            <a:r>
              <a:rPr lang="uk-UA" sz="3600" dirty="0" smtClean="0">
                <a:latin typeface="Segoe Script" pitchFamily="34" charset="0"/>
              </a:rPr>
              <a:t>приказках …                                              </a:t>
            </a:r>
            <a:endParaRPr lang="uk-UA" sz="3600" dirty="0">
              <a:latin typeface="Segoe Script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Таня\Desktop\5_etike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5694" cy="624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119</Words>
  <Application>Microsoft Office PowerPoint</Application>
  <PresentationFormat>Экран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Мовні ситуації: </vt:lpstr>
      <vt:lpstr>Слайд 3</vt:lpstr>
      <vt:lpstr>Звертання та вітання,</vt:lpstr>
      <vt:lpstr>“Przepraszam”         “ перепрошую”  </vt:lpstr>
      <vt:lpstr>Спасибі – дякую ?</vt:lpstr>
      <vt:lpstr>Мовна ситуація. У магазині: покупець - продавець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Мовний етикет</dc:title>
  <dc:creator>Таня</dc:creator>
  <cp:lastModifiedBy>Таня</cp:lastModifiedBy>
  <cp:revision>19</cp:revision>
  <dcterms:created xsi:type="dcterms:W3CDTF">2013-02-01T17:47:24Z</dcterms:created>
  <dcterms:modified xsi:type="dcterms:W3CDTF">2013-02-03T18:48:19Z</dcterms:modified>
</cp:coreProperties>
</file>