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4CD3C1-FEE7-45FF-9767-0292A50596F3}" type="datetimeFigureOut">
              <a:rPr lang="ru-RU" smtClean="0"/>
              <a:pPr/>
              <a:t>25.03.2012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3A3B76-7833-42A8-9B65-9772E7D6963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Литва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Виконав:</a:t>
            </a:r>
          </a:p>
          <a:p>
            <a:r>
              <a:rPr lang="uk-UA" dirty="0" smtClean="0"/>
              <a:t>Учень 11-Б класу</a:t>
            </a:r>
          </a:p>
          <a:p>
            <a:r>
              <a:rPr lang="uk-UA" dirty="0" smtClean="0"/>
              <a:t>Сокальського НВК</a:t>
            </a:r>
          </a:p>
          <a:p>
            <a:r>
              <a:rPr lang="uk-UA" dirty="0" smtClean="0"/>
              <a:t>“ЗШ І-ІІІ ст. №4 – </a:t>
            </a:r>
            <a:r>
              <a:rPr lang="uk-UA" dirty="0" err="1" smtClean="0"/>
              <a:t>ліцей”</a:t>
            </a:r>
            <a:endParaRPr lang="uk-UA" dirty="0"/>
          </a:p>
          <a:p>
            <a:r>
              <a:rPr lang="uk-UA" dirty="0" err="1" smtClean="0"/>
              <a:t>Царук</a:t>
            </a:r>
            <a:r>
              <a:rPr lang="uk-UA" dirty="0" smtClean="0"/>
              <a:t> Володимир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Кухня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3043230" cy="4922520"/>
          </a:xfrm>
        </p:spPr>
        <p:txBody>
          <a:bodyPr>
            <a:normAutofit/>
          </a:bodyPr>
          <a:lstStyle/>
          <a:p>
            <a:r>
              <a:rPr lang="uk-UA" dirty="0" smtClean="0"/>
              <a:t>Холодний борщ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err="1" smtClean="0"/>
              <a:t>Цеппеліни</a:t>
            </a:r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Зрази</a:t>
            </a:r>
            <a:endParaRPr lang="ru-RU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500042"/>
            <a:ext cx="267316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2714620"/>
            <a:ext cx="2819921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4714884"/>
            <a:ext cx="2714644" cy="1945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Кухня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5400684" cy="3993850"/>
          </a:xfrm>
        </p:spPr>
        <p:txBody>
          <a:bodyPr>
            <a:normAutofit/>
          </a:bodyPr>
          <a:lstStyle/>
          <a:p>
            <a:r>
              <a:rPr lang="uk-UA" dirty="0" smtClean="0"/>
              <a:t>Млинці </a:t>
            </a:r>
            <a:r>
              <a:rPr lang="uk-UA" dirty="0" err="1" smtClean="0"/>
              <a:t>“Жямайчю”</a:t>
            </a:r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Торт </a:t>
            </a:r>
            <a:r>
              <a:rPr lang="uk-UA" dirty="0" err="1" smtClean="0"/>
              <a:t>“Шакотіс”</a:t>
            </a: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428736"/>
            <a:ext cx="314327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857628"/>
            <a:ext cx="2071702" cy="280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Розташування у світі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1857365"/>
            <a:ext cx="464347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/>
              <a:t>Лито́вська Респу́бліка, Литва́ (лит. </a:t>
            </a:r>
            <a:r>
              <a:rPr lang="en-US" sz="2000" dirty="0" err="1" smtClean="0"/>
              <a:t>Lietuvos</a:t>
            </a:r>
            <a:r>
              <a:rPr lang="en-US" sz="2000" dirty="0" smtClean="0"/>
              <a:t> </a:t>
            </a:r>
            <a:r>
              <a:rPr lang="en-US" sz="2000" dirty="0" err="1" smtClean="0"/>
              <a:t>Respublika</a:t>
            </a:r>
            <a:r>
              <a:rPr lang="en-US" sz="2000" dirty="0" smtClean="0"/>
              <a:t>, </a:t>
            </a:r>
            <a:r>
              <a:rPr lang="en-US" sz="2000" dirty="0" err="1" smtClean="0"/>
              <a:t>Lietuva</a:t>
            </a:r>
            <a:r>
              <a:rPr lang="en-US" sz="2000" dirty="0" smtClean="0"/>
              <a:t>) — </a:t>
            </a:r>
            <a:r>
              <a:rPr lang="vi-VN" sz="2000" dirty="0" smtClean="0"/>
              <a:t>держава в Північній Європі, одна з трьох країни Балтії, розташованих на східному узбережжі Балтійського моря</a:t>
            </a:r>
            <a:r>
              <a:rPr lang="vi-VN" sz="2000" dirty="0" smtClean="0"/>
              <a:t>.</a:t>
            </a:r>
            <a:endParaRPr lang="vi-VN" sz="2000" dirty="0" smtClean="0"/>
          </a:p>
          <a:p>
            <a:r>
              <a:rPr lang="vi-VN" sz="2000" dirty="0" smtClean="0"/>
              <a:t>На півночі Литва межує з Латвійською Республікою (протяжність кордону 610 км.) на сході — з Білоруссю (протяжність кордону 724 км.), на південному заході з Калініградською обл. Російської Федерації (протяжність кордону 303 км.), на півдні — з Польщею (протяжність кордону 110 км.). На заході природними кордонами Литовської республіки є узбережжя Балтійського моря (протяжність 99 км.).</a:t>
            </a:r>
            <a:endParaRPr lang="ru-RU" sz="20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935480"/>
            <a:ext cx="4829180" cy="43891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857363"/>
            <a:ext cx="3500462" cy="2632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4505321"/>
            <a:ext cx="3095630" cy="2352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Прапор і Герб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4786322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Девіз</a:t>
            </a:r>
            <a:r>
              <a:rPr lang="ru-RU" sz="2400" dirty="0" smtClean="0"/>
              <a:t>:  </a:t>
            </a:r>
            <a:r>
              <a:rPr lang="lt-LT" sz="2400" dirty="0" smtClean="0"/>
              <a:t>Tautos </a:t>
            </a:r>
            <a:r>
              <a:rPr lang="lt-LT" sz="2400" dirty="0" smtClean="0"/>
              <a:t>jėga </a:t>
            </a:r>
            <a:r>
              <a:rPr lang="lt-LT" sz="2400" dirty="0" smtClean="0"/>
              <a:t>vienybėje</a:t>
            </a:r>
            <a:r>
              <a:rPr lang="uk-UA" sz="2400" dirty="0" smtClean="0">
                <a:latin typeface="Cambria" pitchFamily="18" charset="0"/>
              </a:rPr>
              <a:t> </a:t>
            </a:r>
            <a:endParaRPr lang="lt-LT" sz="2400" dirty="0" smtClean="0">
              <a:latin typeface="Cambria" pitchFamily="18" charset="0"/>
            </a:endParaRPr>
          </a:p>
          <a:p>
            <a:r>
              <a:rPr lang="lt-LT" sz="2400" dirty="0" smtClean="0"/>
              <a:t> (</a:t>
            </a:r>
            <a:r>
              <a:rPr lang="ru-RU" sz="2400" dirty="0" smtClean="0"/>
              <a:t>У </a:t>
            </a:r>
            <a:r>
              <a:rPr lang="ru-RU" sz="2400" dirty="0" err="1" smtClean="0"/>
              <a:t>з'єднанні</a:t>
            </a:r>
            <a:r>
              <a:rPr lang="ru-RU" sz="2400" dirty="0" smtClean="0"/>
              <a:t> сила)</a:t>
            </a:r>
            <a:endParaRPr lang="ru-RU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071678"/>
            <a:ext cx="381002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000240"/>
            <a:ext cx="231621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Цікаве про </a:t>
            </a:r>
            <a:r>
              <a:rPr lang="uk-UA" dirty="0" smtClean="0"/>
              <a:t>Литву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4186238" cy="442247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Янтар</a:t>
            </a:r>
            <a:r>
              <a:rPr lang="ru-RU" dirty="0" smtClean="0"/>
              <a:t> для </a:t>
            </a:r>
            <a:r>
              <a:rPr lang="ru-RU" dirty="0" err="1" smtClean="0"/>
              <a:t>Литви</a:t>
            </a:r>
            <a:r>
              <a:rPr lang="ru-RU" dirty="0" smtClean="0"/>
              <a:t> - не просто </a:t>
            </a:r>
            <a:r>
              <a:rPr lang="ru-RU" dirty="0" err="1" smtClean="0"/>
              <a:t>рядовий</a:t>
            </a:r>
            <a:r>
              <a:rPr lang="ru-RU" dirty="0" smtClean="0"/>
              <a:t> </a:t>
            </a:r>
            <a:r>
              <a:rPr lang="ru-RU" dirty="0" err="1" smtClean="0"/>
              <a:t>мінерал</a:t>
            </a:r>
            <a:r>
              <a:rPr lang="ru-RU" dirty="0" smtClean="0"/>
              <a:t>, </a:t>
            </a:r>
            <a:r>
              <a:rPr lang="ru-RU" dirty="0" err="1" smtClean="0"/>
              <a:t>вивуджений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моря. Цей </a:t>
            </a:r>
            <a:r>
              <a:rPr lang="ru-RU" dirty="0" err="1" smtClean="0"/>
              <a:t>жовтий</a:t>
            </a:r>
            <a:r>
              <a:rPr lang="ru-RU" dirty="0" smtClean="0"/>
              <a:t> </a:t>
            </a:r>
            <a:r>
              <a:rPr lang="ru-RU" dirty="0" err="1" smtClean="0"/>
              <a:t>камінь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, за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версій</a:t>
            </a:r>
            <a:r>
              <a:rPr lang="ru-RU" dirty="0" smtClean="0"/>
              <a:t>, не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інше</a:t>
            </a:r>
            <a:r>
              <a:rPr lang="ru-RU" dirty="0" smtClean="0"/>
              <a:t>, як </a:t>
            </a:r>
            <a:r>
              <a:rPr lang="ru-RU" dirty="0" err="1" smtClean="0"/>
              <a:t>застигаюча</a:t>
            </a:r>
            <a:r>
              <a:rPr lang="ru-RU" dirty="0" smtClean="0"/>
              <a:t> смола </a:t>
            </a:r>
            <a:r>
              <a:rPr lang="ru-RU" dirty="0" err="1" smtClean="0"/>
              <a:t>скандінавських</a:t>
            </a:r>
            <a:r>
              <a:rPr lang="ru-RU" dirty="0" smtClean="0"/>
              <a:t> сосен </a:t>
            </a:r>
            <a:r>
              <a:rPr lang="ru-RU" dirty="0" err="1" smtClean="0"/>
              <a:t>є</a:t>
            </a:r>
            <a:r>
              <a:rPr lang="ru-RU" dirty="0" smtClean="0"/>
              <a:t> для </a:t>
            </a:r>
            <a:r>
              <a:rPr lang="ru-RU" dirty="0" err="1" smtClean="0"/>
              <a:t>Литви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символом,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країна</a:t>
            </a:r>
            <a:r>
              <a:rPr lang="ru-RU" dirty="0" smtClean="0"/>
              <a:t> </a:t>
            </a:r>
            <a:r>
              <a:rPr lang="ru-RU" dirty="0" err="1" smtClean="0"/>
              <a:t>позначає</a:t>
            </a:r>
            <a:r>
              <a:rPr lang="ru-RU" dirty="0" smtClean="0"/>
              <a:t> себе на </a:t>
            </a:r>
            <a:r>
              <a:rPr lang="ru-RU" dirty="0" err="1" smtClean="0"/>
              <a:t>світовій</a:t>
            </a:r>
            <a:r>
              <a:rPr lang="ru-RU" dirty="0" smtClean="0"/>
              <a:t> </a:t>
            </a:r>
            <a:r>
              <a:rPr lang="ru-RU" dirty="0" err="1" smtClean="0"/>
              <a:t>туристичній</a:t>
            </a:r>
            <a:r>
              <a:rPr lang="ru-RU" dirty="0" smtClean="0"/>
              <a:t> </a:t>
            </a:r>
            <a:r>
              <a:rPr lang="ru-RU" dirty="0" err="1" smtClean="0"/>
              <a:t>карті</a:t>
            </a:r>
            <a:r>
              <a:rPr lang="ru-RU" dirty="0" smtClean="0"/>
              <a:t>. Слово «</a:t>
            </a:r>
            <a:r>
              <a:rPr lang="ru-RU" dirty="0" err="1" smtClean="0"/>
              <a:t>Янтар</a:t>
            </a:r>
            <a:r>
              <a:rPr lang="ru-RU" dirty="0" smtClean="0"/>
              <a:t>» </a:t>
            </a:r>
            <a:r>
              <a:rPr lang="ru-RU" dirty="0" err="1" smtClean="0"/>
              <a:t>присутнє</a:t>
            </a:r>
            <a:r>
              <a:rPr lang="ru-RU" dirty="0" smtClean="0"/>
              <a:t> в </a:t>
            </a:r>
            <a:r>
              <a:rPr lang="ru-RU" dirty="0" err="1" smtClean="0"/>
              <a:t>Литві</a:t>
            </a:r>
            <a:r>
              <a:rPr lang="ru-RU" dirty="0" smtClean="0"/>
              <a:t> у </a:t>
            </a:r>
            <a:r>
              <a:rPr lang="ru-RU" dirty="0" err="1" smtClean="0"/>
              <a:t>всьому</a:t>
            </a:r>
            <a:r>
              <a:rPr lang="ru-RU" dirty="0" smtClean="0"/>
              <a:t>: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назві</a:t>
            </a:r>
            <a:r>
              <a:rPr lang="ru-RU" dirty="0" smtClean="0"/>
              <a:t> пива, </a:t>
            </a:r>
            <a:r>
              <a:rPr lang="ru-RU" dirty="0" err="1" smtClean="0"/>
              <a:t>печива</a:t>
            </a:r>
            <a:r>
              <a:rPr lang="ru-RU" dirty="0" smtClean="0"/>
              <a:t>, </a:t>
            </a:r>
            <a:r>
              <a:rPr lang="ru-RU" dirty="0" err="1" smtClean="0"/>
              <a:t>готелів</a:t>
            </a:r>
            <a:r>
              <a:rPr lang="ru-RU" dirty="0" smtClean="0"/>
              <a:t>, </a:t>
            </a:r>
            <a:r>
              <a:rPr lang="ru-RU" dirty="0" err="1" smtClean="0"/>
              <a:t>джазових</a:t>
            </a:r>
            <a:r>
              <a:rPr lang="ru-RU" dirty="0" smtClean="0"/>
              <a:t> </a:t>
            </a:r>
            <a:r>
              <a:rPr lang="ru-RU" dirty="0" err="1" smtClean="0"/>
              <a:t>фестивалів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комедійних</a:t>
            </a:r>
            <a:r>
              <a:rPr lang="ru-RU" dirty="0" smtClean="0"/>
              <a:t> </a:t>
            </a:r>
            <a:r>
              <a:rPr lang="ru-RU" dirty="0" err="1" smtClean="0"/>
              <a:t>серіалів</a:t>
            </a:r>
            <a:r>
              <a:rPr lang="ru-RU" dirty="0" smtClean="0"/>
              <a:t>..</a:t>
            </a:r>
            <a:endParaRPr lang="ru-RU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285992"/>
            <a:ext cx="4411081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229600" cy="1143000"/>
          </a:xfrm>
        </p:spPr>
        <p:txBody>
          <a:bodyPr/>
          <a:lstStyle/>
          <a:p>
            <a:r>
              <a:rPr lang="uk-UA" dirty="0" smtClean="0"/>
              <a:t>Цікаве </a:t>
            </a:r>
            <a:r>
              <a:rPr lang="uk-UA" dirty="0" smtClean="0"/>
              <a:t>про Литву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4543428" cy="4279602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Вільнюс - столиця і найбільше місто країни. Він був заснований у 1323 році біля злиття річок </a:t>
            </a:r>
            <a:r>
              <a:rPr lang="uk-UA" dirty="0" err="1" smtClean="0"/>
              <a:t>Няріс</a:t>
            </a:r>
            <a:r>
              <a:rPr lang="uk-UA" dirty="0" smtClean="0"/>
              <a:t> і Вільно. Центр Старого міста - </a:t>
            </a:r>
            <a:r>
              <a:rPr lang="uk-UA" dirty="0" err="1" smtClean="0"/>
              <a:t>Катедральна</a:t>
            </a:r>
            <a:r>
              <a:rPr lang="uk-UA" dirty="0" smtClean="0"/>
              <a:t> площа з міською Ратушею. Від площі відходить головна вулиця міста - Велика, вона веде до каплиці </a:t>
            </a:r>
            <a:r>
              <a:rPr lang="uk-UA" dirty="0" err="1" smtClean="0"/>
              <a:t>Аушрос</a:t>
            </a:r>
            <a:r>
              <a:rPr lang="uk-UA" dirty="0" smtClean="0"/>
              <a:t> </a:t>
            </a:r>
            <a:r>
              <a:rPr lang="uk-UA" dirty="0" err="1" smtClean="0"/>
              <a:t>Вартан</a:t>
            </a:r>
            <a:r>
              <a:rPr lang="uk-UA" dirty="0" smtClean="0"/>
              <a:t>, де знаходиться відома ікона Діви Марії. У Вільнюсі на Замковій горі збереглися залишки одного з найдавніших замків країни - Башта </a:t>
            </a:r>
            <a:r>
              <a:rPr lang="uk-UA" dirty="0" err="1" smtClean="0"/>
              <a:t>Гедімінаса</a:t>
            </a:r>
            <a:r>
              <a:rPr lang="uk-UA" dirty="0" smtClean="0"/>
              <a:t>. Перший варіант замку був зведений ще у ХІІІ столітті. Зараз всередині вежі обладнана експозиція, присвячена історії міста, а на даху розташований оглядовий майданчик, звідки відкривається чудова панорама Старого міста і долини річки </a:t>
            </a:r>
            <a:r>
              <a:rPr lang="uk-UA" dirty="0" err="1" smtClean="0"/>
              <a:t>Няріс</a:t>
            </a:r>
            <a:r>
              <a:rPr lang="uk-UA" dirty="0" smtClean="0"/>
              <a:t>.</a:t>
            </a:r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>
              <a:buNone/>
            </a:pPr>
            <a:endParaRPr lang="ru-RU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928802"/>
            <a:ext cx="3743009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Цікаве </a:t>
            </a:r>
            <a:r>
              <a:rPr lang="uk-UA" dirty="0" smtClean="0"/>
              <a:t>про Литву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5043494" cy="492252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Тракай - </a:t>
            </a:r>
            <a:r>
              <a:rPr lang="ru-RU" dirty="0" err="1" smtClean="0"/>
              <a:t>стародавня</a:t>
            </a:r>
            <a:r>
              <a:rPr lang="ru-RU" dirty="0" smtClean="0"/>
              <a:t> </a:t>
            </a:r>
            <a:r>
              <a:rPr lang="ru-RU" dirty="0" err="1" smtClean="0"/>
              <a:t>столиця</a:t>
            </a:r>
            <a:r>
              <a:rPr lang="ru-RU" dirty="0" smtClean="0"/>
              <a:t> </a:t>
            </a:r>
            <a:r>
              <a:rPr lang="ru-RU" dirty="0" err="1" smtClean="0"/>
              <a:t>Литви</a:t>
            </a:r>
            <a:r>
              <a:rPr lang="ru-RU" dirty="0" smtClean="0"/>
              <a:t>, </a:t>
            </a:r>
            <a:r>
              <a:rPr lang="ru-RU" dirty="0" err="1" smtClean="0"/>
              <a:t>обов'язкова</a:t>
            </a:r>
            <a:r>
              <a:rPr lang="ru-RU" dirty="0" smtClean="0"/>
              <a:t> до </a:t>
            </a:r>
            <a:r>
              <a:rPr lang="ru-RU" dirty="0" err="1" smtClean="0"/>
              <a:t>відвідин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найстаріших</a:t>
            </a:r>
            <a:r>
              <a:rPr lang="ru-RU" dirty="0" smtClean="0"/>
              <a:t> </a:t>
            </a:r>
            <a:r>
              <a:rPr lang="ru-RU" dirty="0" err="1" smtClean="0"/>
              <a:t>литовських</a:t>
            </a:r>
            <a:r>
              <a:rPr lang="ru-RU" dirty="0" smtClean="0"/>
              <a:t> </a:t>
            </a:r>
            <a:r>
              <a:rPr lang="ru-RU" dirty="0" err="1" smtClean="0"/>
              <a:t>поселень</a:t>
            </a:r>
            <a:r>
              <a:rPr lang="ru-RU" dirty="0" smtClean="0"/>
              <a:t> на </a:t>
            </a:r>
            <a:r>
              <a:rPr lang="ru-RU" dirty="0" err="1" smtClean="0"/>
              <a:t>унікальному</a:t>
            </a:r>
            <a:r>
              <a:rPr lang="ru-RU" dirty="0" smtClean="0"/>
              <a:t> </a:t>
            </a:r>
            <a:r>
              <a:rPr lang="ru-RU" dirty="0" err="1" smtClean="0"/>
              <a:t>льодовиковому</a:t>
            </a:r>
            <a:r>
              <a:rPr lang="ru-RU" dirty="0" smtClean="0"/>
              <a:t> </a:t>
            </a:r>
            <a:r>
              <a:rPr lang="ru-RU" dirty="0" err="1" smtClean="0"/>
              <a:t>ландшафті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виникло</a:t>
            </a:r>
            <a:r>
              <a:rPr lang="ru-RU" dirty="0" smtClean="0"/>
              <a:t> в </a:t>
            </a:r>
            <a:r>
              <a:rPr lang="ru-RU" dirty="0" err="1" smtClean="0"/>
              <a:t>першому</a:t>
            </a:r>
            <a:r>
              <a:rPr lang="ru-RU" dirty="0" smtClean="0"/>
              <a:t> </a:t>
            </a:r>
            <a:r>
              <a:rPr lang="ru-RU" dirty="0" err="1" smtClean="0"/>
              <a:t>тисячолітті</a:t>
            </a:r>
            <a:r>
              <a:rPr lang="ru-RU" dirty="0" smtClean="0"/>
              <a:t> </a:t>
            </a:r>
            <a:r>
              <a:rPr lang="ru-RU" dirty="0" err="1" smtClean="0"/>
              <a:t>нашої</a:t>
            </a:r>
            <a:r>
              <a:rPr lang="ru-RU" dirty="0" smtClean="0"/>
              <a:t> </a:t>
            </a:r>
            <a:r>
              <a:rPr lang="ru-RU" dirty="0" err="1" smtClean="0"/>
              <a:t>ери</a:t>
            </a:r>
            <a:r>
              <a:rPr lang="ru-RU" dirty="0" smtClean="0"/>
              <a:t>. У 1321 </a:t>
            </a:r>
            <a:r>
              <a:rPr lang="ru-RU" dirty="0" err="1" smtClean="0"/>
              <a:t>році</a:t>
            </a:r>
            <a:r>
              <a:rPr lang="ru-RU" dirty="0" smtClean="0"/>
              <a:t> великий князь </a:t>
            </a:r>
            <a:r>
              <a:rPr lang="ru-RU" dirty="0" err="1" smtClean="0"/>
              <a:t>Гедімінас</a:t>
            </a:r>
            <a:r>
              <a:rPr lang="ru-RU" dirty="0" smtClean="0"/>
              <a:t> </a:t>
            </a:r>
            <a:r>
              <a:rPr lang="ru-RU" dirty="0" err="1" smtClean="0"/>
              <a:t>переніс</a:t>
            </a:r>
            <a:r>
              <a:rPr lang="ru-RU" dirty="0" smtClean="0"/>
              <a:t> </a:t>
            </a:r>
            <a:r>
              <a:rPr lang="ru-RU" dirty="0" err="1" smtClean="0"/>
              <a:t>сюди</a:t>
            </a:r>
            <a:r>
              <a:rPr lang="ru-RU" dirty="0" smtClean="0"/>
              <a:t> </a:t>
            </a:r>
            <a:r>
              <a:rPr lang="ru-RU" dirty="0" err="1" smtClean="0"/>
              <a:t>столицю</a:t>
            </a:r>
            <a:r>
              <a:rPr lang="ru-RU" dirty="0" smtClean="0"/>
              <a:t> </a:t>
            </a:r>
            <a:r>
              <a:rPr lang="ru-RU" dirty="0" err="1" smtClean="0"/>
              <a:t>Литви</a:t>
            </a:r>
            <a:r>
              <a:rPr lang="ru-RU" dirty="0" smtClean="0"/>
              <a:t>. Тракай - </a:t>
            </a:r>
            <a:r>
              <a:rPr lang="ru-RU" dirty="0" err="1" smtClean="0"/>
              <a:t>місто</a:t>
            </a:r>
            <a:r>
              <a:rPr lang="ru-RU" dirty="0" smtClean="0"/>
              <a:t> на </a:t>
            </a:r>
            <a:r>
              <a:rPr lang="ru-RU" dirty="0" err="1" smtClean="0"/>
              <a:t>воді</a:t>
            </a:r>
            <a:r>
              <a:rPr lang="ru-RU" dirty="0" smtClean="0"/>
              <a:t>. Тут </a:t>
            </a:r>
            <a:r>
              <a:rPr lang="ru-RU" dirty="0" err="1" smtClean="0"/>
              <a:t>знаходиться</a:t>
            </a:r>
            <a:r>
              <a:rPr lang="ru-RU" dirty="0" smtClean="0"/>
              <a:t> </a:t>
            </a:r>
            <a:r>
              <a:rPr lang="ru-RU" dirty="0" err="1" smtClean="0"/>
              <a:t>єдиний</a:t>
            </a:r>
            <a:r>
              <a:rPr lang="ru-RU" dirty="0" smtClean="0"/>
              <a:t> в </a:t>
            </a:r>
            <a:r>
              <a:rPr lang="ru-RU" dirty="0" err="1" smtClean="0"/>
              <a:t>Центральній</a:t>
            </a:r>
            <a:r>
              <a:rPr lang="ru-RU" dirty="0" smtClean="0"/>
              <a:t> </a:t>
            </a:r>
            <a:r>
              <a:rPr lang="ru-RU" dirty="0" err="1" smtClean="0"/>
              <a:t>Європі</a:t>
            </a:r>
            <a:r>
              <a:rPr lang="ru-RU" dirty="0" smtClean="0"/>
              <a:t> </a:t>
            </a:r>
            <a:r>
              <a:rPr lang="ru-RU" dirty="0" err="1" smtClean="0"/>
              <a:t>острівної</a:t>
            </a:r>
            <a:r>
              <a:rPr lang="ru-RU" dirty="0" smtClean="0"/>
              <a:t> замок (</a:t>
            </a:r>
            <a:r>
              <a:rPr lang="ru-RU" dirty="0" err="1" smtClean="0"/>
              <a:t>Тракайскій</a:t>
            </a:r>
            <a:r>
              <a:rPr lang="ru-RU" dirty="0" smtClean="0"/>
              <a:t> </a:t>
            </a:r>
            <a:r>
              <a:rPr lang="ru-RU" dirty="0" err="1" smtClean="0"/>
              <a:t>замок</a:t>
            </a:r>
            <a:r>
              <a:rPr lang="ru-RU" dirty="0" smtClean="0"/>
              <a:t>). </a:t>
            </a:r>
            <a:r>
              <a:rPr lang="ru-RU" dirty="0" err="1" smtClean="0"/>
              <a:t>Окрема</a:t>
            </a:r>
            <a:r>
              <a:rPr lang="ru-RU" dirty="0" smtClean="0"/>
              <a:t> </a:t>
            </a:r>
            <a:r>
              <a:rPr lang="ru-RU" dirty="0" err="1" smtClean="0"/>
              <a:t>гордість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- </a:t>
            </a:r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 err="1" smtClean="0"/>
              <a:t>історико-культурний</a:t>
            </a:r>
            <a:r>
              <a:rPr lang="ru-RU" dirty="0" smtClean="0"/>
              <a:t> парк Тракай, </a:t>
            </a:r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8200 га. На </a:t>
            </a:r>
            <a:r>
              <a:rPr lang="ru-RU" dirty="0" err="1" smtClean="0"/>
              <a:t>території</a:t>
            </a:r>
            <a:r>
              <a:rPr lang="ru-RU" dirty="0" smtClean="0"/>
              <a:t> парку </a:t>
            </a:r>
            <a:r>
              <a:rPr lang="ru-RU" dirty="0" err="1" smtClean="0"/>
              <a:t>розташовані</a:t>
            </a:r>
            <a:r>
              <a:rPr lang="ru-RU" dirty="0" smtClean="0"/>
              <a:t> два </a:t>
            </a:r>
            <a:r>
              <a:rPr lang="ru-RU" dirty="0" err="1" smtClean="0"/>
              <a:t>заповідника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десять </a:t>
            </a:r>
            <a:r>
              <a:rPr lang="ru-RU" dirty="0" err="1" smtClean="0"/>
              <a:t>культурних</a:t>
            </a:r>
            <a:r>
              <a:rPr lang="ru-RU" dirty="0" smtClean="0"/>
              <a:t>, </a:t>
            </a:r>
            <a:r>
              <a:rPr lang="ru-RU" dirty="0" err="1" smtClean="0"/>
              <a:t>ландшафтних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пам'яток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50 </a:t>
            </a:r>
            <a:r>
              <a:rPr lang="ru-RU" dirty="0" err="1" smtClean="0"/>
              <a:t>старовинних</a:t>
            </a:r>
            <a:r>
              <a:rPr lang="ru-RU" dirty="0" smtClean="0"/>
              <a:t> </a:t>
            </a:r>
            <a:r>
              <a:rPr lang="ru-RU" dirty="0" err="1" smtClean="0"/>
              <a:t>будівель</a:t>
            </a:r>
            <a:r>
              <a:rPr lang="ru-RU" dirty="0" smtClean="0"/>
              <a:t>, </a:t>
            </a:r>
            <a:r>
              <a:rPr lang="ru-RU" dirty="0" err="1" smtClean="0"/>
              <a:t>безліч</a:t>
            </a:r>
            <a:r>
              <a:rPr lang="ru-RU" dirty="0" smtClean="0"/>
              <a:t> </a:t>
            </a:r>
            <a:r>
              <a:rPr lang="ru-RU" dirty="0" err="1" smtClean="0"/>
              <a:t>археологічних</a:t>
            </a:r>
            <a:r>
              <a:rPr lang="ru-RU" dirty="0" smtClean="0"/>
              <a:t> та </a:t>
            </a:r>
            <a:r>
              <a:rPr lang="ru-RU" dirty="0" err="1" smtClean="0"/>
              <a:t>архітектурних</a:t>
            </a:r>
            <a:r>
              <a:rPr lang="ru-RU" dirty="0" smtClean="0"/>
              <a:t> </a:t>
            </a:r>
            <a:r>
              <a:rPr lang="ru-RU" dirty="0" err="1" smtClean="0"/>
              <a:t>пам'яток</a:t>
            </a:r>
            <a:r>
              <a:rPr lang="ru-RU" dirty="0" smtClean="0"/>
              <a:t>. По </a:t>
            </a:r>
            <a:r>
              <a:rPr lang="ru-RU" dirty="0" err="1" smtClean="0"/>
              <a:t>тутешньому</a:t>
            </a:r>
            <a:r>
              <a:rPr lang="ru-RU" dirty="0" smtClean="0"/>
              <a:t> </a:t>
            </a:r>
            <a:r>
              <a:rPr lang="ru-RU" dirty="0" err="1" smtClean="0"/>
              <a:t>озері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покататися</a:t>
            </a:r>
            <a:r>
              <a:rPr lang="ru-RU" dirty="0" smtClean="0"/>
              <a:t> на </a:t>
            </a:r>
            <a:r>
              <a:rPr lang="ru-RU" dirty="0" err="1" smtClean="0"/>
              <a:t>човні</a:t>
            </a:r>
            <a:r>
              <a:rPr lang="ru-RU" dirty="0" smtClean="0"/>
              <a:t>, </a:t>
            </a:r>
            <a:r>
              <a:rPr lang="ru-RU" dirty="0" err="1" smtClean="0"/>
              <a:t>порибалити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поплавати</a:t>
            </a:r>
            <a:r>
              <a:rPr lang="ru-RU" dirty="0" smtClean="0"/>
              <a:t> в </a:t>
            </a:r>
            <a:r>
              <a:rPr lang="ru-RU" dirty="0" err="1" smtClean="0"/>
              <a:t>чистій</a:t>
            </a:r>
            <a:r>
              <a:rPr lang="ru-RU" dirty="0" smtClean="0"/>
              <a:t> </a:t>
            </a:r>
            <a:r>
              <a:rPr lang="ru-RU" dirty="0" err="1" smtClean="0"/>
              <a:t>воді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285991"/>
            <a:ext cx="3786182" cy="2847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Цікаве про </a:t>
            </a:r>
            <a:r>
              <a:rPr lang="uk-UA" dirty="0" smtClean="0"/>
              <a:t>Литву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4400552" cy="506542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Шяуляй </a:t>
            </a:r>
            <a:r>
              <a:rPr lang="ru-RU" dirty="0" err="1" smtClean="0"/>
              <a:t>знаходиться</a:t>
            </a:r>
            <a:r>
              <a:rPr lang="ru-RU" dirty="0" smtClean="0"/>
              <a:t> на </a:t>
            </a:r>
            <a:r>
              <a:rPr lang="ru-RU" dirty="0" err="1" smtClean="0"/>
              <a:t>півночі</a:t>
            </a:r>
            <a:r>
              <a:rPr lang="ru-RU" dirty="0" smtClean="0"/>
              <a:t> </a:t>
            </a:r>
            <a:r>
              <a:rPr lang="ru-RU" dirty="0" err="1" smtClean="0"/>
              <a:t>Литви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вважається</a:t>
            </a:r>
            <a:r>
              <a:rPr lang="ru-RU" dirty="0" smtClean="0"/>
              <a:t> одним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культурних</a:t>
            </a:r>
            <a:r>
              <a:rPr lang="ru-RU" dirty="0" smtClean="0"/>
              <a:t> </a:t>
            </a:r>
            <a:r>
              <a:rPr lang="ru-RU" dirty="0" err="1" smtClean="0"/>
              <a:t>центрів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. Тут </a:t>
            </a:r>
            <a:r>
              <a:rPr lang="ru-RU" dirty="0" err="1" smtClean="0"/>
              <a:t>розташовані</a:t>
            </a:r>
            <a:r>
              <a:rPr lang="ru-RU" dirty="0" smtClean="0"/>
              <a:t> </a:t>
            </a:r>
            <a:r>
              <a:rPr lang="ru-RU" dirty="0" err="1" smtClean="0"/>
              <a:t>Шяуляйський</a:t>
            </a:r>
            <a:r>
              <a:rPr lang="ru-RU" dirty="0" smtClean="0"/>
              <a:t> </a:t>
            </a:r>
            <a:r>
              <a:rPr lang="ru-RU" dirty="0" err="1" smtClean="0"/>
              <a:t>університет</a:t>
            </a:r>
            <a:r>
              <a:rPr lang="ru-RU" dirty="0" smtClean="0"/>
              <a:t>, </a:t>
            </a:r>
            <a:r>
              <a:rPr lang="ru-RU" dirty="0" err="1" smtClean="0"/>
              <a:t>Шяуляйський</a:t>
            </a:r>
            <a:r>
              <a:rPr lang="ru-RU" dirty="0" smtClean="0"/>
              <a:t> </a:t>
            </a:r>
            <a:r>
              <a:rPr lang="ru-RU" dirty="0" err="1" smtClean="0"/>
              <a:t>Драматичний</a:t>
            </a:r>
            <a:r>
              <a:rPr lang="ru-RU" dirty="0" smtClean="0"/>
              <a:t> театр,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музеїв</a:t>
            </a:r>
            <a:r>
              <a:rPr lang="ru-RU" dirty="0" smtClean="0"/>
              <a:t>, в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, як Музей </a:t>
            </a:r>
            <a:r>
              <a:rPr lang="ru-RU" dirty="0" err="1" smtClean="0"/>
              <a:t>велосипедів</a:t>
            </a:r>
            <a:r>
              <a:rPr lang="ru-RU" dirty="0" smtClean="0"/>
              <a:t>, Музей </a:t>
            </a:r>
            <a:r>
              <a:rPr lang="ru-RU" dirty="0" err="1" smtClean="0"/>
              <a:t>фотографії</a:t>
            </a:r>
            <a:r>
              <a:rPr lang="ru-RU" dirty="0" smtClean="0"/>
              <a:t>, Музей </a:t>
            </a:r>
            <a:r>
              <a:rPr lang="ru-RU" dirty="0" err="1" smtClean="0"/>
              <a:t>радіо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телебачення</a:t>
            </a:r>
            <a:r>
              <a:rPr lang="ru-RU" dirty="0" smtClean="0"/>
              <a:t>.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Другої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 </a:t>
            </a:r>
            <a:r>
              <a:rPr lang="ru-RU" dirty="0" err="1" smtClean="0"/>
              <a:t>місто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практично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зруйновано</a:t>
            </a:r>
            <a:r>
              <a:rPr lang="ru-RU" dirty="0" smtClean="0"/>
              <a:t>, та </a:t>
            </a:r>
            <a:r>
              <a:rPr lang="ru-RU" dirty="0" err="1" smtClean="0"/>
              <a:t>історичних</a:t>
            </a:r>
            <a:r>
              <a:rPr lang="ru-RU" dirty="0" smtClean="0"/>
              <a:t> </a:t>
            </a:r>
            <a:r>
              <a:rPr lang="ru-RU" dirty="0" err="1" smtClean="0"/>
              <a:t>пам'яток</a:t>
            </a:r>
            <a:r>
              <a:rPr lang="ru-RU" dirty="0" smtClean="0"/>
              <a:t> тут </a:t>
            </a:r>
            <a:r>
              <a:rPr lang="ru-RU" dirty="0" err="1" smtClean="0"/>
              <a:t>немає</a:t>
            </a:r>
            <a:r>
              <a:rPr lang="ru-RU" dirty="0" smtClean="0"/>
              <a:t>. Але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заповнюють</a:t>
            </a:r>
            <a:r>
              <a:rPr lang="ru-RU" dirty="0" smtClean="0"/>
              <a:t> </a:t>
            </a:r>
            <a:r>
              <a:rPr lang="ru-RU" dirty="0" err="1" smtClean="0"/>
              <a:t>численні</a:t>
            </a:r>
            <a:r>
              <a:rPr lang="ru-RU" dirty="0" smtClean="0"/>
              <a:t> </a:t>
            </a:r>
            <a:r>
              <a:rPr lang="ru-RU" dirty="0" err="1" smtClean="0"/>
              <a:t>музеї</a:t>
            </a:r>
            <a:r>
              <a:rPr lang="ru-RU" dirty="0" smtClean="0"/>
              <a:t>. У 11 км на </a:t>
            </a:r>
            <a:r>
              <a:rPr lang="ru-RU" dirty="0" err="1" smtClean="0"/>
              <a:t>північ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Шяуляю </a:t>
            </a:r>
            <a:r>
              <a:rPr lang="ru-RU" dirty="0" err="1" smtClean="0"/>
              <a:t>знаходиться</a:t>
            </a:r>
            <a:r>
              <a:rPr lang="ru-RU" dirty="0" smtClean="0"/>
              <a:t> </a:t>
            </a:r>
            <a:r>
              <a:rPr lang="ru-RU" dirty="0" err="1" smtClean="0"/>
              <a:t>відома</a:t>
            </a:r>
            <a:r>
              <a:rPr lang="ru-RU" dirty="0" smtClean="0"/>
              <a:t> Гора </a:t>
            </a:r>
            <a:r>
              <a:rPr lang="ru-RU" dirty="0" err="1" smtClean="0"/>
              <a:t>Хрестів</a:t>
            </a:r>
            <a:r>
              <a:rPr lang="ru-RU" dirty="0" smtClean="0"/>
              <a:t> -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паломництва</a:t>
            </a:r>
            <a:r>
              <a:rPr lang="ru-RU" dirty="0" smtClean="0"/>
              <a:t> </a:t>
            </a:r>
            <a:r>
              <a:rPr lang="ru-RU" dirty="0" err="1" smtClean="0"/>
              <a:t>католиків</a:t>
            </a:r>
            <a:r>
              <a:rPr lang="ru-RU" dirty="0" smtClean="0"/>
              <a:t>.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хрести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поставлені</a:t>
            </a:r>
            <a:r>
              <a:rPr lang="ru-RU" dirty="0" smtClean="0"/>
              <a:t> тут у 1863 </a:t>
            </a:r>
            <a:r>
              <a:rPr lang="ru-RU" dirty="0" err="1" smtClean="0"/>
              <a:t>році</a:t>
            </a:r>
            <a:r>
              <a:rPr lang="ru-RU" dirty="0" smtClean="0"/>
              <a:t> в </a:t>
            </a:r>
            <a:r>
              <a:rPr lang="ru-RU" dirty="0" err="1" smtClean="0"/>
              <a:t>пам'ять</a:t>
            </a:r>
            <a:r>
              <a:rPr lang="ru-RU" dirty="0" smtClean="0"/>
              <a:t> про </a:t>
            </a:r>
            <a:r>
              <a:rPr lang="ru-RU" dirty="0" err="1" smtClean="0"/>
              <a:t>загиблих</a:t>
            </a:r>
            <a:r>
              <a:rPr lang="ru-RU" dirty="0" smtClean="0"/>
              <a:t> </a:t>
            </a:r>
            <a:r>
              <a:rPr lang="ru-RU" dirty="0" err="1" smtClean="0"/>
              <a:t>повстанців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панування</a:t>
            </a:r>
            <a:r>
              <a:rPr lang="ru-RU" dirty="0" smtClean="0"/>
              <a:t>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імперії</a:t>
            </a:r>
            <a:r>
              <a:rPr lang="ru-RU" dirty="0" smtClean="0"/>
              <a:t>, зараз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хрестів</a:t>
            </a:r>
            <a:r>
              <a:rPr lang="ru-RU" dirty="0" smtClean="0"/>
              <a:t> </a:t>
            </a:r>
            <a:r>
              <a:rPr lang="ru-RU" dirty="0" err="1" smtClean="0"/>
              <a:t>йде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на десятки </a:t>
            </a:r>
            <a:r>
              <a:rPr lang="ru-RU" dirty="0" err="1" smtClean="0"/>
              <a:t>тисяч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2143116"/>
            <a:ext cx="4121423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Цікаве про </a:t>
            </a:r>
            <a:r>
              <a:rPr lang="uk-UA" dirty="0" smtClean="0"/>
              <a:t>Литву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4400552" cy="506542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Клайпеда - </a:t>
            </a:r>
            <a:r>
              <a:rPr lang="ru-RU" dirty="0" err="1" smtClean="0"/>
              <a:t>найпівнічніший</a:t>
            </a:r>
            <a:r>
              <a:rPr lang="ru-RU" dirty="0" smtClean="0"/>
              <a:t> порт </a:t>
            </a:r>
            <a:r>
              <a:rPr lang="ru-RU" dirty="0" err="1" smtClean="0"/>
              <a:t>Литви</a:t>
            </a:r>
            <a:r>
              <a:rPr lang="ru-RU" dirty="0" smtClean="0"/>
              <a:t>. Тут </a:t>
            </a:r>
            <a:r>
              <a:rPr lang="ru-RU" dirty="0" err="1" smtClean="0"/>
              <a:t>теж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пляжів</a:t>
            </a:r>
            <a:r>
              <a:rPr lang="ru-RU" dirty="0" smtClean="0"/>
              <a:t>. У </a:t>
            </a:r>
            <a:r>
              <a:rPr lang="ru-RU" dirty="0" err="1" smtClean="0"/>
              <a:t>північній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</a:t>
            </a:r>
            <a:r>
              <a:rPr lang="ru-RU" dirty="0" err="1" smtClean="0"/>
              <a:t>знаходяться</a:t>
            </a:r>
            <a:r>
              <a:rPr lang="ru-RU" dirty="0" smtClean="0"/>
              <a:t> три </a:t>
            </a:r>
            <a:r>
              <a:rPr lang="ru-RU" dirty="0" err="1" smtClean="0"/>
              <a:t>пляжі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наданий</a:t>
            </a:r>
            <a:r>
              <a:rPr lang="ru-RU" dirty="0" smtClean="0"/>
              <a:t> "</a:t>
            </a:r>
            <a:r>
              <a:rPr lang="ru-RU" dirty="0" err="1" smtClean="0"/>
              <a:t>блакитний</a:t>
            </a:r>
            <a:r>
              <a:rPr lang="ru-RU" dirty="0" smtClean="0"/>
              <a:t> прапор". На кожному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питна</a:t>
            </a:r>
            <a:r>
              <a:rPr lang="ru-RU" dirty="0" smtClean="0"/>
              <a:t> вода, </a:t>
            </a:r>
            <a:r>
              <a:rPr lang="ru-RU" dirty="0" err="1" smtClean="0"/>
              <a:t>туалети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об'єкти</a:t>
            </a:r>
            <a:r>
              <a:rPr lang="ru-RU" dirty="0" smtClean="0"/>
              <a:t> </a:t>
            </a:r>
            <a:r>
              <a:rPr lang="ru-RU" dirty="0" err="1" smtClean="0"/>
              <a:t>пляжної</a:t>
            </a:r>
            <a:r>
              <a:rPr lang="ru-RU" dirty="0" smtClean="0"/>
              <a:t> </a:t>
            </a:r>
            <a:r>
              <a:rPr lang="ru-RU" dirty="0" err="1" smtClean="0"/>
              <a:t>інфраструктури</a:t>
            </a:r>
            <a:r>
              <a:rPr lang="ru-RU" dirty="0" smtClean="0"/>
              <a:t>.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ru-RU" dirty="0" smtClean="0"/>
          </a:p>
          <a:p>
            <a:r>
              <a:rPr lang="ru-RU" dirty="0" err="1" smtClean="0"/>
              <a:t>Бірштонас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на </a:t>
            </a:r>
            <a:r>
              <a:rPr lang="ru-RU" dirty="0" err="1" smtClean="0"/>
              <a:t>півдні</a:t>
            </a:r>
            <a:r>
              <a:rPr lang="ru-RU" dirty="0" smtClean="0"/>
              <a:t> </a:t>
            </a:r>
            <a:r>
              <a:rPr lang="ru-RU" dirty="0" err="1" smtClean="0"/>
              <a:t>Литви</a:t>
            </a:r>
            <a:r>
              <a:rPr lang="ru-RU" dirty="0" smtClean="0"/>
              <a:t> за 90 км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Вільнюса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курорт, </a:t>
            </a:r>
            <a:r>
              <a:rPr lang="ru-RU" dirty="0" err="1" smtClean="0"/>
              <a:t>солоні</a:t>
            </a:r>
            <a:r>
              <a:rPr lang="ru-RU" dirty="0" smtClean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відомі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в </a:t>
            </a:r>
            <a:r>
              <a:rPr lang="ru-RU" dirty="0" err="1" smtClean="0"/>
              <a:t>Середні</a:t>
            </a:r>
            <a:r>
              <a:rPr lang="ru-RU" dirty="0" smtClean="0"/>
              <a:t> </a:t>
            </a:r>
            <a:r>
              <a:rPr lang="ru-RU" dirty="0" err="1" smtClean="0"/>
              <a:t>віки</a:t>
            </a:r>
            <a:r>
              <a:rPr lang="ru-RU" dirty="0" smtClean="0"/>
              <a:t>: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описували</a:t>
            </a:r>
            <a:r>
              <a:rPr lang="ru-RU" dirty="0" smtClean="0"/>
              <a:t> </a:t>
            </a:r>
            <a:r>
              <a:rPr lang="ru-RU" dirty="0" err="1" smtClean="0"/>
              <a:t>хрестоносці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нападали на замки </a:t>
            </a:r>
            <a:r>
              <a:rPr lang="ru-RU" dirty="0" err="1" smtClean="0"/>
              <a:t>Литви</a:t>
            </a:r>
            <a:r>
              <a:rPr lang="ru-RU" dirty="0" smtClean="0"/>
              <a:t>. У межах курорту </a:t>
            </a:r>
            <a:r>
              <a:rPr lang="ru-RU" dirty="0" err="1" smtClean="0"/>
              <a:t>є</a:t>
            </a:r>
            <a:r>
              <a:rPr lang="ru-RU" dirty="0" smtClean="0"/>
              <a:t> 13 </a:t>
            </a:r>
            <a:r>
              <a:rPr lang="ru-RU" dirty="0" err="1" smtClean="0"/>
              <a:t>свердловин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мінеральними</a:t>
            </a:r>
            <a:r>
              <a:rPr lang="ru-RU" dirty="0" smtClean="0"/>
              <a:t> водами (</a:t>
            </a:r>
            <a:r>
              <a:rPr lang="ru-RU" dirty="0" err="1" smtClean="0"/>
              <a:t>хлоридно-натрієвими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кальцієво-магнієво-натрієвими</a:t>
            </a:r>
            <a:r>
              <a:rPr lang="ru-RU" dirty="0" smtClean="0"/>
              <a:t>).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лікувальні</a:t>
            </a:r>
            <a:r>
              <a:rPr lang="ru-RU" dirty="0" smtClean="0"/>
              <a:t> </a:t>
            </a:r>
            <a:r>
              <a:rPr lang="ru-RU" dirty="0" err="1" smtClean="0"/>
              <a:t>торф'яні</a:t>
            </a:r>
            <a:r>
              <a:rPr lang="ru-RU" dirty="0" smtClean="0"/>
              <a:t> </a:t>
            </a:r>
            <a:r>
              <a:rPr lang="ru-RU" dirty="0" err="1" smtClean="0"/>
              <a:t>грязі</a:t>
            </a:r>
            <a:r>
              <a:rPr lang="ru-RU" dirty="0" smtClean="0"/>
              <a:t>. У </a:t>
            </a:r>
            <a:r>
              <a:rPr lang="ru-RU" dirty="0" err="1" smtClean="0"/>
              <a:t>місцевих</a:t>
            </a:r>
            <a:r>
              <a:rPr lang="ru-RU" dirty="0" smtClean="0"/>
              <a:t> центрах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 </a:t>
            </a:r>
            <a:r>
              <a:rPr lang="ru-RU" dirty="0" err="1" smtClean="0"/>
              <a:t>опорно-рухового</a:t>
            </a:r>
            <a:r>
              <a:rPr lang="ru-RU" dirty="0" smtClean="0"/>
              <a:t> </a:t>
            </a:r>
            <a:r>
              <a:rPr lang="ru-RU" dirty="0" err="1" smtClean="0"/>
              <a:t>апарату</a:t>
            </a:r>
            <a:r>
              <a:rPr lang="ru-RU" dirty="0" smtClean="0"/>
              <a:t>, травного тракту,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онкологічних</a:t>
            </a:r>
            <a:r>
              <a:rPr lang="ru-RU" dirty="0" smtClean="0"/>
              <a:t>, </a:t>
            </a:r>
            <a:r>
              <a:rPr lang="ru-RU" dirty="0" err="1" smtClean="0"/>
              <a:t>гінекологічних</a:t>
            </a:r>
            <a:r>
              <a:rPr lang="ru-RU" dirty="0" smtClean="0"/>
              <a:t> </a:t>
            </a:r>
            <a:r>
              <a:rPr lang="ru-RU" dirty="0" err="1" smtClean="0"/>
              <a:t>захворювань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785793"/>
            <a:ext cx="2290766" cy="3046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4286256"/>
            <a:ext cx="3238506" cy="2344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Цікаве про </a:t>
            </a:r>
            <a:r>
              <a:rPr lang="uk-UA" dirty="0" smtClean="0"/>
              <a:t>Литву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4400552" cy="513685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Жемайтійський</a:t>
            </a:r>
            <a:r>
              <a:rPr lang="ru-RU" dirty="0" smtClean="0"/>
              <a:t> </a:t>
            </a:r>
            <a:r>
              <a:rPr lang="ru-RU" dirty="0" err="1" smtClean="0"/>
              <a:t>національний</a:t>
            </a:r>
            <a:r>
              <a:rPr lang="ru-RU" dirty="0" smtClean="0"/>
              <a:t> парк </a:t>
            </a:r>
            <a:r>
              <a:rPr lang="ru-RU" dirty="0" err="1" smtClean="0"/>
              <a:t>займає</a:t>
            </a:r>
            <a:r>
              <a:rPr lang="ru-RU" dirty="0" smtClean="0"/>
              <a:t> 20 000 га </a:t>
            </a:r>
            <a:r>
              <a:rPr lang="ru-RU" dirty="0" err="1" smtClean="0"/>
              <a:t>землі</a:t>
            </a:r>
            <a:r>
              <a:rPr lang="ru-RU" dirty="0" smtClean="0"/>
              <a:t>, на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розташовані</a:t>
            </a:r>
            <a:r>
              <a:rPr lang="ru-RU" dirty="0" smtClean="0"/>
              <a:t> </a:t>
            </a:r>
            <a:r>
              <a:rPr lang="ru-RU" dirty="0" err="1" smtClean="0"/>
              <a:t>Плокстінскій</a:t>
            </a:r>
            <a:r>
              <a:rPr lang="ru-RU" dirty="0" smtClean="0"/>
              <a:t> </a:t>
            </a:r>
            <a:r>
              <a:rPr lang="ru-RU" dirty="0" err="1" smtClean="0"/>
              <a:t>заповідник</a:t>
            </a:r>
            <a:r>
              <a:rPr lang="ru-RU" dirty="0" smtClean="0"/>
              <a:t> </a:t>
            </a:r>
            <a:r>
              <a:rPr lang="ru-RU" dirty="0" err="1" smtClean="0"/>
              <a:t>дикої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, 30 </a:t>
            </a:r>
            <a:r>
              <a:rPr lang="ru-RU" dirty="0" err="1" smtClean="0"/>
              <a:t>ландшафтних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 у парку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пам'ятників</a:t>
            </a:r>
            <a:r>
              <a:rPr lang="ru-RU" dirty="0" smtClean="0"/>
              <a:t> </a:t>
            </a:r>
            <a:r>
              <a:rPr lang="ru-RU" dirty="0" err="1" smtClean="0"/>
              <a:t>міфології</a:t>
            </a:r>
            <a:r>
              <a:rPr lang="ru-RU" dirty="0" smtClean="0"/>
              <a:t> та </a:t>
            </a:r>
            <a:r>
              <a:rPr lang="ru-RU" dirty="0" err="1" smtClean="0"/>
              <a:t>етнографії</a:t>
            </a:r>
            <a:r>
              <a:rPr lang="ru-RU" dirty="0" smtClean="0"/>
              <a:t>, </a:t>
            </a:r>
            <a:r>
              <a:rPr lang="ru-RU" dirty="0" err="1" smtClean="0"/>
              <a:t>замкових</a:t>
            </a:r>
            <a:r>
              <a:rPr lang="ru-RU" dirty="0" smtClean="0"/>
              <a:t> </a:t>
            </a:r>
            <a:r>
              <a:rPr lang="ru-RU" dirty="0" err="1" smtClean="0"/>
              <a:t>руїн</a:t>
            </a:r>
            <a:r>
              <a:rPr lang="ru-RU" dirty="0" smtClean="0"/>
              <a:t>, </a:t>
            </a:r>
            <a:r>
              <a:rPr lang="ru-RU" dirty="0" err="1" smtClean="0"/>
              <a:t>залишків</a:t>
            </a:r>
            <a:r>
              <a:rPr lang="ru-RU" dirty="0" smtClean="0"/>
              <a:t> </a:t>
            </a:r>
            <a:r>
              <a:rPr lang="ru-RU" dirty="0" err="1" smtClean="0"/>
              <a:t>стародавніх</a:t>
            </a:r>
            <a:r>
              <a:rPr lang="ru-RU" dirty="0" smtClean="0"/>
              <a:t> </a:t>
            </a:r>
            <a:r>
              <a:rPr lang="ru-RU" dirty="0" err="1" smtClean="0"/>
              <a:t>культових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. На </a:t>
            </a:r>
            <a:r>
              <a:rPr lang="ru-RU" dirty="0" err="1" smtClean="0"/>
              <a:t>території</a:t>
            </a:r>
            <a:r>
              <a:rPr lang="ru-RU" dirty="0" smtClean="0"/>
              <a:t> парку </a:t>
            </a:r>
            <a:r>
              <a:rPr lang="ru-RU" dirty="0" err="1" smtClean="0"/>
              <a:t>розташовані</a:t>
            </a:r>
            <a:r>
              <a:rPr lang="ru-RU" dirty="0" smtClean="0"/>
              <a:t> </a:t>
            </a:r>
            <a:r>
              <a:rPr lang="ru-RU" dirty="0" err="1" smtClean="0"/>
              <a:t>будинки</a:t>
            </a:r>
            <a:r>
              <a:rPr lang="ru-RU" dirty="0" smtClean="0"/>
              <a:t>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для </a:t>
            </a:r>
            <a:r>
              <a:rPr lang="ru-RU" dirty="0" err="1" smtClean="0"/>
              <a:t>кемпінгів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uk-UA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Лабіринт</a:t>
            </a:r>
            <a:r>
              <a:rPr lang="ru-RU" dirty="0" smtClean="0"/>
              <a:t> </a:t>
            </a:r>
            <a:r>
              <a:rPr lang="ru-RU" dirty="0" err="1" smtClean="0"/>
              <a:t>Ігналінських</a:t>
            </a:r>
            <a:r>
              <a:rPr lang="ru-RU" dirty="0" smtClean="0"/>
              <a:t> озер </a:t>
            </a:r>
            <a:r>
              <a:rPr lang="ru-RU" dirty="0" err="1" smtClean="0"/>
              <a:t>знаходиться</a:t>
            </a:r>
            <a:r>
              <a:rPr lang="ru-RU" dirty="0" smtClean="0"/>
              <a:t> на </a:t>
            </a:r>
            <a:r>
              <a:rPr lang="ru-RU" dirty="0" err="1" smtClean="0"/>
              <a:t>південь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 Зарасай, де створено </a:t>
            </a:r>
            <a:r>
              <a:rPr lang="ru-RU" dirty="0" err="1" smtClean="0"/>
              <a:t>національний</a:t>
            </a:r>
            <a:r>
              <a:rPr lang="ru-RU" dirty="0" smtClean="0"/>
              <a:t> парк (</a:t>
            </a:r>
            <a:r>
              <a:rPr lang="ru-RU" dirty="0" err="1" smtClean="0"/>
              <a:t>близько</a:t>
            </a:r>
            <a:r>
              <a:rPr lang="ru-RU" dirty="0" smtClean="0"/>
              <a:t> 200). На </a:t>
            </a:r>
            <a:r>
              <a:rPr lang="ru-RU" dirty="0" err="1" smtClean="0"/>
              <a:t>південь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захід</a:t>
            </a:r>
            <a:r>
              <a:rPr lang="ru-RU" dirty="0" smtClean="0"/>
              <a:t> </a:t>
            </a:r>
            <a:r>
              <a:rPr lang="ru-RU" dirty="0" err="1" smtClean="0"/>
              <a:t>звідси</a:t>
            </a:r>
            <a:r>
              <a:rPr lang="ru-RU" dirty="0" smtClean="0"/>
              <a:t>, у </a:t>
            </a:r>
            <a:r>
              <a:rPr lang="ru-RU" dirty="0" err="1" smtClean="0"/>
              <a:t>напрямку</a:t>
            </a:r>
            <a:r>
              <a:rPr lang="ru-RU" dirty="0" smtClean="0"/>
              <a:t> до </a:t>
            </a:r>
            <a:r>
              <a:rPr lang="ru-RU" dirty="0" err="1" smtClean="0"/>
              <a:t>Вільнюсу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озер, в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найдовше</a:t>
            </a:r>
            <a:r>
              <a:rPr lang="ru-RU" dirty="0" smtClean="0"/>
              <a:t> (до 30 км) </a:t>
            </a:r>
            <a:r>
              <a:rPr lang="ru-RU" dirty="0" err="1" smtClean="0"/>
              <a:t>литовське</a:t>
            </a:r>
            <a:r>
              <a:rPr lang="ru-RU" dirty="0" smtClean="0"/>
              <a:t> озеро </a:t>
            </a:r>
            <a:r>
              <a:rPr lang="ru-RU" dirty="0" err="1" smtClean="0"/>
              <a:t>Дубінгяй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найглибше</a:t>
            </a:r>
            <a:r>
              <a:rPr lang="ru-RU" dirty="0" smtClean="0"/>
              <a:t> - </a:t>
            </a:r>
            <a:r>
              <a:rPr lang="ru-RU" dirty="0" err="1" smtClean="0"/>
              <a:t>Таурангас</a:t>
            </a:r>
            <a:r>
              <a:rPr lang="ru-RU" dirty="0" smtClean="0"/>
              <a:t> (</a:t>
            </a:r>
            <a:r>
              <a:rPr lang="ru-RU" dirty="0" err="1" smtClean="0"/>
              <a:t>глибиною</a:t>
            </a:r>
            <a:r>
              <a:rPr lang="ru-RU" dirty="0" smtClean="0"/>
              <a:t> до 60,5 м</a:t>
            </a:r>
            <a:r>
              <a:rPr lang="ru-RU" dirty="0" smtClean="0"/>
              <a:t>).</a:t>
            </a:r>
            <a:endParaRPr lang="uk-UA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500174"/>
            <a:ext cx="3443296" cy="248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4357694"/>
            <a:ext cx="3381382" cy="22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</TotalTime>
  <Words>802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Литва</vt:lpstr>
      <vt:lpstr>Розташування у світі</vt:lpstr>
      <vt:lpstr>Прапор і Герб</vt:lpstr>
      <vt:lpstr>Цікаве про Литву</vt:lpstr>
      <vt:lpstr>Цікаве про Литву</vt:lpstr>
      <vt:lpstr>Цікаве про Литву</vt:lpstr>
      <vt:lpstr>Цікаве про Литву</vt:lpstr>
      <vt:lpstr>Цікаве про Литву</vt:lpstr>
      <vt:lpstr>Цікаве про Литву</vt:lpstr>
      <vt:lpstr>Кухня</vt:lpstr>
      <vt:lpstr>Кухня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Болгарія</dc:title>
  <dc:creator>Admin</dc:creator>
  <cp:lastModifiedBy>Admin</cp:lastModifiedBy>
  <cp:revision>8</cp:revision>
  <dcterms:created xsi:type="dcterms:W3CDTF">2012-03-12T16:40:17Z</dcterms:created>
  <dcterms:modified xsi:type="dcterms:W3CDTF">2012-03-25T18:20:59Z</dcterms:modified>
</cp:coreProperties>
</file>