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72" r:id="rId12"/>
    <p:sldId id="266" r:id="rId13"/>
    <p:sldId id="267" r:id="rId14"/>
    <p:sldId id="273" r:id="rId15"/>
    <p:sldId id="268" r:id="rId16"/>
    <p:sldId id="269" r:id="rId17"/>
    <p:sldId id="270" r:id="rId18"/>
    <p:sldId id="274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bmp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34222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03FCE02C-6EC6-4E09-BC2C-9FDED4DE236E}" type="datetimeFigureOut">
              <a:rPr lang="en-US" smtClean="0"/>
              <a:t>5/20/2013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574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75A7A-4A9A-410F-B848-AB998ACC9419}" type="datetimeFigureOut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59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F3E88-2D66-4D17-B0FA-EA13CB20B2FF}" type="datetimeFigureOut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139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F36E1-9596-4E98-8786-4A17C5D29C65}" type="datetimeFigureOut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8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31750" ty="-120650" sx="100000" sy="100000" flip="xy" algn="tl"/>
          </a:blipFill>
          <a:ln w="19050" cmpd="sng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outerShdw blurRad="63500" algn="ctr" rotWithShape="0">
              <a:prstClr val="black">
                <a:alpha val="40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74764"/>
            <a:ext cx="1554480" cy="64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635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74765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kumimoji="0" lang="en-US" sz="6200" b="0" i="0" u="none" strike="noStrike" kern="1200" cap="all" spc="-100" normalizeH="0" baseline="0" dirty="0">
                <a:ln>
                  <a:noFill/>
                </a:ln>
                <a:solidFill>
                  <a:sysClr val="window" lastClr="FFFFFF"/>
                </a:solidFill>
                <a:effectLst>
                  <a:outerShdw blurRad="38100" dist="127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32914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EE4D1A55-63BC-4BA2-9538-7DDEADA10621}" type="datetimeFigureOut">
              <a:rPr lang="en-US" smtClean="0"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473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01ABB-8821-4BF5-97A9-E1A66ACAEAA9}" type="datetimeFigureOut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78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37B1C-D4A1-4A4F-A470-80868146AFC5}" type="datetimeFigureOut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43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1D1B9-F39E-471E-80A9-595CAA5664AD}" type="datetimeFigureOut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196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CEABC-E2B9-4606-A74F-CB06AF596887}" type="datetimeFigureOut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26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7336" y="292608"/>
            <a:ext cx="616305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noFill/>
          <a:ln w="63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50A0-01A3-4F4E-AA52-F716A9BFD4EB}" type="datetimeFigureOut">
              <a:rPr lang="en-US" smtClean="0"/>
              <a:pPr/>
              <a:t>5/20/2013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2505454" y="6265818"/>
            <a:ext cx="3950208" cy="274320"/>
          </a:xfrm>
        </p:spPr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noFill/>
          <a:ln w="6350" cap="sq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26729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tx1"/>
          </a:solidFill>
          <a:ln w="6350"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6884162" y="292608"/>
            <a:ext cx="1956816" cy="6272784"/>
          </a:xfrm>
          <a:prstGeom prst="rect">
            <a:avLst/>
          </a:prstGeom>
          <a:solidFill>
            <a:schemeClr val="bg2"/>
          </a:solidFill>
          <a:ln w="6350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bg1">
              <a:lumMod val="50000"/>
              <a:lumOff val="5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5811CCA-BB49-46C7-A0E2-F42339750F9A}" type="datetimeFigureOut">
              <a:rPr lang="en-US" smtClean="0"/>
              <a:t>5/20/2013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84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tx1"/>
          </a:solidFill>
          <a:ln w="6350" cap="flat" cmpd="sng" algn="ctr">
            <a:solidFill>
              <a:schemeClr val="tx1">
                <a:lumMod val="75000"/>
              </a:schemeClr>
            </a:solidFill>
            <a:prstDash val="solid"/>
          </a:ln>
          <a:effectLst>
            <a:softEdge rad="0"/>
          </a:effectLst>
        </p:spPr>
      </p:sp>
      <p:sp>
        <p:nvSpPr>
          <p:cNvPr id="9" name="Rectangle 8"/>
          <p:cNvSpPr/>
          <p:nvPr/>
        </p:nvSpPr>
        <p:spPr>
          <a:xfrm>
            <a:off x="292608" y="292608"/>
            <a:ext cx="8558784" cy="6272784"/>
          </a:xfrm>
          <a:prstGeom prst="rect">
            <a:avLst/>
          </a:prstGeom>
          <a:solidFill>
            <a:schemeClr val="bg2"/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7338" y="6265818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fld id="{17205CAA-4E5A-4223-BD55-C5D2841AC9EF}" type="datetimeFigureOut">
              <a:rPr lang="en-US" smtClean="0"/>
              <a:t>5/20/2013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265818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3555" y="6265818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3057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/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>
            <a:lumMod val="60000"/>
            <a:lumOff val="40000"/>
          </a:schemeClr>
        </a:buClr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Авс</a:t>
            </a:r>
            <a:r>
              <a:rPr lang="uk-UA" dirty="0" err="1" smtClean="0"/>
              <a:t>тралія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err="1"/>
              <a:t>Підготувала</a:t>
            </a:r>
            <a:r>
              <a:rPr lang="ru-RU" dirty="0"/>
              <a:t> </a:t>
            </a:r>
            <a:r>
              <a:rPr lang="ru-RU" dirty="0" err="1"/>
              <a:t>учениця</a:t>
            </a:r>
            <a:r>
              <a:rPr lang="ru-RU" dirty="0"/>
              <a:t> 10-Ф </a:t>
            </a:r>
            <a:r>
              <a:rPr lang="ru-RU" dirty="0" err="1"/>
              <a:t>класу</a:t>
            </a:r>
            <a:r>
              <a:rPr lang="ru-RU" dirty="0"/>
              <a:t>, Семененко Анна</a:t>
            </a:r>
          </a:p>
        </p:txBody>
      </p:sp>
    </p:spTree>
    <p:extLst>
      <p:ext uri="{BB962C8B-B14F-4D97-AF65-F5344CB8AC3E}">
        <p14:creationId xmlns:p14="http://schemas.microsoft.com/office/powerpoint/2010/main" val="25673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1594" y="583919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Середня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густота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Австралії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близько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2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осіб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 1 км2.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Прибережні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райони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сході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південному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заході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континенту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мають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густоту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яка в 10 раз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перевищує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середню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 материку.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Внутрішні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райони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материка практично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безлюдні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Основна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частина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живе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містах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При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цьому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2/3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– у великих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містах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Тільки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Сіднеї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Мельбурні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нараховується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понад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6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мільйонів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чоловік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Австралійський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Союз –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єдина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світі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держава, яка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займає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територію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цілого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материка, 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таож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острів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Тасманію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ряд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інших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дрібних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островів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Австралійський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Союз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належить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до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економічно-високорозинутих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країн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606" r="100000">
                        <a14:backgroundMark x1="14141" y1="12051" x2="0" y2="33590"/>
                        <a14:backgroundMark x1="21414" y1="8974" x2="21414" y2="24359"/>
                        <a14:backgroundMark x1="29293" y1="82821" x2="45859" y2="82564"/>
                        <a14:backgroundMark x1="7677" y1="34615" x2="8485" y2="97179"/>
                        <a14:backgroundMark x1="38586" y1="87692" x2="68485" y2="97179"/>
                        <a14:backgroundMark x1="91313" y1="8205" x2="93737" y2="99744"/>
                        <a14:backgroundMark x1="62828" y1="12564" x2="65051" y2="1795"/>
                        <a14:backgroundMark x1="62828" y1="8718" x2="63030" y2="17692"/>
                        <a14:backgroundMark x1="82222" y1="85641" x2="80404" y2="82821"/>
                        <a14:backgroundMark x1="76768" y1="84872" x2="75354" y2="8487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88060" y="583919"/>
            <a:ext cx="4714875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5130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2467" y="2594182"/>
            <a:ext cx="7161352" cy="2590800"/>
          </a:xfrm>
        </p:spPr>
        <p:txBody>
          <a:bodyPr/>
          <a:lstStyle/>
          <a:p>
            <a:r>
              <a:rPr lang="ru-RU" dirty="0"/>
              <a:t>Промисловість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762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9092" y="442737"/>
            <a:ext cx="59500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Промисловість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розміщена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дуже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нерівномірно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її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частина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зосереджена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країни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енергетичного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балансу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Австралійського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Союзу становить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кам'яне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буре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вугілля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endParaRPr lang="ru-RU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Вироблено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млрд. квт-г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електроенергії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з них 4/5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теплоелектростанціях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r>
              <a:rPr lang="ru-RU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Розвинута</a:t>
            </a:r>
            <a:r>
              <a:rPr lang="ru-RU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гірнича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промисловість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1957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видобуток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(за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вмістом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металу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)-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заліз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руди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—2,5 млн. т (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Австралія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район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Айрон-Ноб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та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свинцевої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руди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—318 тис. т,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цинкової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—249 тис. т (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Південний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Уельс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район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Брокен-Хілл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);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розробляються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родовища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золота (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Західна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Австралія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урану (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Квінсленд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У невеликих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розмірах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видобуваються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молібден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вольфрам,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марганець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кобальт.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Австралійський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Союз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займає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1-е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світі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по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цирконію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рутилу.</a:t>
            </a:r>
          </a:p>
          <a:p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Чорна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металургія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працює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на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місцевій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сировині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У 1958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виплавлено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чавуну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2280 тис. т.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сталі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—3208.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Найважливіші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центри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чорної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металургії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—Порт-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Кембл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Ньюкасл і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Літгоу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Новому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Південному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Уельсі</a:t>
            </a:r>
            <a:r>
              <a:rPr lang="ru-RU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61" b="97683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59132" y="442737"/>
            <a:ext cx="2381250" cy="2466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6044" y="3535891"/>
            <a:ext cx="4148607" cy="31114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1183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14" y="290254"/>
            <a:ext cx="857733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кольоровій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металургії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виділяється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цинку—116,6 тис. т (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основний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центр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Рісдон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свинцю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—254,4 тис. т (Порт-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Пірі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2-е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капіталістичних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країн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Працюють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мідеплавильний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завод,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алюмінійовий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комбінат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Значного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розвитку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набули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деякі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галузі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машинобудування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—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автобудування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головним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чином з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частин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що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імпортуються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США і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Англії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суднобудування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Сідней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Мельбурн,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Уаялла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Брісбен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ru-RU" sz="1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виробництво</a:t>
            </a:r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електротехнічного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устаткування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Сідней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Мельбурн,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Аделаїда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Брісбен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різних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верстатів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озброєння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Хімічна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промисловість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виробляє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синтетичне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пальне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сірчану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к-ту,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добрива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вибухові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речовини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</a:p>
          <a:p>
            <a:pPr algn="ctr"/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харчовій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промисловості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виділяються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м'ясокомбінати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зосереджені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містах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штатів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Квінсленд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Вікторія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Пд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Уельс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Підприємства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борошномельної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маслоробної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цукрової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пивоварної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промисловості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розміщені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більш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рівномірно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 портах і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внутр.районах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У текст.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промисловості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провідне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займав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виробн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вовни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(шт.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Вікторія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і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Новий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Пд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</a:t>
            </a:r>
            <a:r>
              <a:rPr lang="ru-RU" sz="1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Уельс</a:t>
            </a:r>
            <a:r>
              <a:rPr lang="ru-RU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318" y="3952681"/>
            <a:ext cx="3759558" cy="24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378" y="3973151"/>
            <a:ext cx="3851589" cy="2468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76727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1575" y="2503387"/>
            <a:ext cx="6801440" cy="2590800"/>
          </a:xfrm>
        </p:spPr>
        <p:txBody>
          <a:bodyPr/>
          <a:lstStyle/>
          <a:p>
            <a:r>
              <a:rPr lang="ru-RU" dirty="0"/>
              <a:t>Сільське </a:t>
            </a:r>
            <a:r>
              <a:rPr lang="ru-RU" dirty="0" err="1"/>
              <a:t>господарство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8257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2124" y="673246"/>
            <a:ext cx="807505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Австралійський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Союз—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великого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землеволодіння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Кращі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захопили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англійські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аристократи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лендлорди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і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капіталісти-скватери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У 1950 на г-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що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мали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понад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1000 га (11 %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заг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кількості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ферм), припадало 89,6 %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а на г-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дрібних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фермерів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(28 %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заг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кількості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ферм) —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лише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0,3 %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Під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орними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землями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зайнято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трохи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більше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1 %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всієї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площі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Скотарство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і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землеробство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крім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узбережних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районів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мають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екстенсивний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напрям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Австралія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є одним з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найбільших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виробників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і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експортерів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зернових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Найбільше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значення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серед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зернових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культур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має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пшениця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Посівна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площа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по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пшениці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середньому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коливається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11,1 — 13,4 млн га. На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її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частку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припадає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понад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половина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всіх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посівних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площ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Врожайність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пшениці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різна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по роках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залежно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кліматичних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умов і становить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0,9 до 2,1 тонн/га.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Переважно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озима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пшениця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яка вельми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чутлива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до засух.</a:t>
            </a:r>
          </a:p>
          <a:p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середньому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валовий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збір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пшениці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складає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10,1 (у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посушливі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роки) до 26,1 млн тонн.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Експорт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—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7,5 до 18,0 млн тонн.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Імпорт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— 0,1-0,3 млн. тонн.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Споживання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усередині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— 5,3 — 6,5 млн тонн.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Перехідні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запаси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становлять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3,2 — 9,6 млн тонн.</a:t>
            </a:r>
          </a:p>
        </p:txBody>
      </p:sp>
    </p:spTree>
    <p:extLst>
      <p:ext uri="{BB962C8B-B14F-4D97-AF65-F5344CB8AC3E}">
        <p14:creationId xmlns:p14="http://schemas.microsoft.com/office/powerpoint/2010/main" val="18663312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850" y="522486"/>
            <a:ext cx="52030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Посівна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площа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по ячменю становить 3,5 — 4,6 млн га.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Врожайність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1,0 — 2,3 тонн/га.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Виробництво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коливається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рамках 3,9 — 10,4 млн тонн.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Експорт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— 1,9 — 6,4 млн тонн,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залежно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світової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кон'юнктури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Споживання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всередині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становить 2,2 — 3,8 млн тонн.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Перехідні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запаси — 0,6 — 2,7 млн тонн.</a:t>
            </a:r>
          </a:p>
          <a:p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Серед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інших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зернових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культур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виділяються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кукурудза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використовується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основному на фураж), сорго (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вирощується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на зерно і на фураж),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трітікале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гібрид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жита і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пшениці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), а з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олійних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культур —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земляний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горіх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соняшник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сафлор, рапс,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канола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соя.</a:t>
            </a:r>
          </a:p>
          <a:p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Посіви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пшениці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зосереджено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штатах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Уельс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Вікторія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Австралія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і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Австралія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(94 %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посівної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пл.).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Менше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значення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мають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посіви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кукурудзи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Квіисленд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Невеликі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площі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зайняті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посівами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рису, тютюну,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бавовнику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029" y="522486"/>
            <a:ext cx="2381250" cy="3295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t="8934" b="8925"/>
          <a:stretch/>
        </p:blipFill>
        <p:spPr>
          <a:xfrm>
            <a:off x="6091708" y="3957087"/>
            <a:ext cx="2259571" cy="2474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12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0609" y="457886"/>
            <a:ext cx="57182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Тваринництво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дає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близько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2/3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вартості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с.-г.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продукції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За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поголів'ям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овець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посідає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1-е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місце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В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окремі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роки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Австралійський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Союз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дає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більше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1/4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світового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виробництва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вовни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Концентрація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вівчарства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руках великих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власників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винятково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висока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У 1950 1,6 %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всіх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г-в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концентрували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 себе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бл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1/3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всього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поголів'я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Настриг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вовни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 1958/59 — 662 тис. т.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Вівчарство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зосереджене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шт.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Уельс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Вікторія</a:t>
            </a:r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Розводиться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велика рогата худоба (16,9 млн.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голів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у 1958).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Австралійський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Союз—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значний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виробник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м'ясо-молочних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продуктів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мороженого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м'яса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масла,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сиру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консервованого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молока.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Найважливіші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райони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молочного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тваринництва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—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.-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узбережжя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м'ясного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—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Квінсленд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</a:p>
          <a:p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Вирощують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цукрову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тростину,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банани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ананаси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земляний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горіх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переважно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в шт.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Квінсленд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цитрусові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(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Австралія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Вікторія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,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Новий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Пд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 </a:t>
            </a:r>
            <a:r>
              <a:rPr lang="ru-RU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Уельс</a:t>
            </a:r>
            <a:r>
              <a:rPr lang="ru-R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9945" y="986643"/>
            <a:ext cx="2611578" cy="2007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945" y="3888213"/>
            <a:ext cx="2560213" cy="192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7401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Транспорт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32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7048" y="345762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здійсненні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міжрайонних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зв'язків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провідна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роль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належить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залізничному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транспорту.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Загальна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довжина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залізниць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—42,4 тис. км.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Майже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всі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залізниці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державні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Найбільш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забезпечені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залізницями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пд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.-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і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частково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пд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.-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райони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Австралійського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Союзу.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Автошляхів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—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понад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200 тис. км,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переважна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більшість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їх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зосереджена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у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пд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.-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ч,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країни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Тоннаж торг. флоту — 541 тис. т.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Найгол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порти: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Сідней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Мельбурн,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Аделаїда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Брісбен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Порт-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Огаста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Фрімантл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Повітряний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зв'язок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здійснюється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літаками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великих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національних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іноземних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компаній</a:t>
            </a:r>
            <a:r>
              <a:rPr lang="ru-RU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9048" y="927882"/>
            <a:ext cx="34290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9048" y="3653127"/>
            <a:ext cx="3801215" cy="2538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4997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9804" y="386367"/>
            <a:ext cx="475477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Офіційна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назва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: </a:t>
            </a:r>
            <a:r>
              <a:rPr lang="ru-RU" sz="2000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Австралійський</a:t>
            </a:r>
            <a:r>
              <a:rPr lang="ru-RU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Союз</a:t>
            </a:r>
          </a:p>
          <a:p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Столиця: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Канберра</a:t>
            </a:r>
          </a:p>
          <a:p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Найбільше </a:t>
            </a:r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місто: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Сідней</a:t>
            </a:r>
          </a:p>
          <a:p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Офіційні </a:t>
            </a:r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мови: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</a:t>
            </a:r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англійська</a:t>
            </a:r>
            <a:endParaRPr lang="uk-UA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Державний </a:t>
            </a:r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устрій: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Конституційна монархія</a:t>
            </a:r>
          </a:p>
          <a:p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Площа</a:t>
            </a:r>
            <a:endParaRPr lang="uk-UA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</a:t>
            </a:r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Загалом: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7 686 850 км² </a:t>
            </a:r>
            <a:endParaRPr lang="uk-UA" sz="2000" b="1" dirty="0" smtClean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  <a:p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 Води:</a:t>
            </a:r>
            <a:r>
              <a:rPr lang="uk-UA" sz="2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	1</a:t>
            </a:r>
            <a:r>
              <a:rPr lang="uk-UA" sz="20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%</a:t>
            </a:r>
            <a:endParaRPr lang="uk-UA" sz="20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3573" y="569152"/>
            <a:ext cx="3170099" cy="31700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87" y="4766843"/>
            <a:ext cx="2844085" cy="14220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99804" y="4160901"/>
            <a:ext cx="4850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Населення</a:t>
            </a:r>
          </a:p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- 19 855 288 </a:t>
            </a:r>
          </a:p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- Густота:	2/км²</a:t>
            </a:r>
          </a:p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ВВП </a:t>
            </a:r>
          </a:p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Повний:	579 662 000 $ (16-та)</a:t>
            </a:r>
          </a:p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- На душу населення:	29 143 $ (11-та)</a:t>
            </a:r>
          </a:p>
          <a:p>
            <a:r>
              <a:rPr lang="uk-UA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Валюта:	Австралійський долар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36186" y="3050097"/>
            <a:ext cx="2403569" cy="185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8367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289" y="300790"/>
            <a:ext cx="84678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Територія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що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становить 7617930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км²,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розташована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Індо-Австралійській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плиті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Оточена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Індійським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і Тихим океанами,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межує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з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Азією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через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Арафурське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Тиморське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моря.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Найменший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світі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континет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шосту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найбільшу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країну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за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площею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світі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[9]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також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часто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називають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островом-континентом через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її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великий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розмір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ізольованість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або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й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найбільшим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островом.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Довжина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берегової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лінії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становить 34218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кілометрів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(не включали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острови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). 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62" y="2609113"/>
            <a:ext cx="4738820" cy="3894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3350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3183" y="4520484"/>
            <a:ext cx="8680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найплоскіший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континент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найстарішими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родючими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ґрунтами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;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Пустелі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напівпустульні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землі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практично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незаселені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найсухіший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населений континент на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планеті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тільки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південно-східна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південно-західна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його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частини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мають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помірний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клімат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Густота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населення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2.8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мешканця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кілометр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квадратний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робить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однією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з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найменш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густозаселених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країн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однак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більша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частина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людей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проживає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на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південно-східному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узбережжі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37" y="785482"/>
            <a:ext cx="4686837" cy="3151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r="52897"/>
          <a:stretch/>
        </p:blipFill>
        <p:spPr>
          <a:xfrm>
            <a:off x="5957821" y="764516"/>
            <a:ext cx="2246338" cy="31728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4221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2653" y="4790941"/>
            <a:ext cx="853225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Більша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частина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північної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має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тропічний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клімат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із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переважанням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літніх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опадів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або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мусонний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клімат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Третина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—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пустелі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та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напівпустелі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Південно-західний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куток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Західної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має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середземноморський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клімат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Більшій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частині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південного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сходу,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включаючи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Тасманію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властивий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помірний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клімат</a:t>
            </a:r>
            <a:r>
              <a:rPr lang="ru-RU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2603" y="392738"/>
            <a:ext cx="4597757" cy="41681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49575" y="392738"/>
            <a:ext cx="3317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клімат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суттєво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впливають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океанічні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потоки,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зокрема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Індійський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океанський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диполь та Ель-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Ніньйо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які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корелюються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періодичними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засухами та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сезонними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тропічними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системами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низького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тиску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які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утворюють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циклони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у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північній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Ці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фактори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стимулюють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атмосферні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опади,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які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суттєво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відрізняють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кожного року.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627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2464" y="311453"/>
            <a:ext cx="839058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Найголовнішою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річкою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Мюррей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, яка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протягом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всього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року не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пересихає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Найдовшими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притоками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Мюррею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є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Дарлінг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та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Маррамбіджі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Басейн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річок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Мюррей-Дарлінг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займає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 млн. км²,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тобто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14%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від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всієї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площі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Австралії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Найбільш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розвита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річкова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система на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острові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Тасманія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Річки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мають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переважно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мішане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дощове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й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снігове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живлення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.</a:t>
            </a:r>
          </a:p>
          <a:p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острови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: Нова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Гвінея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і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Тасманія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;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Австралійська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Антарктична</a:t>
            </a:r>
            <a:r>
              <a:rPr lang="ru-RU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ru-RU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територія</a:t>
            </a:r>
            <a:endParaRPr lang="ru-RU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458" y="2529625"/>
            <a:ext cx="70866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41600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населення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08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410" y="374482"/>
            <a:ext cx="4681471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Австралії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проживає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близько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16 млн.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чоловік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Сучасне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материка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головним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чином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складається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двох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груп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–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австралійців-аборигенів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англо-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австралійців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переселенців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з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Європи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які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розмовляють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англійською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мовою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Аборигени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прийшли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Австралію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близько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40 тис.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років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назад з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Південно-Східної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Азії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У них темно-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коричневий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колір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шкіри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хвилясте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чорне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волосся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Австралійці-аборигени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належать до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австралійської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гілки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екваторіальної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раси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До приходу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європейців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корінне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материка вели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кочовий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спосіб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займались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полюванням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збиральництвом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До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речі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аборигени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Австралії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винайшли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унікальну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бойову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мисливську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зброю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– бумеранг,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який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випадку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промаху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повертається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назад до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мисливця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847" t="300" r="51907" b="2996"/>
          <a:stretch/>
        </p:blipFill>
        <p:spPr>
          <a:xfrm>
            <a:off x="5583829" y="442041"/>
            <a:ext cx="2463169" cy="33057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960" y="4305110"/>
            <a:ext cx="2429038" cy="1856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24281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8410" y="1575385"/>
            <a:ext cx="340646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Тасманійці</a:t>
            </a:r>
            <a:r>
              <a:rPr lang="ru-RU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були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винищені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повністю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З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розвитком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вівчарства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європейці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витіснили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корінних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жителів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у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посушливі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райони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північній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центральній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західній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частині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материка.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Довгий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час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аборигени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жили в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резерваціях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й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були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позбавлені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громадянських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прав. Зараз вони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працюють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пастухами на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тваринних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фермах, 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також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живуть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на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околицях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великих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міст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Частина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аборигенів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продовжує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вести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напівкочовий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спосіб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життя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873" y="1575385"/>
            <a:ext cx="4847630" cy="47217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28410" y="375056"/>
            <a:ext cx="845229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Колонізація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материка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європейцями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супроводжувалась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безжалісним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винищенням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корінного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населення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До приходу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колонізаторів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корінних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жителів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було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близько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300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тисяч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людей, зараз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їх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залишилось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близько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 50 </a:t>
            </a:r>
            <a:r>
              <a:rPr lang="ru-RU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тисяч</a:t>
            </a:r>
            <a:r>
              <a:rPr lang="ru-RU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7189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26B02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6728D11B-929E-4324-91B0-4A4DA4CAC3D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TC103457510[[fn=Савон]]</Template>
  <TotalTime>64</TotalTime>
  <Words>1507</Words>
  <Application>Microsoft Office PowerPoint</Application>
  <PresentationFormat>Экран (4:3)</PresentationFormat>
  <Paragraphs>53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Arial</vt:lpstr>
      <vt:lpstr>Century Gothic</vt:lpstr>
      <vt:lpstr>Savon</vt:lpstr>
      <vt:lpstr>Австралія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населення</vt:lpstr>
      <vt:lpstr>Презентация PowerPoint</vt:lpstr>
      <vt:lpstr>Презентация PowerPoint</vt:lpstr>
      <vt:lpstr>Презентация PowerPoint</vt:lpstr>
      <vt:lpstr>Промисловість </vt:lpstr>
      <vt:lpstr>Презентация PowerPoint</vt:lpstr>
      <vt:lpstr>Презентация PowerPoint</vt:lpstr>
      <vt:lpstr>Сільське господарство  </vt:lpstr>
      <vt:lpstr>Презентация PowerPoint</vt:lpstr>
      <vt:lpstr>Презентация PowerPoint</vt:lpstr>
      <vt:lpstr>Презентация PowerPoint</vt:lpstr>
      <vt:lpstr>Транспорт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Австралія</dc:title>
  <dc:creator>123</dc:creator>
  <cp:lastModifiedBy>123</cp:lastModifiedBy>
  <cp:revision>7</cp:revision>
  <dcterms:created xsi:type="dcterms:W3CDTF">2013-05-20T18:24:22Z</dcterms:created>
  <dcterms:modified xsi:type="dcterms:W3CDTF">2013-05-20T19:28:51Z</dcterms:modified>
</cp:coreProperties>
</file>