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6" r:id="rId3"/>
    <p:sldId id="257" r:id="rId4"/>
    <p:sldId id="258" r:id="rId5"/>
    <p:sldId id="259" r:id="rId6"/>
    <p:sldId id="264" r:id="rId7"/>
    <p:sldId id="265" r:id="rId8"/>
    <p:sldId id="266" r:id="rId9"/>
    <p:sldId id="260" r:id="rId10"/>
    <p:sldId id="261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F5CE5-B591-4B03-A711-DC9EB8DBC535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BBD40-E4C0-41BD-9911-B7D41CE8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E7BAE-2151-436A-8B9F-F4694C99A372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A59B-DCBF-4F2F-99BF-C8759DD3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A59B-DCBF-4F2F-99BF-C8759DD37D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Презентація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тему:                    «Культура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древньої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Греції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Горд</a:t>
            </a:r>
            <a:r>
              <a:rPr lang="uk-UA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ієнко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Ігора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Міфи про грецьких богів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Греки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вірили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безліч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богів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А жили боги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Олімп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 descr="na290551du-0-2011_10_14_031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2147708" cy="2871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00050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Посейдон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- бог морів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21adc53e3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071546"/>
            <a:ext cx="3571900" cy="2786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29224" y="385762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Зевс - бог неба, грому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блискавок</a:t>
            </a:r>
            <a:endParaRPr lang="ru-RU" dirty="0"/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214422"/>
            <a:ext cx="2786050" cy="2671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3174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Гіпнос</a:t>
            </a:r>
            <a:r>
              <a:rPr lang="uk-UA" dirty="0" smtClean="0"/>
              <a:t> – бог сну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Театр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древн</a:t>
            </a:r>
            <a:r>
              <a:rPr lang="uk-UA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ьої</a:t>
            </a:r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Греції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теа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4364378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557214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Афінський</a:t>
            </a:r>
            <a:r>
              <a:rPr lang="ru-RU" dirty="0" smtClean="0"/>
              <a:t> театр</a:t>
            </a:r>
            <a:endParaRPr lang="ru-RU" dirty="0"/>
          </a:p>
        </p:txBody>
      </p:sp>
      <p:pic>
        <p:nvPicPr>
          <p:cNvPr id="5" name="Рисунок 4" descr="x_f92b33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57430"/>
            <a:ext cx="4238628" cy="28257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0"/>
            <a:ext cx="84296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Афінський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 н.е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трагічним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трагедії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Есхила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Софокла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Еврипида),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комічним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комедії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Аристофана). Театр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займався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питаннями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політики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моралі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усвідомлює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свою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виховну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наставницьку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роль.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Найбілтодіьшим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театром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тоді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Афінський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вміщав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сімнадцять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тисяч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глядачів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Говорячи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 театр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Древньої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згадати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самого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молодшого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поета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цієї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епохи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Еврипида. Твори Еврипида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зрозумілі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сучасному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читачеві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тому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теми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трагедій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ближче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нам,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головна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тем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любов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внутрішньо-сімейні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відносини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Давньогрецький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дитинство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театру.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Однак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дитинство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накладає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відбиток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все подальше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так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Древньої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вплинув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наступний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театру.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століть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інтерес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слабшає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Висновок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даній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роботі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розглянув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культуру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стародавньої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частину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античності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Стародавня Греція відкрила людини як прекрасне і досконале творіння природи, як міру всіх речей. Чудові зразки грецького генія виявлялась у всіх сферах Греції, таких як: поезія, архітектура, скульптура живопис, театр.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Театральні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вистави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носили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змагальний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характер,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ставилися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п'єси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кількох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авторів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журі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громадянином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визначало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переможця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творах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древні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греки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оспівували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образ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людини-героя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усьому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досконало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фізичної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моральної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краси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50004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Культура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Древньої</a:t>
            </a:r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Греції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гре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7072362" cy="47577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Країною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високорозвиненою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древньою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культурою, яка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відіграла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величезну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роль у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становленні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світової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антична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ГРЕЦІЯ.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ЗДАНИЕ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04949"/>
            <a:ext cx="7215238" cy="48926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72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Культура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Стародавньої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існувала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XXVIII ст. до н.е.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середини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II ст. до н.е.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античною 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відрізнити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стародавніх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культур, а саму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Давню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Грецію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Елладою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так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називали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свою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країну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самі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греки.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Найвищого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піднесення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розквіту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давньогрецька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культура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досягла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V-IV ст. до н.е., ставши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винятковим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неповторним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перевершеним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феноменом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світової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грецькому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народу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майже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практично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всіх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галузях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вдалося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досягти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небачених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висот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Ніякий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інший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народ 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не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зміг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зробити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нічого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подібного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Змагання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становила основу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всього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греків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вона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пронизувала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все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сфери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будь то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Олімпійські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ігри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 поле бою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театральна сцена, коли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святкових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уявленнях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брало участь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кілька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авторів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виносили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суд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глядачів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п'єси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вибиралася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краща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Мистецтво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древньої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Греції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давньої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зіграло</a:t>
            </a:r>
            <a:r>
              <a:rPr lang="ru-RU" dirty="0" smtClean="0"/>
              <a:t> </a:t>
            </a:r>
            <a:r>
              <a:rPr lang="ru-RU" dirty="0" err="1" smtClean="0"/>
              <a:t>найважливішу</a:t>
            </a:r>
            <a:r>
              <a:rPr lang="ru-RU" dirty="0" smtClean="0"/>
              <a:t> роль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вражали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глибоким</a:t>
            </a:r>
            <a:r>
              <a:rPr lang="ru-RU" dirty="0" smtClean="0"/>
              <a:t> </a:t>
            </a:r>
            <a:r>
              <a:rPr lang="ru-RU" dirty="0" err="1" smtClean="0"/>
              <a:t>реалізмом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гармонійною</a:t>
            </a:r>
            <a:r>
              <a:rPr lang="ru-RU" dirty="0" smtClean="0"/>
              <a:t> </a:t>
            </a:r>
            <a:r>
              <a:rPr lang="ru-RU" dirty="0" err="1" smtClean="0"/>
              <a:t>досконалістю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античній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процвітали</a:t>
            </a:r>
            <a:r>
              <a:rPr lang="ru-RU" dirty="0" smtClean="0"/>
              <a:t> три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Архітектура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Скульптура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Вазопис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2149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Архітектура</a:t>
            </a:r>
            <a:endParaRPr lang="ru-RU" dirty="0"/>
          </a:p>
        </p:txBody>
      </p:sp>
      <p:pic>
        <p:nvPicPr>
          <p:cNvPr id="8" name="Рисунок 7" descr="G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928934"/>
            <a:ext cx="295599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3000364" y="521495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Скульптура</a:t>
            </a:r>
            <a:endParaRPr lang="ru-RU" dirty="0"/>
          </a:p>
        </p:txBody>
      </p:sp>
      <p:pic>
        <p:nvPicPr>
          <p:cNvPr id="10" name="Рисунок 9" descr="Амфора-билингва вазописца Андокида. Геракл и Афина. ок. 520 г. до н. э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500306"/>
            <a:ext cx="1857388" cy="2698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6500826" y="52149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Вазопис</a:t>
            </a:r>
            <a:endParaRPr lang="ru-RU" dirty="0"/>
          </a:p>
        </p:txBody>
      </p:sp>
      <p:pic>
        <p:nvPicPr>
          <p:cNvPr id="4" name="Рисунок 3" descr="антич гр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357454" cy="2169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Архітектура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14356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Архітектура</a:t>
            </a:r>
            <a:r>
              <a:rPr lang="ru-RU" dirty="0" smtClean="0"/>
              <a:t> у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розвивалася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багатосторонньо</a:t>
            </a:r>
            <a:r>
              <a:rPr lang="ru-RU" dirty="0" smtClean="0"/>
              <a:t>. У </a:t>
            </a:r>
            <a:r>
              <a:rPr lang="ru-RU" dirty="0" err="1" smtClean="0"/>
              <a:t>зростаючих</a:t>
            </a:r>
            <a:r>
              <a:rPr lang="ru-RU" dirty="0" smtClean="0"/>
              <a:t> </a:t>
            </a:r>
            <a:r>
              <a:rPr lang="ru-RU" dirty="0" err="1" smtClean="0"/>
              <a:t>грецьких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кам'яні</a:t>
            </a:r>
            <a:r>
              <a:rPr lang="ru-RU" dirty="0" smtClean="0"/>
              <a:t> </a:t>
            </a:r>
            <a:r>
              <a:rPr lang="ru-RU" dirty="0" err="1" smtClean="0"/>
              <a:t>житлові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, </a:t>
            </a:r>
            <a:r>
              <a:rPr lang="ru-RU" dirty="0" err="1" smtClean="0"/>
              <a:t>зміцнення</a:t>
            </a:r>
            <a:r>
              <a:rPr lang="ru-RU" dirty="0" smtClean="0"/>
              <a:t>, </a:t>
            </a:r>
            <a:r>
              <a:rPr lang="ru-RU" dirty="0" err="1" smtClean="0"/>
              <a:t>портові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найважливіше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житлов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місцевиі</a:t>
            </a:r>
            <a:r>
              <a:rPr lang="ru-RU" dirty="0" smtClean="0"/>
              <a:t> </a:t>
            </a:r>
            <a:r>
              <a:rPr lang="ru-RU" dirty="0" err="1" smtClean="0"/>
              <a:t>господарські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кам'янні</a:t>
            </a:r>
            <a:r>
              <a:rPr lang="ru-RU" dirty="0" smtClean="0"/>
              <a:t> </a:t>
            </a: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,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грецькі</a:t>
            </a:r>
            <a:r>
              <a:rPr lang="ru-RU" dirty="0" smtClean="0"/>
              <a:t> </a:t>
            </a:r>
            <a:r>
              <a:rPr lang="ru-RU" dirty="0" err="1" smtClean="0"/>
              <a:t>архітектурні</a:t>
            </a:r>
            <a:r>
              <a:rPr lang="ru-RU" dirty="0" smtClean="0"/>
              <a:t> ордера.</a:t>
            </a:r>
          </a:p>
        </p:txBody>
      </p:sp>
      <p:pic>
        <p:nvPicPr>
          <p:cNvPr id="4" name="Рисунок 3" descr="1371479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1" y="714356"/>
            <a:ext cx="3914811" cy="3095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78619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Головною </a:t>
            </a:r>
            <a:r>
              <a:rPr lang="ru-RU" dirty="0" err="1" smtClean="0"/>
              <a:t>архітектурною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у </a:t>
            </a:r>
            <a:r>
              <a:rPr lang="ru-RU" dirty="0" err="1" smtClean="0"/>
              <a:t>греків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породило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до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роду.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вірити</a:t>
            </a:r>
            <a:r>
              <a:rPr lang="ru-RU" dirty="0" smtClean="0"/>
              <a:t> географу </a:t>
            </a:r>
            <a:r>
              <a:rPr lang="ru-RU" dirty="0" err="1" smtClean="0"/>
              <a:t>Павсанию</a:t>
            </a:r>
            <a:r>
              <a:rPr lang="ru-RU" dirty="0" smtClean="0"/>
              <a:t>,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 </a:t>
            </a:r>
            <a:r>
              <a:rPr lang="ru-RU" dirty="0" err="1" smtClean="0"/>
              <a:t>будувалися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дерева.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стали </a:t>
            </a:r>
            <a:r>
              <a:rPr lang="ru-RU" dirty="0" err="1" smtClean="0"/>
              <a:t>споруджувати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каменю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прийоми</a:t>
            </a:r>
            <a:r>
              <a:rPr lang="ru-RU" dirty="0" smtClean="0"/>
              <a:t> </a:t>
            </a:r>
            <a:r>
              <a:rPr lang="ru-RU" dirty="0" err="1" smtClean="0"/>
              <a:t>дерев'яного</a:t>
            </a:r>
            <a:r>
              <a:rPr lang="ru-RU" dirty="0" smtClean="0"/>
              <a:t> </a:t>
            </a:r>
            <a:r>
              <a:rPr lang="ru-RU" dirty="0" err="1" smtClean="0"/>
              <a:t>архитекторства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Скульптура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49103c6236ec1cfa259edbaf16d4e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928670"/>
            <a:ext cx="3352800" cy="2494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928670"/>
            <a:ext cx="4786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Давньогрецька</a:t>
            </a:r>
            <a:r>
              <a:rPr lang="ru-RU" dirty="0" smtClean="0"/>
              <a:t> скульптура -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античності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залишило</a:t>
            </a:r>
            <a:r>
              <a:rPr lang="ru-RU" dirty="0" smtClean="0"/>
              <a:t> </a:t>
            </a:r>
            <a:r>
              <a:rPr lang="ru-RU" dirty="0" err="1" smtClean="0"/>
              <a:t>незгладимий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у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до 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err="1" smtClean="0"/>
              <a:t>гомерівської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en-US" dirty="0" smtClean="0"/>
              <a:t>XII-VIII </a:t>
            </a:r>
            <a:r>
              <a:rPr lang="ru-RU" dirty="0" smtClean="0"/>
              <a:t>ст. до н.е. Скульптура </a:t>
            </a:r>
            <a:r>
              <a:rPr lang="ru-RU" dirty="0" err="1" smtClean="0"/>
              <a:t>відігравала</a:t>
            </a:r>
            <a:r>
              <a:rPr lang="ru-RU" dirty="0" smtClean="0"/>
              <a:t> </a:t>
            </a:r>
            <a:r>
              <a:rPr lang="ru-RU" dirty="0" err="1" smtClean="0"/>
              <a:t>важливішу</a:t>
            </a:r>
            <a:r>
              <a:rPr lang="ru-RU" dirty="0" smtClean="0"/>
              <a:t> роль в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вплинули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71475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Скульптура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невід'ємною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архітектурного</a:t>
            </a:r>
            <a:r>
              <a:rPr lang="ru-RU" dirty="0" smtClean="0"/>
              <a:t> </a:t>
            </a:r>
            <a:r>
              <a:rPr lang="ru-RU" dirty="0" err="1" smtClean="0"/>
              <a:t>оздоблення</a:t>
            </a:r>
            <a:r>
              <a:rPr lang="ru-RU" dirty="0" smtClean="0"/>
              <a:t> </a:t>
            </a:r>
            <a:r>
              <a:rPr lang="ru-RU" dirty="0" err="1" smtClean="0"/>
              <a:t>гречіских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. </a:t>
            </a:r>
            <a:r>
              <a:rPr lang="ru-RU" dirty="0" err="1" smtClean="0"/>
              <a:t>Монархічний</a:t>
            </a:r>
            <a:r>
              <a:rPr lang="ru-RU" dirty="0" smtClean="0"/>
              <a:t> лад </a:t>
            </a:r>
            <a:r>
              <a:rPr lang="ru-RU" dirty="0" err="1" smtClean="0"/>
              <a:t>елліністичних</a:t>
            </a:r>
            <a:r>
              <a:rPr lang="ru-RU" dirty="0" smtClean="0"/>
              <a:t> держав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світогляд</a:t>
            </a:r>
            <a:r>
              <a:rPr lang="ru-RU" dirty="0" smtClean="0"/>
              <a:t> </a:t>
            </a:r>
            <a:r>
              <a:rPr lang="ru-RU" dirty="0" err="1" smtClean="0"/>
              <a:t>викликали</a:t>
            </a:r>
            <a:r>
              <a:rPr lang="ru-RU" dirty="0" smtClean="0"/>
              <a:t> до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офіційну</a:t>
            </a:r>
            <a:r>
              <a:rPr lang="ru-RU" dirty="0" smtClean="0"/>
              <a:t>, </a:t>
            </a:r>
            <a:r>
              <a:rPr lang="ru-RU" dirty="0" err="1" smtClean="0"/>
              <a:t>придворну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втілилася</a:t>
            </a:r>
            <a:r>
              <a:rPr lang="ru-RU" dirty="0" smtClean="0"/>
              <a:t> в </a:t>
            </a:r>
            <a:r>
              <a:rPr lang="ru-RU" dirty="0" err="1" smtClean="0"/>
              <a:t>портретних</a:t>
            </a:r>
            <a:r>
              <a:rPr lang="ru-RU" dirty="0" smtClean="0"/>
              <a:t> статуях.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4296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Вазопис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18978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785794"/>
            <a:ext cx="2019684" cy="3295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785794"/>
            <a:ext cx="5643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Давньогрецька</a:t>
            </a:r>
            <a:r>
              <a:rPr lang="ru-RU" dirty="0" smtClean="0"/>
              <a:t> вазопись - </a:t>
            </a:r>
            <a:r>
              <a:rPr lang="ru-RU" dirty="0" err="1" smtClean="0"/>
              <a:t>декоративний</a:t>
            </a:r>
            <a:r>
              <a:rPr lang="ru-RU" dirty="0" smtClean="0"/>
              <a:t> </a:t>
            </a:r>
            <a:r>
              <a:rPr lang="ru-RU" dirty="0" err="1" smtClean="0"/>
              <a:t>розпис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, </a:t>
            </a:r>
            <a:r>
              <a:rPr lang="ru-RU" dirty="0" err="1" smtClean="0"/>
              <a:t>виконана</a:t>
            </a:r>
            <a:r>
              <a:rPr lang="ru-RU" dirty="0" smtClean="0"/>
              <a:t> </a:t>
            </a:r>
            <a:r>
              <a:rPr lang="ru-RU" dirty="0" err="1" smtClean="0"/>
              <a:t>керамічним</a:t>
            </a:r>
            <a:r>
              <a:rPr lang="ru-RU" dirty="0" smtClean="0"/>
              <a:t> способом,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подальшим</a:t>
            </a:r>
            <a:r>
              <a:rPr lang="ru-RU" dirty="0" smtClean="0"/>
              <a:t> </a:t>
            </a:r>
            <a:r>
              <a:rPr lang="ru-RU" dirty="0" err="1" smtClean="0"/>
              <a:t>випалюванням</a:t>
            </a:r>
            <a:r>
              <a:rPr lang="ru-RU" dirty="0" smtClean="0"/>
              <a:t>. </a:t>
            </a:r>
            <a:r>
              <a:rPr lang="ru-RU" dirty="0" err="1" smtClean="0"/>
              <a:t>Грецька</a:t>
            </a:r>
            <a:r>
              <a:rPr lang="ru-RU" dirty="0" smtClean="0"/>
              <a:t> </a:t>
            </a:r>
            <a:r>
              <a:rPr lang="ru-RU" dirty="0" err="1" smtClean="0"/>
              <a:t>кераміка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поширеною</a:t>
            </a:r>
            <a:r>
              <a:rPr lang="ru-RU" dirty="0" smtClean="0"/>
              <a:t> </a:t>
            </a:r>
            <a:r>
              <a:rPr lang="ru-RU" dirty="0" err="1" smtClean="0"/>
              <a:t>знахідкою</a:t>
            </a:r>
            <a:r>
              <a:rPr lang="ru-RU" dirty="0" smtClean="0"/>
              <a:t> в </a:t>
            </a:r>
            <a:r>
              <a:rPr lang="ru-RU" dirty="0" err="1" smtClean="0"/>
              <a:t>археологічних</a:t>
            </a:r>
            <a:r>
              <a:rPr lang="ru-RU" dirty="0" smtClean="0"/>
              <a:t> </a:t>
            </a:r>
            <a:r>
              <a:rPr lang="ru-RU" dirty="0" err="1" smtClean="0"/>
              <a:t>дослідженнях</a:t>
            </a:r>
            <a:r>
              <a:rPr lang="ru-RU" dirty="0" smtClean="0"/>
              <a:t> </a:t>
            </a:r>
            <a:r>
              <a:rPr lang="ru-RU" dirty="0" err="1" smtClean="0"/>
              <a:t>античної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,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на </a:t>
            </a:r>
            <a:r>
              <a:rPr lang="ru-RU" dirty="0" err="1" smtClean="0"/>
              <a:t>усій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розселення</a:t>
            </a:r>
            <a:r>
              <a:rPr lang="ru-RU" dirty="0" smtClean="0"/>
              <a:t> </a:t>
            </a:r>
            <a:r>
              <a:rPr lang="ru-RU" dirty="0" err="1" smtClean="0"/>
              <a:t>стародавніх</a:t>
            </a:r>
            <a:r>
              <a:rPr lang="ru-RU" dirty="0" smtClean="0"/>
              <a:t> </a:t>
            </a:r>
            <a:r>
              <a:rPr lang="ru-RU" dirty="0" err="1" smtClean="0"/>
              <a:t>греків</a:t>
            </a:r>
            <a:r>
              <a:rPr lang="ru-RU" dirty="0" smtClean="0"/>
              <a:t>. </a:t>
            </a:r>
            <a:r>
              <a:rPr lang="ru-RU" dirty="0" err="1" smtClean="0"/>
              <a:t>Стародавні</a:t>
            </a:r>
            <a:r>
              <a:rPr lang="ru-RU" dirty="0" smtClean="0"/>
              <a:t> греки </a:t>
            </a:r>
            <a:r>
              <a:rPr lang="ru-RU" dirty="0" err="1" smtClean="0"/>
              <a:t>розписували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глиняного посуду,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використовувалася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,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, в обрядах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святах</a:t>
            </a:r>
            <a:r>
              <a:rPr lang="ru-RU" dirty="0" smtClean="0"/>
              <a:t>. Рукописи на </a:t>
            </a:r>
            <a:r>
              <a:rPr lang="ru-RU" dirty="0" err="1" smtClean="0"/>
              <a:t>кераміці</a:t>
            </a:r>
            <a:r>
              <a:rPr lang="ru-RU" dirty="0" smtClean="0"/>
              <a:t>, </a:t>
            </a:r>
            <a:r>
              <a:rPr lang="ru-RU" dirty="0" err="1" smtClean="0"/>
              <a:t>оформлені</a:t>
            </a:r>
            <a:r>
              <a:rPr lang="ru-RU" dirty="0" smtClean="0"/>
              <a:t> особливо </a:t>
            </a:r>
            <a:r>
              <a:rPr lang="ru-RU" dirty="0" err="1" smtClean="0"/>
              <a:t>ретельно</a:t>
            </a:r>
            <a:r>
              <a:rPr lang="ru-RU" dirty="0" smtClean="0"/>
              <a:t>, вони приносили в храмам 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вкладали</a:t>
            </a:r>
            <a:r>
              <a:rPr lang="ru-RU" dirty="0" smtClean="0"/>
              <a:t> в </a:t>
            </a:r>
            <a:r>
              <a:rPr lang="ru-RU" dirty="0" err="1" smtClean="0"/>
              <a:t>поховання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42913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Кераміка</a:t>
            </a:r>
            <a:r>
              <a:rPr lang="ru-RU" dirty="0" smtClean="0"/>
              <a:t> яка </a:t>
            </a:r>
            <a:r>
              <a:rPr lang="ru-RU" dirty="0" err="1" smtClean="0"/>
              <a:t>прйшла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випал</a:t>
            </a:r>
            <a:r>
              <a:rPr lang="ru-RU" dirty="0" smtClean="0"/>
              <a:t>, </a:t>
            </a:r>
            <a:r>
              <a:rPr lang="ru-RU" dirty="0" err="1" smtClean="0"/>
              <a:t>стійка</a:t>
            </a:r>
            <a:r>
              <a:rPr lang="ru-RU" dirty="0" smtClean="0"/>
              <a:t> до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керамічні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фрагменти</a:t>
            </a:r>
            <a:r>
              <a:rPr lang="ru-RU" dirty="0" smtClean="0"/>
              <a:t> </a:t>
            </a:r>
            <a:r>
              <a:rPr lang="ru-RU" dirty="0" err="1" smtClean="0"/>
              <a:t>збереглися</a:t>
            </a:r>
            <a:r>
              <a:rPr lang="ru-RU" dirty="0" smtClean="0"/>
              <a:t> десятками </a:t>
            </a:r>
            <a:r>
              <a:rPr lang="ru-RU" dirty="0" err="1" smtClean="0"/>
              <a:t>тисяч</a:t>
            </a:r>
            <a:r>
              <a:rPr lang="ru-RU" dirty="0" smtClean="0"/>
              <a:t> рок</a:t>
            </a:r>
            <a:r>
              <a:rPr lang="uk-UA" dirty="0" err="1" smtClean="0"/>
              <a:t>ів</a:t>
            </a:r>
            <a:r>
              <a:rPr lang="ru-RU" dirty="0" smtClean="0"/>
              <a:t>, тому </a:t>
            </a:r>
            <a:r>
              <a:rPr lang="ru-RU" dirty="0" err="1" smtClean="0"/>
              <a:t>давньогрецька</a:t>
            </a:r>
            <a:r>
              <a:rPr lang="ru-RU" dirty="0" smtClean="0"/>
              <a:t> вазопись </a:t>
            </a:r>
            <a:r>
              <a:rPr lang="ru-RU" dirty="0" err="1" smtClean="0"/>
              <a:t>незамінна</a:t>
            </a:r>
            <a:r>
              <a:rPr lang="ru-RU" dirty="0" smtClean="0"/>
              <a:t> при </a:t>
            </a:r>
            <a:r>
              <a:rPr lang="ru-RU" dirty="0" err="1" smtClean="0"/>
              <a:t>встановленні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</a:t>
            </a:r>
            <a:r>
              <a:rPr lang="ru-RU" dirty="0" err="1" smtClean="0"/>
              <a:t>археологічних</a:t>
            </a:r>
            <a:r>
              <a:rPr lang="ru-RU" dirty="0" smtClean="0"/>
              <a:t> </a:t>
            </a:r>
            <a:r>
              <a:rPr lang="ru-RU" dirty="0" err="1" smtClean="0"/>
              <a:t>знахідок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Література древньої Греції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omer_Ilias_Griphanius_c1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928670"/>
            <a:ext cx="3477056" cy="5500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928670"/>
            <a:ext cx="47149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Стародавні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греки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розробили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літературу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фінікійської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грецькій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букви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., титанов, героях.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Література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стародавньої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дали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поштовх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європейської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Одні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найвідоміших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письменників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Алкей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Сапфо, Анакреонт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Архілох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драм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часи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міфи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них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розповідаеться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богів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титанів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героїв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789</Words>
  <PresentationFormat>Экран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33</cp:revision>
  <dcterms:modified xsi:type="dcterms:W3CDTF">2015-02-01T17:33:32Z</dcterms:modified>
</cp:coreProperties>
</file>