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50" d="100"/>
          <a:sy n="50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68E8F0-00EB-4172-9800-ECDE68000B1F}" type="datetimeFigureOut">
              <a:rPr lang="uk-UA" smtClean="0"/>
              <a:t>22.12.2013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62373D8-9A4B-4933-9996-703A494C41F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Створення </a:t>
            </a:r>
            <a:br>
              <a:rPr lang="uk-UA" sz="6000" b="1" dirty="0" smtClean="0"/>
            </a:br>
            <a:r>
              <a:rPr lang="uk-UA" sz="6000" b="1" dirty="0" err="1" smtClean="0"/>
              <a:t>ляльки-мотанки</a:t>
            </a:r>
            <a:endParaRPr lang="uk-UA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4248472" cy="70452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Майстер-клас</a:t>
            </a:r>
            <a:endParaRPr lang="uk-UA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9. Складаємо тканину краями всередину (як для голови),  або скочуємо трубочкою, підігнувши край. Фіксуємо ниткою відділяючи долоні ляльки.</a:t>
            </a:r>
            <a:endParaRPr lang="uk-UA" sz="2000" dirty="0"/>
          </a:p>
        </p:txBody>
      </p:sp>
      <p:pic>
        <p:nvPicPr>
          <p:cNvPr id="3" name="Рисунок 2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552728" cy="49145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10. </a:t>
            </a:r>
            <a:r>
              <a:rPr lang="ru-RU" sz="2000" dirty="0" err="1" smtClean="0"/>
              <a:t>Примотуємо</a:t>
            </a:r>
            <a:r>
              <a:rPr lang="ru-RU" sz="2000" dirty="0" smtClean="0"/>
              <a:t> </a:t>
            </a:r>
            <a:r>
              <a:rPr lang="ru-RU" sz="2000" dirty="0"/>
              <a:t>руки до </a:t>
            </a:r>
            <a:r>
              <a:rPr lang="ru-RU" sz="2000" dirty="0" err="1"/>
              <a:t>шиі</a:t>
            </a:r>
            <a:r>
              <a:rPr lang="ru-RU" sz="2000" dirty="0"/>
              <a:t> </a:t>
            </a:r>
            <a:r>
              <a:rPr lang="ru-RU" sz="2000" dirty="0" err="1"/>
              <a:t>ззаду</a:t>
            </a:r>
            <a:r>
              <a:rPr lang="ru-RU" sz="2000" dirty="0"/>
              <a:t> </a:t>
            </a:r>
            <a:r>
              <a:rPr lang="ru-RU" sz="2000" dirty="0" err="1" smtClean="0"/>
              <a:t>тулуба</a:t>
            </a:r>
            <a:r>
              <a:rPr lang="ru-RU" sz="2000" dirty="0"/>
              <a:t>. </a:t>
            </a:r>
            <a:r>
              <a:rPr lang="ru-RU" sz="2000" dirty="0" err="1"/>
              <a:t>Примотувати</a:t>
            </a:r>
            <a:r>
              <a:rPr lang="ru-RU" sz="2000" dirty="0"/>
              <a:t> треба </a:t>
            </a:r>
            <a:r>
              <a:rPr lang="ru-RU" sz="2000" dirty="0" err="1"/>
              <a:t>навхрест</a:t>
            </a:r>
            <a:r>
              <a:rPr lang="ru-RU" sz="2000" dirty="0" smtClean="0"/>
              <a:t>. </a:t>
            </a:r>
            <a:r>
              <a:rPr lang="uk-UA" sz="2000" dirty="0"/>
              <a:t>Далі, одягаємо нашій лялечці спідничку. </a:t>
            </a:r>
          </a:p>
        </p:txBody>
      </p:sp>
      <p:pic>
        <p:nvPicPr>
          <p:cNvPr id="3" name="Рисунок 2" descr="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4512502" cy="3384376"/>
          </a:xfrm>
          <a:prstGeom prst="rect">
            <a:avLst/>
          </a:prstGeom>
        </p:spPr>
      </p:pic>
      <p:pic>
        <p:nvPicPr>
          <p:cNvPr id="4" name="Рисунок 3" descr="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852936"/>
            <a:ext cx="4979215" cy="37344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11. </a:t>
            </a:r>
            <a:r>
              <a:rPr lang="ru-RU" sz="2000" dirty="0" err="1" smtClean="0"/>
              <a:t>Фартушок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невід</a:t>
            </a:r>
            <a:r>
              <a:rPr lang="ru-RU" sz="2000" baseline="30000" dirty="0" err="1"/>
              <a:t>,</a:t>
            </a:r>
            <a:r>
              <a:rPr lang="ru-RU" sz="2000" dirty="0" err="1"/>
              <a:t>ємна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ляльки-мотанки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ознака</a:t>
            </a:r>
            <a:r>
              <a:rPr lang="ru-RU" sz="2000" dirty="0"/>
              <a:t> </a:t>
            </a:r>
            <a:r>
              <a:rPr lang="ru-RU" sz="2000" dirty="0" err="1"/>
              <a:t>господині</a:t>
            </a:r>
            <a:r>
              <a:rPr lang="ru-RU" sz="2000" dirty="0"/>
              <a:t>. </a:t>
            </a:r>
            <a:r>
              <a:rPr lang="ru-RU" sz="2000" dirty="0" err="1"/>
              <a:t>Фартушків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декілька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: </a:t>
            </a:r>
            <a:r>
              <a:rPr lang="ru-RU" sz="2000" dirty="0" err="1"/>
              <a:t>більший</a:t>
            </a:r>
            <a:r>
              <a:rPr lang="ru-RU" sz="2000" dirty="0"/>
              <a:t> </a:t>
            </a:r>
            <a:r>
              <a:rPr lang="ru-RU" sz="2000" dirty="0" err="1"/>
              <a:t>однотонний</a:t>
            </a:r>
            <a:r>
              <a:rPr lang="ru-RU" sz="2000" dirty="0"/>
              <a:t>, а поверху </a:t>
            </a:r>
            <a:r>
              <a:rPr lang="ru-RU" sz="2000" dirty="0" err="1"/>
              <a:t>менший</a:t>
            </a:r>
            <a:r>
              <a:rPr lang="ru-RU" sz="2000" dirty="0"/>
              <a:t> </a:t>
            </a:r>
            <a:r>
              <a:rPr lang="ru-RU" sz="2000" dirty="0" err="1"/>
              <a:t>кольоровий</a:t>
            </a:r>
            <a:r>
              <a:rPr lang="ru-RU" sz="2000" dirty="0"/>
              <a:t>. </a:t>
            </a:r>
            <a:endParaRPr lang="uk-UA" sz="2000" dirty="0"/>
          </a:p>
        </p:txBody>
      </p:sp>
      <p:pic>
        <p:nvPicPr>
          <p:cNvPr id="3" name="Рисунок 2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072675" cy="45545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12. </a:t>
            </a:r>
            <a:r>
              <a:rPr lang="ru-RU" sz="2000" dirty="0" err="1" smtClean="0"/>
              <a:t>Залишилось</a:t>
            </a:r>
            <a:r>
              <a:rPr lang="ru-RU" sz="2000" dirty="0" smtClean="0"/>
              <a:t> </a:t>
            </a:r>
            <a:r>
              <a:rPr lang="ru-RU" sz="2000" dirty="0" err="1"/>
              <a:t>пов</a:t>
            </a:r>
            <a:r>
              <a:rPr lang="ru-RU" sz="2000" baseline="30000" dirty="0" err="1"/>
              <a:t>,</a:t>
            </a:r>
            <a:r>
              <a:rPr lang="ru-RU" sz="2000" dirty="0" err="1"/>
              <a:t>язати</a:t>
            </a:r>
            <a:r>
              <a:rPr lang="ru-RU" sz="2000" dirty="0"/>
              <a:t> </a:t>
            </a:r>
            <a:r>
              <a:rPr lang="ru-RU" sz="2000" dirty="0" err="1"/>
              <a:t>хустинку</a:t>
            </a:r>
            <a:r>
              <a:rPr lang="ru-RU" sz="2000" dirty="0"/>
              <a:t>.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пов</a:t>
            </a:r>
            <a:r>
              <a:rPr lang="ru-RU" sz="2000" baseline="30000" dirty="0" err="1"/>
              <a:t>,</a:t>
            </a:r>
            <a:r>
              <a:rPr lang="ru-RU" sz="2000" dirty="0" err="1"/>
              <a:t>язати</a:t>
            </a:r>
            <a:r>
              <a:rPr lang="ru-RU" sz="2000" dirty="0"/>
              <a:t> </a:t>
            </a:r>
            <a:r>
              <a:rPr lang="ru-RU" sz="2000" dirty="0" err="1"/>
              <a:t>білу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однотонну</a:t>
            </a:r>
            <a:r>
              <a:rPr lang="ru-RU" sz="2000" dirty="0"/>
              <a:t> </a:t>
            </a:r>
            <a:r>
              <a:rPr lang="ru-RU" sz="2000" dirty="0" err="1"/>
              <a:t>хусточку</a:t>
            </a:r>
            <a:r>
              <a:rPr lang="ru-RU" sz="2000" dirty="0"/>
              <a:t>, а поверх </a:t>
            </a:r>
            <a:r>
              <a:rPr lang="ru-RU" sz="2000" dirty="0" err="1"/>
              <a:t>кольорову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3" name="Рисунок 2" descr="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912768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13. </a:t>
            </a:r>
            <a:r>
              <a:rPr lang="uk-UA" sz="2400" dirty="0"/>
              <a:t> Лялечка готова.</a:t>
            </a:r>
            <a:endParaRPr lang="uk-UA" sz="2400" dirty="0"/>
          </a:p>
        </p:txBody>
      </p:sp>
      <p:pic>
        <p:nvPicPr>
          <p:cNvPr id="3" name="Рисунок 2" descr="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200800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99695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Підготувала</a:t>
            </a:r>
          </a:p>
          <a:p>
            <a:pPr algn="ctr"/>
            <a:r>
              <a:rPr lang="uk-UA" sz="2400" dirty="0" smtClean="0"/>
              <a:t>Учениця 11 ФМ класу</a:t>
            </a:r>
          </a:p>
          <a:p>
            <a:pPr algn="ctr"/>
            <a:r>
              <a:rPr lang="uk-UA" sz="2400" dirty="0" smtClean="0"/>
              <a:t>НВК “СЗШ ІІ ст. – </a:t>
            </a:r>
            <a:r>
              <a:rPr lang="uk-UA" sz="2400" dirty="0" err="1" smtClean="0"/>
              <a:t>ліцей”</a:t>
            </a:r>
            <a:endParaRPr lang="uk-UA" sz="2400" dirty="0" smtClean="0"/>
          </a:p>
          <a:p>
            <a:pPr algn="ctr"/>
            <a:r>
              <a:rPr lang="uk-UA" sz="2400" dirty="0" err="1" smtClean="0"/>
              <a:t>Женчук</a:t>
            </a:r>
            <a:r>
              <a:rPr lang="uk-UA" sz="2400" dirty="0" smtClean="0"/>
              <a:t> Ірина</a:t>
            </a:r>
            <a:endParaRPr lang="uk-UA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1.  </a:t>
            </a:r>
            <a:r>
              <a:rPr lang="ru-RU" sz="2400" dirty="0" err="1"/>
              <a:t>Викладаємо</a:t>
            </a:r>
            <a:r>
              <a:rPr lang="ru-RU" sz="2400" dirty="0"/>
              <a:t> на </a:t>
            </a:r>
            <a:r>
              <a:rPr lang="ru-RU" sz="2400" dirty="0" err="1"/>
              <a:t>столі</a:t>
            </a:r>
            <a:r>
              <a:rPr lang="ru-RU" sz="2400" dirty="0"/>
              <a:t> все,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знадобиться</a:t>
            </a:r>
            <a:r>
              <a:rPr lang="ru-RU" sz="2400" dirty="0"/>
              <a:t> для </a:t>
            </a:r>
            <a:r>
              <a:rPr lang="ru-RU" sz="2400" dirty="0" err="1"/>
              <a:t>виготовлення</a:t>
            </a:r>
            <a:r>
              <a:rPr lang="ru-RU" sz="2400" dirty="0"/>
              <a:t> </a:t>
            </a:r>
            <a:r>
              <a:rPr lang="ru-RU" sz="2400" dirty="0" err="1"/>
              <a:t>ляльки-мотанки</a:t>
            </a:r>
            <a:r>
              <a:rPr lang="ru-RU" sz="2400" dirty="0"/>
              <a:t>:</a:t>
            </a:r>
            <a:endParaRPr lang="uk-UA" sz="2400" dirty="0"/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24736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</a:t>
            </a:r>
            <a:r>
              <a:rPr lang="ru-RU" sz="2400" dirty="0" err="1"/>
              <a:t>Розстеляємо</a:t>
            </a:r>
            <a:r>
              <a:rPr lang="ru-RU" sz="2400" dirty="0"/>
              <a:t> тканину для </a:t>
            </a:r>
            <a:r>
              <a:rPr lang="ru-RU" sz="2400" dirty="0" err="1"/>
              <a:t>голови</a:t>
            </a:r>
            <a:r>
              <a:rPr lang="ru-RU" sz="2400" dirty="0"/>
              <a:t> на </a:t>
            </a:r>
            <a:r>
              <a:rPr lang="ru-RU" sz="2400" dirty="0" err="1"/>
              <a:t>столі</a:t>
            </a:r>
            <a:r>
              <a:rPr lang="ru-RU" sz="2400" dirty="0"/>
              <a:t>, </a:t>
            </a:r>
            <a:r>
              <a:rPr lang="ru-RU" sz="2400" dirty="0" err="1"/>
              <a:t>складаємо</a:t>
            </a:r>
            <a:r>
              <a:rPr lang="ru-RU" sz="2400" dirty="0"/>
              <a:t> краями до </a:t>
            </a:r>
            <a:r>
              <a:rPr lang="ru-RU" sz="2400" dirty="0" err="1"/>
              <a:t>середини</a:t>
            </a:r>
            <a:r>
              <a:rPr lang="ru-RU" sz="2400" dirty="0"/>
              <a:t>, Ширина </a:t>
            </a:r>
            <a:r>
              <a:rPr lang="ru-RU" sz="2400" dirty="0" err="1"/>
              <a:t>складеної</a:t>
            </a:r>
            <a:r>
              <a:rPr lang="ru-RU" sz="2400" dirty="0"/>
              <a:t> </a:t>
            </a:r>
            <a:r>
              <a:rPr lang="ru-RU" sz="2400" dirty="0" err="1"/>
              <a:t>тканини</a:t>
            </a:r>
            <a:r>
              <a:rPr lang="ru-RU" sz="2400" dirty="0"/>
              <a:t> буде </a:t>
            </a:r>
            <a:r>
              <a:rPr lang="ru-RU" sz="2400" dirty="0" err="1"/>
              <a:t>висотою</a:t>
            </a:r>
            <a:r>
              <a:rPr lang="ru-RU" sz="2400" dirty="0"/>
              <a:t> </a:t>
            </a:r>
            <a:r>
              <a:rPr lang="ru-RU" sz="2400" dirty="0" err="1"/>
              <a:t>голови</a:t>
            </a:r>
            <a:r>
              <a:rPr lang="ru-RU" sz="2400" dirty="0"/>
              <a:t> ляльки.</a:t>
            </a:r>
            <a:endParaRPr lang="uk-UA" sz="2400" dirty="0"/>
          </a:p>
        </p:txBody>
      </p:sp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432716" cy="48245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скручуємо</a:t>
            </a:r>
            <a:r>
              <a:rPr lang="ru-RU" sz="2000" dirty="0"/>
              <a:t> тканину,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буде основа для </a:t>
            </a:r>
            <a:r>
              <a:rPr lang="ru-RU" sz="2000" dirty="0" err="1"/>
              <a:t>голови</a:t>
            </a:r>
            <a:r>
              <a:rPr lang="ru-RU" sz="2000" dirty="0"/>
              <a:t> </a:t>
            </a:r>
            <a:r>
              <a:rPr lang="ru-RU" sz="2000" dirty="0" err="1"/>
              <a:t>ляльки-мотанки</a:t>
            </a:r>
            <a:r>
              <a:rPr lang="ru-RU" sz="2000" dirty="0"/>
              <a:t>. </a:t>
            </a:r>
            <a:r>
              <a:rPr lang="ru-RU" sz="2000" dirty="0" err="1" smtClean="0"/>
              <a:t>Отриману</a:t>
            </a:r>
            <a:r>
              <a:rPr lang="ru-RU" sz="2000" dirty="0" smtClean="0"/>
              <a:t> </a:t>
            </a:r>
            <a:r>
              <a:rPr lang="ru-RU" sz="2000" dirty="0"/>
              <a:t>скрутку </a:t>
            </a:r>
            <a:r>
              <a:rPr lang="ru-RU" sz="2000" dirty="0" err="1"/>
              <a:t>тугенько</a:t>
            </a:r>
            <a:r>
              <a:rPr lang="ru-RU" sz="2000" dirty="0"/>
              <a:t> </a:t>
            </a:r>
            <a:r>
              <a:rPr lang="ru-RU" sz="2000" dirty="0" err="1"/>
              <a:t>перемотуємо</a:t>
            </a:r>
            <a:r>
              <a:rPr lang="ru-RU" sz="2000" dirty="0"/>
              <a:t> нитками, </a:t>
            </a:r>
            <a:r>
              <a:rPr lang="ru-RU" sz="2000" dirty="0" err="1"/>
              <a:t>злегка</a:t>
            </a:r>
            <a:r>
              <a:rPr lang="ru-RU" sz="2000" dirty="0"/>
              <a:t> </a:t>
            </a:r>
            <a:r>
              <a:rPr lang="ru-RU" sz="2000" dirty="0" err="1"/>
              <a:t>стягуючи</a:t>
            </a:r>
            <a:r>
              <a:rPr lang="ru-RU" sz="2000" dirty="0"/>
              <a:t>. Чим </a:t>
            </a:r>
            <a:r>
              <a:rPr lang="ru-RU" sz="2000" dirty="0" err="1"/>
              <a:t>тугіша</a:t>
            </a:r>
            <a:r>
              <a:rPr lang="ru-RU" sz="2000" dirty="0"/>
              <a:t> буде голова -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намотувати</a:t>
            </a:r>
            <a:r>
              <a:rPr lang="ru-RU" sz="2000" dirty="0"/>
              <a:t> </a:t>
            </a:r>
            <a:r>
              <a:rPr lang="ru-RU" sz="2000" dirty="0" err="1"/>
              <a:t>хрест</a:t>
            </a:r>
            <a:r>
              <a:rPr lang="ru-RU" sz="2000" dirty="0" smtClean="0"/>
              <a:t>. </a:t>
            </a:r>
            <a:endParaRPr lang="uk-UA" sz="2000" dirty="0"/>
          </a:p>
        </p:txBody>
      </p:sp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144684" cy="46085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4.</a:t>
            </a:r>
            <a:r>
              <a:rPr lang="ru-RU" sz="2000" dirty="0"/>
              <a:t> </a:t>
            </a:r>
            <a:r>
              <a:rPr lang="ru-RU" sz="2000" dirty="0" err="1"/>
              <a:t>Кладемо</a:t>
            </a:r>
            <a:r>
              <a:rPr lang="ru-RU" sz="2000" dirty="0"/>
              <a:t> скрутку на </a:t>
            </a:r>
            <a:r>
              <a:rPr lang="ru-RU" sz="2000" dirty="0" err="1"/>
              <a:t>клаптик</a:t>
            </a:r>
            <a:r>
              <a:rPr lang="ru-RU" sz="2000" dirty="0"/>
              <a:t> </a:t>
            </a:r>
            <a:r>
              <a:rPr lang="ru-RU" sz="2000" dirty="0" err="1"/>
              <a:t>посередині</a:t>
            </a:r>
            <a:r>
              <a:rPr lang="ru-RU" sz="2000" dirty="0"/>
              <a:t>, </a:t>
            </a:r>
            <a:r>
              <a:rPr lang="ru-RU" sz="2000" dirty="0" err="1"/>
              <a:t>ближче</a:t>
            </a:r>
            <a:r>
              <a:rPr lang="ru-RU" sz="2000" dirty="0"/>
              <a:t> до низу; </a:t>
            </a:r>
            <a:r>
              <a:rPr lang="ru-RU" sz="2000" dirty="0" err="1"/>
              <a:t>накриваємо</a:t>
            </a:r>
            <a:r>
              <a:rPr lang="ru-RU" sz="2000" dirty="0"/>
              <a:t> </a:t>
            </a:r>
            <a:r>
              <a:rPr lang="ru-RU" sz="2000" dirty="0" err="1"/>
              <a:t>верхнім</a:t>
            </a:r>
            <a:r>
              <a:rPr lang="ru-RU" sz="2000" dirty="0"/>
              <a:t> кутом </a:t>
            </a:r>
            <a:r>
              <a:rPr lang="ru-RU" sz="2000" dirty="0" err="1"/>
              <a:t>тканини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тримаючи</a:t>
            </a:r>
            <a:r>
              <a:rPr lang="ru-RU" sz="2000" dirty="0"/>
              <a:t> скрутку </a:t>
            </a:r>
            <a:r>
              <a:rPr lang="ru-RU" sz="2000" dirty="0" err="1"/>
              <a:t>загортаємо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складки </a:t>
            </a:r>
            <a:r>
              <a:rPr lang="ru-RU" sz="2000" dirty="0" err="1"/>
              <a:t>тканини</a:t>
            </a:r>
            <a:r>
              <a:rPr lang="ru-RU" sz="2000" dirty="0"/>
              <a:t> назад</a:t>
            </a:r>
            <a:r>
              <a:rPr lang="ru-RU" sz="2000" dirty="0" smtClean="0"/>
              <a:t>. </a:t>
            </a:r>
            <a:r>
              <a:rPr lang="ru-RU" sz="2000" dirty="0" err="1"/>
              <a:t>Передня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голови</a:t>
            </a:r>
            <a:r>
              <a:rPr lang="ru-RU" sz="2000" dirty="0"/>
              <a:t> повинна бути гладенькою, </a:t>
            </a:r>
            <a:r>
              <a:rPr lang="ru-RU" sz="2000" dirty="0" err="1"/>
              <a:t>по-можливості</a:t>
            </a:r>
            <a:r>
              <a:rPr lang="ru-RU" sz="2000" dirty="0"/>
              <a:t> без складок.</a:t>
            </a:r>
            <a:endParaRPr lang="uk-UA" sz="2000" dirty="0"/>
          </a:p>
        </p:txBody>
      </p:sp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7998" y="3284984"/>
            <a:ext cx="4385818" cy="3289363"/>
          </a:xfrm>
          <a:prstGeom prst="rect">
            <a:avLst/>
          </a:prstGeom>
        </p:spPr>
      </p:pic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480053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5. </a:t>
            </a:r>
            <a:r>
              <a:rPr lang="ru-RU" sz="2000" dirty="0" err="1" smtClean="0"/>
              <a:t>Беремо</a:t>
            </a:r>
            <a:r>
              <a:rPr lang="ru-RU" sz="2000" dirty="0" smtClean="0"/>
              <a:t> </a:t>
            </a:r>
            <a:r>
              <a:rPr lang="ru-RU" sz="2000" dirty="0"/>
              <a:t>голову у </a:t>
            </a:r>
            <a:r>
              <a:rPr lang="ru-RU" sz="2000" dirty="0" err="1"/>
              <a:t>ліву</a:t>
            </a:r>
            <a:r>
              <a:rPr lang="ru-RU" sz="2000" dirty="0"/>
              <a:t> руку, а правою </a:t>
            </a:r>
            <a:r>
              <a:rPr lang="ru-RU" sz="2000" dirty="0" err="1"/>
              <a:t>обмотуємо</a:t>
            </a:r>
            <a:r>
              <a:rPr lang="ru-RU" sz="2000" dirty="0"/>
              <a:t> </a:t>
            </a:r>
            <a:r>
              <a:rPr lang="ru-RU" sz="2000" dirty="0" err="1"/>
              <a:t>ближче</a:t>
            </a:r>
            <a:r>
              <a:rPr lang="ru-RU" sz="2000" dirty="0"/>
              <a:t> до скрутки - </a:t>
            </a:r>
            <a:r>
              <a:rPr lang="ru-RU" sz="2000" dirty="0" err="1"/>
              <a:t>формуємо</a:t>
            </a:r>
            <a:r>
              <a:rPr lang="ru-RU" sz="2000" dirty="0"/>
              <a:t> </a:t>
            </a:r>
            <a:r>
              <a:rPr lang="ru-RU" sz="2000" dirty="0" err="1"/>
              <a:t>шию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3" name="Рисунок 2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296811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6. </a:t>
            </a:r>
            <a:r>
              <a:rPr lang="ru-RU" sz="2000" dirty="0" err="1" smtClean="0"/>
              <a:t>Намотуємо</a:t>
            </a:r>
            <a:r>
              <a:rPr lang="ru-RU" sz="2000" dirty="0" smtClean="0"/>
              <a:t> </a:t>
            </a:r>
            <a:r>
              <a:rPr lang="ru-RU" sz="2000" dirty="0" err="1" smtClean="0"/>
              <a:t>хрест</a:t>
            </a:r>
            <a:r>
              <a:rPr lang="ru-RU" sz="2000" dirty="0" smtClean="0"/>
              <a:t>. </a:t>
            </a:r>
            <a:r>
              <a:rPr lang="ru-RU" sz="2000" dirty="0" err="1" smtClean="0"/>
              <a:t>Обмотуємо</a:t>
            </a:r>
            <a:r>
              <a:rPr lang="ru-RU" sz="2000" dirty="0" smtClean="0"/>
              <a:t> </a:t>
            </a:r>
            <a:r>
              <a:rPr lang="ru-RU" sz="2000" dirty="0"/>
              <a:t>ниткою </a:t>
            </a:r>
            <a:r>
              <a:rPr lang="ru-RU" sz="2000" dirty="0" err="1"/>
              <a:t>шию</a:t>
            </a:r>
            <a:r>
              <a:rPr lang="ru-RU" sz="2000" dirty="0"/>
              <a:t> ляльки,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закріпити</a:t>
            </a:r>
            <a:r>
              <a:rPr lang="ru-RU" sz="2000" dirty="0"/>
              <a:t> нитку.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виводимо</a:t>
            </a:r>
            <a:r>
              <a:rPr lang="ru-RU" sz="2000" dirty="0"/>
              <a:t> нитку </a:t>
            </a:r>
            <a:r>
              <a:rPr lang="ru-RU" sz="2000" dirty="0" err="1"/>
              <a:t>посередині</a:t>
            </a:r>
            <a:r>
              <a:rPr lang="ru-RU" sz="2000" dirty="0"/>
              <a:t> </a:t>
            </a:r>
            <a:r>
              <a:rPr lang="ru-RU" sz="2000" dirty="0" err="1"/>
              <a:t>голови</a:t>
            </a:r>
            <a:r>
              <a:rPr lang="ru-RU" sz="2000" dirty="0"/>
              <a:t> назад</a:t>
            </a:r>
            <a:r>
              <a:rPr lang="ru-RU" sz="2000" dirty="0" smtClean="0"/>
              <a:t>. </a:t>
            </a:r>
            <a:r>
              <a:rPr lang="ru-RU" sz="2000" dirty="0" err="1"/>
              <a:t>обмотуємо</a:t>
            </a:r>
            <a:r>
              <a:rPr lang="ru-RU" sz="2000" dirty="0"/>
              <a:t> голову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повертаємось</a:t>
            </a:r>
            <a:r>
              <a:rPr lang="ru-RU" sz="2000" dirty="0"/>
              <a:t> </a:t>
            </a:r>
            <a:r>
              <a:rPr lang="ru-RU" sz="2000" dirty="0" smtClean="0"/>
              <a:t>наперед (</a:t>
            </a:r>
            <a:r>
              <a:rPr lang="ru-RU" sz="2000" dirty="0" err="1" smtClean="0"/>
              <a:t>повторюємо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). </a:t>
            </a:r>
            <a:r>
              <a:rPr lang="ru-RU" sz="2000" dirty="0" err="1"/>
              <a:t>Притримуючи</a:t>
            </a:r>
            <a:r>
              <a:rPr lang="ru-RU" sz="2000" dirty="0"/>
              <a:t> нитку великим пальцем </a:t>
            </a:r>
            <a:r>
              <a:rPr lang="ru-RU" sz="2000" dirty="0" err="1"/>
              <a:t>правої</a:t>
            </a:r>
            <a:r>
              <a:rPr lang="ru-RU" sz="2000" dirty="0"/>
              <a:t> руки, </a:t>
            </a:r>
            <a:r>
              <a:rPr lang="ru-RU" sz="2000" dirty="0" err="1"/>
              <a:t>намотуємо</a:t>
            </a:r>
            <a:r>
              <a:rPr lang="ru-RU" sz="2000" dirty="0"/>
              <a:t> нитку горизонтально за </a:t>
            </a:r>
            <a:r>
              <a:rPr lang="ru-RU" sz="2000" dirty="0" err="1"/>
              <a:t>годинниковою</a:t>
            </a:r>
            <a:r>
              <a:rPr lang="ru-RU" sz="2000" dirty="0"/>
              <a:t> </a:t>
            </a:r>
            <a:r>
              <a:rPr lang="ru-RU" sz="2000" dirty="0" err="1"/>
              <a:t>стрілкою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3" name="Рисунок 2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3840427" cy="2880320"/>
          </a:xfrm>
          <a:prstGeom prst="rect">
            <a:avLst/>
          </a:prstGeom>
        </p:spPr>
      </p:pic>
      <p:pic>
        <p:nvPicPr>
          <p:cNvPr id="5" name="Рисунок 4" descr="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843669"/>
            <a:ext cx="4019108" cy="3014331"/>
          </a:xfrm>
          <a:prstGeom prst="rect">
            <a:avLst/>
          </a:prstGeom>
        </p:spPr>
      </p:pic>
      <p:pic>
        <p:nvPicPr>
          <p:cNvPr id="4" name="Рисунок 3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988840"/>
            <a:ext cx="3731076" cy="27983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7</a:t>
            </a:r>
            <a:r>
              <a:rPr lang="ru-RU" sz="2000" dirty="0" smtClean="0"/>
              <a:t>.</a:t>
            </a:r>
            <a:r>
              <a:rPr lang="ru-RU" sz="2000" dirty="0"/>
              <a:t>  </a:t>
            </a:r>
            <a:r>
              <a:rPr lang="ru-RU" sz="2000" dirty="0" err="1"/>
              <a:t>Беремо</a:t>
            </a:r>
            <a:r>
              <a:rPr lang="ru-RU" sz="2000" dirty="0"/>
              <a:t> нитку </a:t>
            </a:r>
            <a:r>
              <a:rPr lang="ru-RU" sz="2000" dirty="0" err="1"/>
              <a:t>іншого</a:t>
            </a:r>
            <a:r>
              <a:rPr lang="ru-RU" sz="2000" dirty="0"/>
              <a:t> </a:t>
            </a:r>
            <a:r>
              <a:rPr lang="ru-RU" sz="2000" dirty="0" err="1"/>
              <a:t>кольору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Повторюємо</a:t>
            </a:r>
            <a:r>
              <a:rPr lang="ru-RU" sz="2000" dirty="0" smtClean="0"/>
              <a:t> те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, </a:t>
            </a:r>
            <a:r>
              <a:rPr lang="ru-RU" sz="2000" dirty="0" err="1" smtClean="0"/>
              <a:t>роблячи</a:t>
            </a:r>
            <a:r>
              <a:rPr lang="ru-RU" sz="2000" dirty="0" smtClean="0"/>
              <a:t> 2 </a:t>
            </a:r>
            <a:r>
              <a:rPr lang="ru-RU" sz="2000" dirty="0" err="1" smtClean="0"/>
              <a:t>смужки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обидва</a:t>
            </a:r>
            <a:r>
              <a:rPr lang="ru-RU" sz="2000" dirty="0" smtClean="0"/>
              <a:t> боки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нитки.</a:t>
            </a:r>
            <a:endParaRPr lang="uk-UA" sz="2000" dirty="0"/>
          </a:p>
        </p:txBody>
      </p:sp>
      <p:pic>
        <p:nvPicPr>
          <p:cNvPr id="3" name="Рисунок 2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1" y="1304765"/>
            <a:ext cx="6864762" cy="5148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8. Спідниця.  Беремо </a:t>
            </a:r>
            <a:r>
              <a:rPr lang="uk-UA" sz="2000" dirty="0"/>
              <a:t>відрізок тканини, обгортаємо ляльку, фіксуємо тканину біля шиї (примотуємо ниткою</a:t>
            </a:r>
            <a:r>
              <a:rPr lang="uk-UA" sz="2000" dirty="0" smtClean="0"/>
              <a:t>). </a:t>
            </a:r>
            <a:r>
              <a:rPr lang="uk-UA" sz="2000" dirty="0"/>
              <a:t> </a:t>
            </a:r>
          </a:p>
        </p:txBody>
      </p:sp>
      <p:pic>
        <p:nvPicPr>
          <p:cNvPr id="3" name="Рисунок 2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6624736" cy="49685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184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Створення  ляльки-мотанки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slider999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2013-12-22T20:35:21Z</dcterms:created>
  <dcterms:modified xsi:type="dcterms:W3CDTF">2013-12-22T21:29:53Z</dcterms:modified>
</cp:coreProperties>
</file>