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0" r:id="rId2"/>
  </p:sldMasterIdLst>
  <p:notesMasterIdLst>
    <p:notesMasterId r:id="rId28"/>
  </p:notesMasterIdLst>
  <p:sldIdLst>
    <p:sldId id="256" r:id="rId3"/>
    <p:sldId id="258" r:id="rId4"/>
    <p:sldId id="257" r:id="rId5"/>
    <p:sldId id="266" r:id="rId6"/>
    <p:sldId id="265" r:id="rId7"/>
    <p:sldId id="264" r:id="rId8"/>
    <p:sldId id="263" r:id="rId9"/>
    <p:sldId id="262" r:id="rId10"/>
    <p:sldId id="261" r:id="rId11"/>
    <p:sldId id="260" r:id="rId12"/>
    <p:sldId id="259" r:id="rId13"/>
    <p:sldId id="269" r:id="rId14"/>
    <p:sldId id="268" r:id="rId15"/>
    <p:sldId id="267" r:id="rId16"/>
    <p:sldId id="274" r:id="rId17"/>
    <p:sldId id="273" r:id="rId18"/>
    <p:sldId id="279" r:id="rId19"/>
    <p:sldId id="272" r:id="rId20"/>
    <p:sldId id="277" r:id="rId21"/>
    <p:sldId id="271" r:id="rId22"/>
    <p:sldId id="276" r:id="rId23"/>
    <p:sldId id="275" r:id="rId24"/>
    <p:sldId id="281" r:id="rId25"/>
    <p:sldId id="280" r:id="rId26"/>
    <p:sldId id="27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8" d="100"/>
          <a:sy n="58" d="100"/>
        </p:scale>
        <p:origin x="-1500" y="-10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7940B0-B307-4FF0-B499-02EC07DBCACA}" type="datetimeFigureOut">
              <a:rPr lang="ru-RU" smtClean="0"/>
              <a:t>01.05.2015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237A04-A264-4749-98D7-50B80F55BF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301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37A04-A264-4749-98D7-50B80F55BF5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522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email">
              <a:alphaModFix amt="4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0D7EE4E-FF69-4000-B262-72127C89818C}" type="datetimeFigureOut">
              <a:rPr lang="ru-RU" smtClean="0"/>
              <a:t>01.05.2015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0B6BEE5-2173-4FFD-A4FE-AD3E383DAE1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D7EE4E-FF69-4000-B262-72127C89818C}" type="datetimeFigureOut">
              <a:rPr lang="ru-RU" smtClean="0"/>
              <a:t>01.05.2015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B6BEE5-2173-4FFD-A4FE-AD3E383DAE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0D7EE4E-FF69-4000-B262-72127C89818C}" type="datetimeFigureOut">
              <a:rPr lang="ru-RU" smtClean="0"/>
              <a:t>01.05.2015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0B6BEE5-2173-4FFD-A4FE-AD3E383DAE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EE4E-FF69-4000-B262-72127C89818C}" type="datetimeFigureOut">
              <a:rPr lang="ru-RU" smtClean="0"/>
              <a:t>01.05.2015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6BEE5-2173-4FFD-A4FE-AD3E383DAE1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EE4E-FF69-4000-B262-72127C89818C}" type="datetimeFigureOut">
              <a:rPr lang="ru-RU" smtClean="0"/>
              <a:t>01.05.2015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6BEE5-2173-4FFD-A4FE-AD3E383DAE1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EE4E-FF69-4000-B262-72127C89818C}" type="datetimeFigureOut">
              <a:rPr lang="ru-RU" smtClean="0"/>
              <a:t>01.05.2015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6BEE5-2173-4FFD-A4FE-AD3E383DAE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EE4E-FF69-4000-B262-72127C89818C}" type="datetimeFigureOut">
              <a:rPr lang="ru-RU" smtClean="0"/>
              <a:t>01.05.2015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6BEE5-2173-4FFD-A4FE-AD3E383DAE1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EE4E-FF69-4000-B262-72127C89818C}" type="datetimeFigureOut">
              <a:rPr lang="ru-RU" smtClean="0"/>
              <a:t>01.05.2015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6BEE5-2173-4FFD-A4FE-AD3E383DAE1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EE4E-FF69-4000-B262-72127C89818C}" type="datetimeFigureOut">
              <a:rPr lang="ru-RU" smtClean="0"/>
              <a:t>01.05.2015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6BEE5-2173-4FFD-A4FE-AD3E383DAE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EE4E-FF69-4000-B262-72127C89818C}" type="datetimeFigureOut">
              <a:rPr lang="ru-RU" smtClean="0"/>
              <a:t>01.05.2015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6BEE5-2173-4FFD-A4FE-AD3E383DAE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EE4E-FF69-4000-B262-72127C89818C}" type="datetimeFigureOut">
              <a:rPr lang="ru-RU" smtClean="0"/>
              <a:t>01.05.2015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6BEE5-2173-4FFD-A4FE-AD3E383DAE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D7EE4E-FF69-4000-B262-72127C89818C}" type="datetimeFigureOut">
              <a:rPr lang="ru-RU" smtClean="0"/>
              <a:t>01.05.2015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B6BEE5-2173-4FFD-A4FE-AD3E383DAE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EE4E-FF69-4000-B262-72127C89818C}" type="datetimeFigureOut">
              <a:rPr lang="ru-RU" smtClean="0"/>
              <a:t>01.05.2015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6BEE5-2173-4FFD-A4FE-AD3E383DAE1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EE4E-FF69-4000-B262-72127C89818C}" type="datetimeFigureOut">
              <a:rPr lang="ru-RU" smtClean="0"/>
              <a:t>01.05.2015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6BEE5-2173-4FFD-A4FE-AD3E383DAE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EE4E-FF69-4000-B262-72127C89818C}" type="datetimeFigureOut">
              <a:rPr lang="ru-RU" smtClean="0"/>
              <a:t>01.05.2015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6BEE5-2173-4FFD-A4FE-AD3E383DAE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0D7EE4E-FF69-4000-B262-72127C89818C}" type="datetimeFigureOut">
              <a:rPr lang="ru-RU" smtClean="0"/>
              <a:t>01.05.2015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0B6BEE5-2173-4FFD-A4FE-AD3E383DAE1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D7EE4E-FF69-4000-B262-72127C89818C}" type="datetimeFigureOut">
              <a:rPr lang="ru-RU" smtClean="0"/>
              <a:t>01.05.2015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B6BEE5-2173-4FFD-A4FE-AD3E383DAE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D7EE4E-FF69-4000-B262-72127C89818C}" type="datetimeFigureOut">
              <a:rPr lang="ru-RU" smtClean="0"/>
              <a:t>01.05.2015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B6BEE5-2173-4FFD-A4FE-AD3E383DAE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D7EE4E-FF69-4000-B262-72127C89818C}" type="datetimeFigureOut">
              <a:rPr lang="ru-RU" smtClean="0"/>
              <a:t>01.05.2015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B6BEE5-2173-4FFD-A4FE-AD3E383DAE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0D7EE4E-FF69-4000-B262-72127C89818C}" type="datetimeFigureOut">
              <a:rPr lang="ru-RU" smtClean="0"/>
              <a:t>01.05.2015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B6BEE5-2173-4FFD-A4FE-AD3E383DAE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D7EE4E-FF69-4000-B262-72127C89818C}" type="datetimeFigureOut">
              <a:rPr lang="ru-RU" smtClean="0"/>
              <a:t>01.05.2015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B6BEE5-2173-4FFD-A4FE-AD3E383DAE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D7EE4E-FF69-4000-B262-72127C89818C}" type="datetimeFigureOut">
              <a:rPr lang="ru-RU" smtClean="0"/>
              <a:t>01.05.2015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B6BEE5-2173-4FFD-A4FE-AD3E383DAE1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email">
              <a:alphaModFix amt="4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0D7EE4E-FF69-4000-B262-72127C89818C}" type="datetimeFigureOut">
              <a:rPr lang="ru-RU" smtClean="0"/>
              <a:t>01.05.2015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0B6BEE5-2173-4FFD-A4FE-AD3E383DAE1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0D7EE4E-FF69-4000-B262-72127C89818C}" type="datetimeFigureOut">
              <a:rPr lang="ru-RU" smtClean="0"/>
              <a:t>01.05.2015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B6BEE5-2173-4FFD-A4FE-AD3E383DAE1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9752" y="63929"/>
            <a:ext cx="5883287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Українська </a:t>
            </a:r>
          </a:p>
          <a:p>
            <a:pPr algn="ctr"/>
            <a:r>
              <a:rPr lang="uk-UA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вишивка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50344" y="4293096"/>
            <a:ext cx="47532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uk-UA" sz="3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Підготувала </a:t>
            </a:r>
          </a:p>
          <a:p>
            <a:pPr algn="r"/>
            <a:r>
              <a:rPr lang="uk-UA" sz="36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Учениця 11-А класу</a:t>
            </a:r>
          </a:p>
          <a:p>
            <a:pPr algn="r"/>
            <a:r>
              <a:rPr lang="uk-UA" sz="3600" b="1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Щербанюк</a:t>
            </a:r>
            <a:r>
              <a:rPr lang="uk-UA" sz="3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sz="3600" b="1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Юліанна</a:t>
            </a:r>
            <a:endParaRPr lang="en-US" sz="3600" b="1" cap="none" spc="50" dirty="0" smtClean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93221"/>
            <a:ext cx="4166727" cy="4564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001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558418"/>
            <a:ext cx="8435280" cy="6336704"/>
          </a:xfrm>
        </p:spPr>
        <p:txBody>
          <a:bodyPr numCol="3">
            <a:normAutofit fontScale="85000" lnSpcReduction="20000"/>
          </a:bodyPr>
          <a:lstStyle/>
          <a:p>
            <a:pPr marL="64008" indent="0" algn="ctr">
              <a:buNone/>
            </a:pPr>
            <a:r>
              <a:rPr lang="ru-RU" dirty="0" smtClean="0"/>
              <a:t>       </a:t>
            </a:r>
          </a:p>
          <a:p>
            <a:pPr marL="64008" indent="0" algn="ctr">
              <a:buNone/>
            </a:pPr>
            <a:endParaRPr lang="ru-RU" dirty="0" smtClean="0"/>
          </a:p>
          <a:p>
            <a:pPr marL="64008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ru-RU" dirty="0" smtClean="0"/>
              <a:t>1.Вільні </a:t>
            </a:r>
            <a:r>
              <a:rPr lang="ru-RU" dirty="0" err="1" smtClean="0"/>
              <a:t>шви</a:t>
            </a:r>
            <a:r>
              <a:rPr lang="ru-RU" dirty="0" smtClean="0"/>
              <a:t> 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ru-RU" dirty="0" err="1" smtClean="0"/>
              <a:t>Затяганка</a:t>
            </a:r>
            <a:endParaRPr lang="en-US" dirty="0" smtClean="0"/>
          </a:p>
          <a:p>
            <a:r>
              <a:rPr lang="ru-RU" dirty="0" err="1" smtClean="0"/>
              <a:t>Стебнівка</a:t>
            </a:r>
            <a:r>
              <a:rPr lang="ru-RU" dirty="0" smtClean="0"/>
              <a:t> (</a:t>
            </a:r>
            <a:r>
              <a:rPr lang="ru-RU" dirty="0" err="1" smtClean="0"/>
              <a:t>ручна</a:t>
            </a:r>
            <a:r>
              <a:rPr lang="ru-RU" dirty="0" smtClean="0"/>
              <a:t> строчка)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Тамбурний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 smtClean="0"/>
              <a:t>Низинний</a:t>
            </a:r>
            <a:r>
              <a:rPr lang="ru-RU" dirty="0" smtClean="0"/>
              <a:t> шнурок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Рушниковий</a:t>
            </a:r>
            <a:endParaRPr lang="ru-RU" dirty="0" smtClean="0"/>
          </a:p>
          <a:p>
            <a:pPr marL="64008" indent="0">
              <a:buNone/>
            </a:pPr>
            <a:r>
              <a:rPr lang="ru-RU" dirty="0" smtClean="0"/>
              <a:t> </a:t>
            </a:r>
            <a:r>
              <a:rPr lang="ru-RU" dirty="0" err="1" smtClean="0"/>
              <a:t>Настилування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 smtClean="0"/>
              <a:t>Вирізування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 smtClean="0"/>
              <a:t>Низь</a:t>
            </a:r>
            <a:endParaRPr lang="ru-RU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2.Лічильні </a:t>
            </a:r>
            <a:r>
              <a:rPr lang="ru-RU" dirty="0" err="1" smtClean="0"/>
              <a:t>шви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 smtClean="0"/>
              <a:t>Пряма гладь </a:t>
            </a:r>
          </a:p>
          <a:p>
            <a:r>
              <a:rPr lang="ru-RU" dirty="0" smtClean="0"/>
              <a:t>Коса гладь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Хрестик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 smtClean="0"/>
              <a:t>Зерновий</a:t>
            </a:r>
            <a:r>
              <a:rPr lang="ru-RU" dirty="0" smtClean="0"/>
              <a:t> </a:t>
            </a:r>
            <a:r>
              <a:rPr lang="ru-RU" dirty="0" err="1" smtClean="0"/>
              <a:t>вивід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64008" indent="0">
              <a:buNone/>
            </a:pPr>
            <a:endParaRPr lang="en-US" dirty="0" smtClean="0"/>
          </a:p>
          <a:p>
            <a:pPr marL="64008" indent="0">
              <a:buNone/>
            </a:pPr>
            <a:r>
              <a:rPr lang="en-US" dirty="0" smtClean="0"/>
              <a:t> </a:t>
            </a:r>
            <a:endParaRPr lang="uk-UA" dirty="0" smtClean="0"/>
          </a:p>
          <a:p>
            <a:pPr marL="64008" indent="0">
              <a:buNone/>
            </a:pPr>
            <a:endParaRPr lang="uk-UA" dirty="0"/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r>
              <a:rPr lang="ru-RU" dirty="0" smtClean="0"/>
              <a:t>3.Ажурні </a:t>
            </a:r>
            <a:r>
              <a:rPr lang="ru-RU" dirty="0" err="1" smtClean="0"/>
              <a:t>шви</a:t>
            </a:r>
            <a:r>
              <a:rPr lang="ru-RU" dirty="0" smtClean="0"/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ru-RU" dirty="0" smtClean="0"/>
              <a:t>Мережки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Одинарний</a:t>
            </a:r>
            <a:r>
              <a:rPr lang="ru-RU" dirty="0" smtClean="0"/>
              <a:t> прутик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Подвійний</a:t>
            </a:r>
            <a:r>
              <a:rPr lang="ru-RU" dirty="0" smtClean="0"/>
              <a:t> прутик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Роздільний</a:t>
            </a:r>
            <a:r>
              <a:rPr lang="ru-RU" dirty="0" smtClean="0"/>
              <a:t> прутик,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черв'ячок</a:t>
            </a:r>
            <a:endParaRPr lang="ru-RU" dirty="0" smtClean="0"/>
          </a:p>
          <a:p>
            <a:r>
              <a:rPr lang="ru-RU" dirty="0" smtClean="0"/>
              <a:t> "</a:t>
            </a:r>
            <a:r>
              <a:rPr lang="ru-RU" dirty="0" err="1" smtClean="0"/>
              <a:t>ляхівка</a:t>
            </a:r>
            <a:r>
              <a:rPr lang="ru-RU" dirty="0" smtClean="0"/>
              <a:t>"</a:t>
            </a:r>
          </a:p>
          <a:p>
            <a:r>
              <a:rPr lang="ru-RU" dirty="0" smtClean="0"/>
              <a:t> "</a:t>
            </a:r>
            <a:r>
              <a:rPr lang="ru-RU" dirty="0" err="1" smtClean="0"/>
              <a:t>шабак</a:t>
            </a:r>
            <a:r>
              <a:rPr lang="ru-RU" dirty="0" smtClean="0"/>
              <a:t>"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600" y="0"/>
            <a:ext cx="84433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Види</a:t>
            </a: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вишивок</a:t>
            </a: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та </a:t>
            </a:r>
            <a:r>
              <a:rPr lang="ru-RU" sz="5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технік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669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714"/>
            <a:ext cx="8229600" cy="4525963"/>
          </a:xfrm>
        </p:spPr>
        <p:txBody>
          <a:bodyPr/>
          <a:lstStyle/>
          <a:p>
            <a:r>
              <a:rPr lang="ru-RU" dirty="0" err="1" smtClean="0"/>
              <a:t>Затяганка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шов "</a:t>
            </a:r>
            <a:r>
              <a:rPr lang="ru-RU" dirty="0" err="1" smtClean="0"/>
              <a:t>уперед</a:t>
            </a:r>
            <a:r>
              <a:rPr lang="ru-RU" dirty="0" smtClean="0"/>
              <a:t> </a:t>
            </a:r>
            <a:r>
              <a:rPr lang="ru-RU" dirty="0" err="1" smtClean="0"/>
              <a:t>голкою</a:t>
            </a:r>
            <a:r>
              <a:rPr lang="ru-RU" dirty="0" smtClean="0"/>
              <a:t>", </a:t>
            </a:r>
            <a:r>
              <a:rPr lang="ru-RU" dirty="0" err="1" smtClean="0"/>
              <a:t>виглядає</a:t>
            </a:r>
            <a:r>
              <a:rPr lang="ru-RU" dirty="0" smtClean="0"/>
              <a:t> на </a:t>
            </a:r>
            <a:r>
              <a:rPr lang="ru-RU" dirty="0" err="1" smtClean="0"/>
              <a:t>тканині</a:t>
            </a:r>
            <a:r>
              <a:rPr lang="ru-RU" dirty="0" smtClean="0"/>
              <a:t> як пунктир з </a:t>
            </a:r>
            <a:r>
              <a:rPr lang="ru-RU" dirty="0" err="1" smtClean="0"/>
              <a:t>однакових</a:t>
            </a:r>
            <a:r>
              <a:rPr lang="ru-RU" dirty="0" smtClean="0"/>
              <a:t> </a:t>
            </a:r>
            <a:r>
              <a:rPr lang="ru-RU" dirty="0" err="1" smtClean="0"/>
              <a:t>стіжків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вишиті</a:t>
            </a:r>
            <a:r>
              <a:rPr lang="ru-RU" dirty="0" smtClean="0"/>
              <a:t> в одну </a:t>
            </a:r>
            <a:r>
              <a:rPr lang="ru-RU" dirty="0" err="1" smtClean="0"/>
              <a:t>лінію</a:t>
            </a:r>
            <a:r>
              <a:rPr lang="ru-RU" dirty="0" smtClean="0"/>
              <a:t>. Ним </a:t>
            </a:r>
            <a:r>
              <a:rPr lang="ru-RU" dirty="0" err="1" smtClean="0"/>
              <a:t>зшивають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деталі</a:t>
            </a:r>
            <a:r>
              <a:rPr lang="ru-RU" dirty="0" smtClean="0"/>
              <a:t> </a:t>
            </a:r>
            <a:r>
              <a:rPr lang="ru-RU" dirty="0" err="1" smtClean="0"/>
              <a:t>виробу</a:t>
            </a:r>
            <a:r>
              <a:rPr lang="ru-RU" dirty="0" smtClean="0"/>
              <a:t>,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і як контур для </a:t>
            </a:r>
            <a:r>
              <a:rPr lang="ru-RU" dirty="0" err="1" smtClean="0"/>
              <a:t>вишивки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2348880"/>
            <a:ext cx="6973706" cy="3975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04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Стебловий</a:t>
            </a:r>
            <a:r>
              <a:rPr lang="ru-RU" sz="2400" dirty="0" smtClean="0"/>
              <a:t> шов </a:t>
            </a:r>
            <a:r>
              <a:rPr lang="ru-RU" sz="2400" dirty="0" err="1" smtClean="0"/>
              <a:t>застосовується</a:t>
            </a:r>
            <a:r>
              <a:rPr lang="ru-RU" sz="2400" dirty="0" smtClean="0"/>
              <a:t> як </a:t>
            </a:r>
            <a:r>
              <a:rPr lang="ru-RU" sz="2400" dirty="0" err="1" smtClean="0"/>
              <a:t>самостійний</a:t>
            </a:r>
            <a:r>
              <a:rPr lang="ru-RU" sz="2400" dirty="0" smtClean="0"/>
              <a:t> та в </a:t>
            </a:r>
            <a:r>
              <a:rPr lang="ru-RU" sz="2400" dirty="0" err="1" smtClean="0"/>
              <a:t>поєднанні</a:t>
            </a:r>
            <a:r>
              <a:rPr lang="ru-RU" sz="2400" dirty="0" smtClean="0"/>
              <a:t> з </a:t>
            </a:r>
            <a:r>
              <a:rPr lang="ru-RU" sz="2400" dirty="0" err="1" smtClean="0"/>
              <a:t>іншими</a:t>
            </a:r>
            <a:r>
              <a:rPr lang="ru-RU" sz="2400" dirty="0" smtClean="0"/>
              <a:t> швами. </a:t>
            </a:r>
            <a:r>
              <a:rPr lang="ru-RU" sz="2400" dirty="0" err="1" smtClean="0"/>
              <a:t>Дуже</a:t>
            </a:r>
            <a:r>
              <a:rPr lang="ru-RU" sz="2400" dirty="0" smtClean="0"/>
              <a:t> часто ним </a:t>
            </a:r>
            <a:r>
              <a:rPr lang="ru-RU" sz="2400" dirty="0" err="1" smtClean="0"/>
              <a:t>виконують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контури</a:t>
            </a:r>
            <a:r>
              <a:rPr lang="ru-RU" sz="2400" dirty="0" smtClean="0"/>
              <a:t> у </a:t>
            </a:r>
            <a:r>
              <a:rPr lang="ru-RU" sz="2400" dirty="0" err="1" smtClean="0"/>
              <a:t>рушниковому</a:t>
            </a:r>
            <a:r>
              <a:rPr lang="ru-RU" sz="2400" dirty="0" smtClean="0"/>
              <a:t> </a:t>
            </a:r>
            <a:r>
              <a:rPr lang="ru-RU" sz="2400" dirty="0" err="1" smtClean="0"/>
              <a:t>шві</a:t>
            </a:r>
            <a:r>
              <a:rPr lang="ru-RU" sz="2400" dirty="0" smtClean="0"/>
              <a:t>. </a:t>
            </a:r>
          </a:p>
          <a:p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943895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651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26" y="0"/>
            <a:ext cx="9138173" cy="3057525"/>
          </a:xfrm>
        </p:spPr>
        <p:txBody>
          <a:bodyPr>
            <a:normAutofit lnSpcReduction="10000"/>
          </a:bodyPr>
          <a:lstStyle/>
          <a:p>
            <a:r>
              <a:rPr lang="ru-RU" sz="2200" dirty="0" smtClean="0"/>
              <a:t>Шов </a:t>
            </a:r>
            <a:r>
              <a:rPr lang="ru-RU" sz="2200" dirty="0" err="1" smtClean="0"/>
              <a:t>тамбурний</a:t>
            </a:r>
            <a:r>
              <a:rPr lang="ru-RU" sz="2200" dirty="0" smtClean="0"/>
              <a:t>. </a:t>
            </a:r>
            <a:r>
              <a:rPr lang="ru-RU" sz="2200" dirty="0" err="1" smtClean="0"/>
              <a:t>або</a:t>
            </a:r>
            <a:r>
              <a:rPr lang="ru-RU" sz="2200" dirty="0" smtClean="0"/>
              <a:t> </a:t>
            </a:r>
            <a:r>
              <a:rPr lang="ru-RU" sz="2200" dirty="0" err="1" smtClean="0"/>
              <a:t>ланцюжок</a:t>
            </a:r>
            <a:r>
              <a:rPr lang="ru-RU" sz="2200" dirty="0" smtClean="0"/>
              <a:t>, </a:t>
            </a:r>
            <a:r>
              <a:rPr lang="ru-RU" sz="2200" dirty="0" err="1" smtClean="0"/>
              <a:t>являє</a:t>
            </a:r>
            <a:r>
              <a:rPr lang="ru-RU" sz="2200" dirty="0" smtClean="0"/>
              <a:t> собою ряд петель. </a:t>
            </a:r>
            <a:r>
              <a:rPr lang="ru-RU" sz="2200" dirty="0" err="1" smtClean="0"/>
              <a:t>що</a:t>
            </a:r>
            <a:r>
              <a:rPr lang="ru-RU" sz="2200" dirty="0" smtClean="0"/>
              <a:t> </a:t>
            </a:r>
            <a:r>
              <a:rPr lang="ru-RU" sz="2200" dirty="0" err="1" smtClean="0"/>
              <a:t>виходять</a:t>
            </a:r>
            <a:r>
              <a:rPr lang="ru-RU" sz="2200" dirty="0" smtClean="0"/>
              <a:t> одна з </a:t>
            </a:r>
            <a:r>
              <a:rPr lang="ru-RU" sz="2200" dirty="0" err="1" smtClean="0"/>
              <a:t>одної</a:t>
            </a:r>
            <a:r>
              <a:rPr lang="ru-RU" sz="2200" dirty="0" smtClean="0"/>
              <a:t>. </a:t>
            </a:r>
            <a:r>
              <a:rPr lang="ru-RU" sz="2200" dirty="0" err="1" smtClean="0"/>
              <a:t>Виконується</a:t>
            </a:r>
            <a:r>
              <a:rPr lang="ru-RU" sz="2200" dirty="0" smtClean="0"/>
              <a:t> </a:t>
            </a:r>
            <a:r>
              <a:rPr lang="ru-RU" sz="2200" dirty="0" err="1" smtClean="0"/>
              <a:t>він</a:t>
            </a:r>
            <a:r>
              <a:rPr lang="ru-RU" sz="2200" dirty="0" smtClean="0"/>
              <a:t> так. </a:t>
            </a:r>
            <a:r>
              <a:rPr lang="ru-RU" sz="2200" dirty="0" err="1" smtClean="0"/>
              <a:t>Шиють</a:t>
            </a:r>
            <a:r>
              <a:rPr lang="ru-RU" sz="2200" dirty="0" smtClean="0"/>
              <a:t> справа </a:t>
            </a:r>
            <a:r>
              <a:rPr lang="ru-RU" sz="2200" dirty="0" err="1" smtClean="0"/>
              <a:t>наліво</a:t>
            </a:r>
            <a:r>
              <a:rPr lang="ru-RU" sz="2200" dirty="0" smtClean="0"/>
              <a:t>. </a:t>
            </a:r>
            <a:r>
              <a:rPr lang="ru-RU" sz="2200" dirty="0" err="1" smtClean="0"/>
              <a:t>Голку</a:t>
            </a:r>
            <a:r>
              <a:rPr lang="ru-RU" sz="2200" dirty="0" smtClean="0"/>
              <a:t> з </a:t>
            </a:r>
            <a:r>
              <a:rPr lang="ru-RU" sz="2200" dirty="0" err="1" smtClean="0"/>
              <a:t>ниткою</a:t>
            </a:r>
            <a:r>
              <a:rPr lang="ru-RU" sz="2200" dirty="0" smtClean="0"/>
              <a:t> </a:t>
            </a:r>
            <a:r>
              <a:rPr lang="ru-RU" sz="2200" dirty="0" err="1" smtClean="0"/>
              <a:t>виводять</a:t>
            </a:r>
            <a:r>
              <a:rPr lang="ru-RU" sz="2200" dirty="0" smtClean="0"/>
              <a:t> на </a:t>
            </a:r>
            <a:r>
              <a:rPr lang="ru-RU" sz="2200" dirty="0" err="1" smtClean="0"/>
              <a:t>лицбовий</a:t>
            </a:r>
            <a:r>
              <a:rPr lang="ru-RU" sz="2200" dirty="0" smtClean="0"/>
              <a:t> </a:t>
            </a:r>
            <a:r>
              <a:rPr lang="ru-RU" sz="2200" dirty="0" err="1" smtClean="0"/>
              <a:t>бік</a:t>
            </a:r>
            <a:r>
              <a:rPr lang="ru-RU" sz="2200" dirty="0" smtClean="0"/>
              <a:t>. </a:t>
            </a:r>
            <a:r>
              <a:rPr lang="ru-RU" sz="2200" dirty="0" err="1" smtClean="0"/>
              <a:t>Поклавши</a:t>
            </a:r>
            <a:r>
              <a:rPr lang="ru-RU" sz="2200" dirty="0" smtClean="0"/>
              <a:t> нитку петлею і </a:t>
            </a:r>
            <a:r>
              <a:rPr lang="ru-RU" sz="2200" dirty="0" err="1" smtClean="0"/>
              <a:t>притримуючи</a:t>
            </a:r>
            <a:r>
              <a:rPr lang="ru-RU" sz="2200" dirty="0" smtClean="0"/>
              <a:t> </a:t>
            </a:r>
            <a:r>
              <a:rPr lang="ru-RU" sz="2200" dirty="0" err="1" smtClean="0"/>
              <a:t>її</a:t>
            </a:r>
            <a:r>
              <a:rPr lang="ru-RU" sz="2200" dirty="0" smtClean="0"/>
              <a:t> великим пальцем </a:t>
            </a:r>
            <a:r>
              <a:rPr lang="ru-RU" sz="2200" dirty="0" err="1" smtClean="0"/>
              <a:t>лівої</a:t>
            </a:r>
            <a:r>
              <a:rPr lang="ru-RU" sz="2200" dirty="0" smtClean="0"/>
              <a:t> руки, </a:t>
            </a:r>
            <a:r>
              <a:rPr lang="ru-RU" sz="2200" dirty="0" err="1" smtClean="0"/>
              <a:t>вводять</a:t>
            </a:r>
            <a:r>
              <a:rPr lang="ru-RU" sz="2200" dirty="0" smtClean="0"/>
              <a:t> </a:t>
            </a:r>
            <a:r>
              <a:rPr lang="ru-RU" sz="2200" dirty="0" err="1" smtClean="0"/>
              <a:t>голку</a:t>
            </a:r>
            <a:r>
              <a:rPr lang="ru-RU" sz="2200" dirty="0" smtClean="0"/>
              <a:t> з </a:t>
            </a:r>
            <a:r>
              <a:rPr lang="ru-RU" sz="2200" dirty="0" err="1" smtClean="0"/>
              <a:t>лиця</a:t>
            </a:r>
            <a:r>
              <a:rPr lang="ru-RU" sz="2200" dirty="0" smtClean="0"/>
              <a:t> </a:t>
            </a:r>
            <a:r>
              <a:rPr lang="ru-RU" sz="2200" dirty="0" err="1" smtClean="0"/>
              <a:t>навиворіт</a:t>
            </a:r>
            <a:r>
              <a:rPr lang="ru-RU" sz="2200" dirty="0" smtClean="0"/>
              <a:t> у </a:t>
            </a:r>
            <a:r>
              <a:rPr lang="ru-RU" sz="2200" dirty="0" err="1" smtClean="0"/>
              <a:t>попередній</a:t>
            </a:r>
            <a:r>
              <a:rPr lang="ru-RU" sz="2200" dirty="0" smtClean="0"/>
              <a:t> прокол і </a:t>
            </a:r>
            <a:r>
              <a:rPr lang="ru-RU" sz="2200" dirty="0" err="1" smtClean="0"/>
              <a:t>спрямовують</a:t>
            </a:r>
            <a:r>
              <a:rPr lang="ru-RU" sz="2200" dirty="0" smtClean="0"/>
              <a:t> по </a:t>
            </a:r>
            <a:r>
              <a:rPr lang="ru-RU" sz="2200" dirty="0" err="1" smtClean="0"/>
              <a:t>вивороту</a:t>
            </a:r>
            <a:r>
              <a:rPr lang="ru-RU" sz="2200" dirty="0" smtClean="0"/>
              <a:t> вниз на 3-4 нитки. </a:t>
            </a:r>
            <a:r>
              <a:rPr lang="ru-RU" sz="2200" dirty="0" err="1" smtClean="0"/>
              <a:t>Новий</a:t>
            </a:r>
            <a:r>
              <a:rPr lang="ru-RU" sz="2200" dirty="0" smtClean="0"/>
              <a:t> прокол на </a:t>
            </a:r>
            <a:r>
              <a:rPr lang="ru-RU" sz="2200" dirty="0" err="1" smtClean="0"/>
              <a:t>лицьовий</a:t>
            </a:r>
            <a:r>
              <a:rPr lang="ru-RU" sz="2200" dirty="0" smtClean="0"/>
              <a:t> </a:t>
            </a:r>
            <a:r>
              <a:rPr lang="ru-RU" sz="2200" dirty="0" err="1" smtClean="0"/>
              <a:t>бік</a:t>
            </a:r>
            <a:r>
              <a:rPr lang="ru-RU" sz="2200" dirty="0" smtClean="0"/>
              <a:t> </a:t>
            </a:r>
            <a:r>
              <a:rPr lang="ru-RU" sz="2200" dirty="0" err="1" smtClean="0"/>
              <a:t>роблять</a:t>
            </a:r>
            <a:r>
              <a:rPr lang="ru-RU" sz="2200" dirty="0" smtClean="0"/>
              <a:t> так. </a:t>
            </a:r>
            <a:r>
              <a:rPr lang="ru-RU" sz="2200" dirty="0" err="1" smtClean="0"/>
              <a:t>щоб</a:t>
            </a:r>
            <a:r>
              <a:rPr lang="ru-RU" sz="2200" dirty="0" smtClean="0"/>
              <a:t> </a:t>
            </a:r>
            <a:r>
              <a:rPr lang="ru-RU" sz="2200" dirty="0" err="1" smtClean="0"/>
              <a:t>кінчик</a:t>
            </a:r>
            <a:r>
              <a:rPr lang="ru-RU" sz="2200" dirty="0" smtClean="0"/>
              <a:t> </a:t>
            </a:r>
            <a:r>
              <a:rPr lang="ru-RU" sz="2200" dirty="0" err="1" smtClean="0"/>
              <a:t>голки</a:t>
            </a:r>
            <a:r>
              <a:rPr lang="ru-RU" sz="2200" dirty="0" smtClean="0"/>
              <a:t> </a:t>
            </a:r>
            <a:r>
              <a:rPr lang="ru-RU" sz="2200" dirty="0" err="1" smtClean="0"/>
              <a:t>потрапив</a:t>
            </a:r>
            <a:r>
              <a:rPr lang="ru-RU" sz="2200" dirty="0" smtClean="0"/>
              <a:t> у середину </a:t>
            </a:r>
            <a:r>
              <a:rPr lang="ru-RU" sz="2200" dirty="0" err="1" smtClean="0"/>
              <a:t>петлі</a:t>
            </a:r>
            <a:r>
              <a:rPr lang="ru-RU" sz="2200" dirty="0" smtClean="0"/>
              <a:t>. </a:t>
            </a:r>
            <a:r>
              <a:rPr lang="ru-RU" sz="2200" dirty="0" err="1" smtClean="0"/>
              <a:t>Виходтить</a:t>
            </a:r>
            <a:r>
              <a:rPr lang="ru-RU" sz="2200" dirty="0" smtClean="0"/>
              <a:t> петелька з </a:t>
            </a:r>
            <a:r>
              <a:rPr lang="ru-RU" sz="2200" dirty="0" err="1" smtClean="0"/>
              <a:t>ниткою</a:t>
            </a:r>
            <a:r>
              <a:rPr lang="ru-RU" sz="2200" dirty="0" smtClean="0"/>
              <a:t> </a:t>
            </a:r>
            <a:r>
              <a:rPr lang="ru-RU" sz="2200" dirty="0" err="1" smtClean="0"/>
              <a:t>посередні</a:t>
            </a:r>
            <a:r>
              <a:rPr lang="ru-RU" sz="2200" dirty="0" smtClean="0"/>
              <a:t>. </a:t>
            </a:r>
            <a:r>
              <a:rPr lang="ru-RU" sz="2200" dirty="0" err="1" smtClean="0"/>
              <a:t>Цей</a:t>
            </a:r>
            <a:r>
              <a:rPr lang="ru-RU" sz="2200" dirty="0" smtClean="0"/>
              <a:t> шов </a:t>
            </a:r>
            <a:r>
              <a:rPr lang="ru-RU" sz="2200" dirty="0" err="1" smtClean="0"/>
              <a:t>застосовується</a:t>
            </a:r>
            <a:r>
              <a:rPr lang="ru-RU" sz="2200" dirty="0" smtClean="0"/>
              <a:t> в </a:t>
            </a:r>
            <a:r>
              <a:rPr lang="ru-RU" sz="2200" dirty="0" err="1" smtClean="0"/>
              <a:t>обвідках</a:t>
            </a:r>
            <a:r>
              <a:rPr lang="ru-RU" sz="2200" dirty="0" smtClean="0"/>
              <a:t> та орнаментах. 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0820" y="2924944"/>
            <a:ext cx="756084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329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036496" cy="2708920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err="1" smtClean="0"/>
              <a:t>Низинний</a:t>
            </a:r>
            <a:r>
              <a:rPr lang="ru-RU" sz="2400" dirty="0" smtClean="0"/>
              <a:t> шнурок </a:t>
            </a:r>
            <a:r>
              <a:rPr lang="ru-RU" sz="2400" dirty="0" err="1" smtClean="0"/>
              <a:t>застосовують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оформлення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країв</a:t>
            </a:r>
            <a:r>
              <a:rPr lang="ru-RU" sz="2400" dirty="0" smtClean="0"/>
              <a:t> орнаменту в </a:t>
            </a:r>
            <a:r>
              <a:rPr lang="ru-RU" sz="2400" dirty="0" err="1" smtClean="0"/>
              <a:t>жіночому</a:t>
            </a:r>
            <a:r>
              <a:rPr lang="ru-RU" sz="2400" dirty="0" smtClean="0"/>
              <a:t> і </a:t>
            </a:r>
            <a:r>
              <a:rPr lang="ru-RU" sz="2400" dirty="0" err="1" smtClean="0"/>
              <a:t>чоловічому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одязі</a:t>
            </a:r>
            <a:r>
              <a:rPr lang="ru-RU" sz="2400" dirty="0" smtClean="0"/>
              <a:t>, а </a:t>
            </a:r>
            <a:r>
              <a:rPr lang="ru-RU" sz="2400" dirty="0" err="1" smtClean="0"/>
              <a:t>також</a:t>
            </a:r>
            <a:r>
              <a:rPr lang="ru-RU" sz="2400" dirty="0" smtClean="0"/>
              <a:t> як </a:t>
            </a:r>
            <a:r>
              <a:rPr lang="ru-RU" sz="2400" dirty="0" err="1" smtClean="0"/>
              <a:t>самостійний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декоративний</a:t>
            </a:r>
            <a:r>
              <a:rPr lang="ru-RU" sz="2400" dirty="0" smtClean="0"/>
              <a:t> шов.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виконують</a:t>
            </a:r>
            <a:r>
              <a:rPr lang="ru-RU" sz="2400" dirty="0" smtClean="0"/>
              <a:t> з </a:t>
            </a:r>
            <a:r>
              <a:rPr lang="ru-RU" sz="2400" dirty="0" err="1" smtClean="0"/>
              <a:t>вивороту</a:t>
            </a:r>
            <a:r>
              <a:rPr lang="ru-RU" sz="2400" dirty="0" smtClean="0"/>
              <a:t> </a:t>
            </a:r>
            <a:r>
              <a:rPr lang="ru-RU" sz="2400" dirty="0" err="1" smtClean="0"/>
              <a:t>тканини</a:t>
            </a:r>
            <a:r>
              <a:rPr lang="ru-RU" sz="2400" dirty="0" smtClean="0"/>
              <a:t>. Нитку </a:t>
            </a:r>
            <a:r>
              <a:rPr lang="ru-RU" sz="2400" dirty="0" err="1" smtClean="0"/>
              <a:t>закріплюємо</a:t>
            </a:r>
            <a:r>
              <a:rPr lang="ru-RU" sz="2400" dirty="0" smtClean="0"/>
              <a:t> і </a:t>
            </a:r>
            <a:r>
              <a:rPr lang="ru-RU" sz="2400" dirty="0" err="1" smtClean="0"/>
              <a:t>відступаємо</a:t>
            </a:r>
            <a:r>
              <a:rPr lang="ru-RU" sz="2400" dirty="0" smtClean="0"/>
              <a:t> на 2 нитки назад по </a:t>
            </a:r>
            <a:r>
              <a:rPr lang="ru-RU" sz="2400" dirty="0" err="1" smtClean="0"/>
              <a:t>діагоналі</a:t>
            </a:r>
            <a:r>
              <a:rPr lang="ru-RU" sz="2400" dirty="0" smtClean="0"/>
              <a:t>. При </a:t>
            </a:r>
            <a:r>
              <a:rPr lang="ru-RU" sz="2400" dirty="0" err="1" smtClean="0"/>
              <a:t>цьому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відраховуємо</a:t>
            </a:r>
            <a:r>
              <a:rPr lang="ru-RU" sz="2400" dirty="0" smtClean="0"/>
              <a:t>  2 </a:t>
            </a:r>
            <a:r>
              <a:rPr lang="ru-RU" sz="2400" dirty="0" err="1" smtClean="0"/>
              <a:t>горизонтальні</a:t>
            </a:r>
            <a:r>
              <a:rPr lang="ru-RU" sz="2400" dirty="0" smtClean="0"/>
              <a:t> і 2 </a:t>
            </a:r>
            <a:r>
              <a:rPr lang="ru-RU" sz="2400" dirty="0" err="1" smtClean="0"/>
              <a:t>вертикальні</a:t>
            </a:r>
            <a:r>
              <a:rPr lang="ru-RU" sz="2400" dirty="0" smtClean="0"/>
              <a:t> нитки вниз і </a:t>
            </a:r>
            <a:r>
              <a:rPr lang="ru-RU" sz="2400" dirty="0" err="1" smtClean="0"/>
              <a:t>вколюємо</a:t>
            </a:r>
            <a:r>
              <a:rPr lang="ru-RU" sz="2400" dirty="0" smtClean="0"/>
              <a:t> </a:t>
            </a:r>
            <a:r>
              <a:rPr lang="ru-RU" sz="2400" dirty="0" err="1" smtClean="0"/>
              <a:t>голку</a:t>
            </a:r>
            <a:r>
              <a:rPr lang="ru-RU" sz="2400" dirty="0" smtClean="0"/>
              <a:t>. </a:t>
            </a:r>
            <a:r>
              <a:rPr lang="ru-RU" sz="2400" dirty="0" err="1" smtClean="0"/>
              <a:t>Голку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виколюємо</a:t>
            </a:r>
            <a:r>
              <a:rPr lang="ru-RU" sz="2400" dirty="0" smtClean="0"/>
              <a:t> </a:t>
            </a:r>
            <a:r>
              <a:rPr lang="ru-RU" sz="2400" dirty="0" err="1" smtClean="0"/>
              <a:t>паралельно</a:t>
            </a:r>
            <a:r>
              <a:rPr lang="ru-RU" sz="2400" dirty="0" smtClean="0"/>
              <a:t> </a:t>
            </a:r>
            <a:r>
              <a:rPr lang="ru-RU" sz="2400" dirty="0" err="1" smtClean="0"/>
              <a:t>витягнутій</a:t>
            </a:r>
            <a:r>
              <a:rPr lang="ru-RU" sz="2400" dirty="0" smtClean="0"/>
              <a:t> </a:t>
            </a:r>
            <a:r>
              <a:rPr lang="ru-RU" sz="2400" dirty="0" err="1" smtClean="0"/>
              <a:t>робочій</a:t>
            </a:r>
            <a:r>
              <a:rPr lang="ru-RU" sz="2400" dirty="0" smtClean="0"/>
              <a:t> </a:t>
            </a:r>
            <a:r>
              <a:rPr lang="ru-RU" sz="2400" dirty="0" err="1" smtClean="0"/>
              <a:t>нитці</a:t>
            </a:r>
            <a:r>
              <a:rPr lang="ru-RU" sz="2400" dirty="0" smtClean="0"/>
              <a:t> на 2 нитки </a:t>
            </a:r>
            <a:r>
              <a:rPr lang="ru-RU" sz="2400" dirty="0" err="1" smtClean="0"/>
              <a:t>основи</a:t>
            </a:r>
            <a:r>
              <a:rPr lang="ru-RU" sz="2400" dirty="0" smtClean="0"/>
              <a:t> вперед і </a:t>
            </a:r>
            <a:r>
              <a:rPr lang="ru-RU" sz="2400" dirty="0" err="1" smtClean="0"/>
              <a:t>знову</a:t>
            </a:r>
            <a:r>
              <a:rPr lang="ru-RU" sz="2400" dirty="0" smtClean="0"/>
              <a:t> </a:t>
            </a:r>
            <a:r>
              <a:rPr lang="ru-RU" sz="2400" dirty="0" err="1" smtClean="0"/>
              <a:t>вколюємо</a:t>
            </a:r>
            <a:r>
              <a:rPr lang="ru-RU" sz="2400" dirty="0" smtClean="0"/>
              <a:t> по </a:t>
            </a:r>
            <a:r>
              <a:rPr lang="ru-RU" sz="2400" dirty="0" err="1" smtClean="0"/>
              <a:t>діагоналі</a:t>
            </a:r>
            <a:r>
              <a:rPr lang="ru-RU" sz="2400" dirty="0" smtClean="0"/>
              <a:t> на 2 нитки назад і т.д. </a:t>
            </a:r>
            <a:endParaRPr lang="ru-RU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564904"/>
            <a:ext cx="8784976" cy="140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971925"/>
            <a:ext cx="8424936" cy="2625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250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98" y="21673"/>
            <a:ext cx="9022998" cy="6359655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/>
              <a:t>Рушниковий</a:t>
            </a:r>
            <a:r>
              <a:rPr lang="ru-RU" dirty="0" smtClean="0"/>
              <a:t> </a:t>
            </a:r>
            <a:r>
              <a:rPr lang="ru-RU" dirty="0" err="1" smtClean="0"/>
              <a:t>двобічний</a:t>
            </a:r>
            <a:r>
              <a:rPr lang="ru-RU" dirty="0" smtClean="0"/>
              <a:t> шов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поширений</a:t>
            </a:r>
            <a:r>
              <a:rPr lang="ru-RU" dirty="0" smtClean="0"/>
              <a:t> у </a:t>
            </a:r>
            <a:r>
              <a:rPr lang="ru-RU" dirty="0" err="1" smtClean="0"/>
              <a:t>вишивках</a:t>
            </a:r>
            <a:r>
              <a:rPr lang="ru-RU" dirty="0" smtClean="0"/>
              <a:t> </a:t>
            </a:r>
            <a:r>
              <a:rPr lang="ru-RU" dirty="0" err="1" smtClean="0"/>
              <a:t>рушників</a:t>
            </a:r>
            <a:r>
              <a:rPr lang="ru-RU" dirty="0" smtClean="0"/>
              <a:t> та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декоративних</a:t>
            </a:r>
            <a:r>
              <a:rPr lang="ru-RU" dirty="0" smtClean="0"/>
              <a:t> речей </a:t>
            </a:r>
            <a:r>
              <a:rPr lang="ru-RU" dirty="0" err="1" smtClean="0"/>
              <a:t>побуту</a:t>
            </a:r>
            <a:r>
              <a:rPr lang="ru-RU" dirty="0" smtClean="0"/>
              <a:t> в </a:t>
            </a:r>
            <a:r>
              <a:rPr lang="ru-RU" dirty="0" err="1" smtClean="0"/>
              <a:t>центральних</a:t>
            </a:r>
            <a:r>
              <a:rPr lang="ru-RU" dirty="0" smtClean="0"/>
              <a:t> областях </a:t>
            </a:r>
            <a:r>
              <a:rPr lang="ru-RU" dirty="0" err="1" smtClean="0"/>
              <a:t>України</a:t>
            </a:r>
            <a:r>
              <a:rPr lang="ru-RU" dirty="0" smtClean="0"/>
              <a:t>, і </a:t>
            </a:r>
            <a:r>
              <a:rPr lang="ru-RU" dirty="0" err="1" smtClean="0"/>
              <a:t>спочатку</a:t>
            </a:r>
            <a:r>
              <a:rPr lang="ru-RU" dirty="0" smtClean="0"/>
              <a:t> на тканину наносимо за </a:t>
            </a:r>
            <a:r>
              <a:rPr lang="ru-RU" dirty="0" err="1" smtClean="0"/>
              <a:t>допомогою</a:t>
            </a:r>
            <a:r>
              <a:rPr lang="ru-RU" dirty="0" smtClean="0"/>
              <a:t> трафарету орнамент </a:t>
            </a:r>
            <a:r>
              <a:rPr lang="ru-RU" dirty="0" err="1" smtClean="0"/>
              <a:t>рослинного</a:t>
            </a:r>
            <a:r>
              <a:rPr lang="ru-RU" dirty="0" smtClean="0"/>
              <a:t> характеру. </a:t>
            </a:r>
            <a:r>
              <a:rPr lang="ru-RU" dirty="0" err="1" smtClean="0"/>
              <a:t>Закріпивши</a:t>
            </a:r>
            <a:r>
              <a:rPr lang="ru-RU" dirty="0" smtClean="0"/>
              <a:t> нитку на </a:t>
            </a:r>
            <a:r>
              <a:rPr lang="ru-RU" dirty="0" err="1" smtClean="0"/>
              <a:t>контурі</a:t>
            </a:r>
            <a:r>
              <a:rPr lang="ru-RU" dirty="0" smtClean="0"/>
              <a:t> </a:t>
            </a:r>
            <a:r>
              <a:rPr lang="ru-RU" dirty="0" err="1" smtClean="0"/>
              <a:t>намальованого</a:t>
            </a:r>
            <a:r>
              <a:rPr lang="ru-RU" dirty="0" smtClean="0"/>
              <a:t> орнаменту на </a:t>
            </a:r>
            <a:r>
              <a:rPr lang="ru-RU" dirty="0" err="1" smtClean="0"/>
              <a:t>кількох</a:t>
            </a:r>
            <a:r>
              <a:rPr lang="ru-RU" dirty="0" smtClean="0"/>
              <a:t> </a:t>
            </a:r>
            <a:r>
              <a:rPr lang="ru-RU" dirty="0" err="1" smtClean="0"/>
              <a:t>вертикальних</a:t>
            </a:r>
            <a:r>
              <a:rPr lang="ru-RU" dirty="0" smtClean="0"/>
              <a:t> нитках </a:t>
            </a:r>
            <a:r>
              <a:rPr lang="ru-RU" dirty="0" err="1" smtClean="0"/>
              <a:t>тканини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петлі</a:t>
            </a:r>
            <a:r>
              <a:rPr lang="ru-RU" dirty="0" smtClean="0"/>
              <a:t>, </a:t>
            </a:r>
            <a:r>
              <a:rPr lang="ru-RU" dirty="0" err="1" smtClean="0"/>
              <a:t>вколюємо</a:t>
            </a:r>
            <a:r>
              <a:rPr lang="ru-RU" dirty="0" smtClean="0"/>
              <a:t> </a:t>
            </a:r>
            <a:r>
              <a:rPr lang="ru-RU" dirty="0" err="1" smtClean="0"/>
              <a:t>голку</a:t>
            </a:r>
            <a:r>
              <a:rPr lang="ru-RU" dirty="0" smtClean="0"/>
              <a:t> вправо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першого</a:t>
            </a:r>
            <a:r>
              <a:rPr lang="ru-RU" dirty="0" smtClean="0"/>
              <a:t> </a:t>
            </a:r>
            <a:r>
              <a:rPr lang="ru-RU" dirty="0" err="1" smtClean="0"/>
              <a:t>вколу</a:t>
            </a:r>
            <a:r>
              <a:rPr lang="ru-RU" dirty="0" smtClean="0"/>
              <a:t>; </a:t>
            </a:r>
            <a:r>
              <a:rPr lang="ru-RU" dirty="0" err="1" smtClean="0"/>
              <a:t>утворюється</a:t>
            </a:r>
            <a:r>
              <a:rPr lang="ru-RU" dirty="0" smtClean="0"/>
              <a:t> перший </a:t>
            </a:r>
            <a:r>
              <a:rPr lang="ru-RU" dirty="0" err="1" smtClean="0"/>
              <a:t>стібок</a:t>
            </a:r>
            <a:r>
              <a:rPr lang="ru-RU" dirty="0" smtClean="0"/>
              <a:t>. Набравши </a:t>
            </a:r>
            <a:r>
              <a:rPr lang="ru-RU" dirty="0" err="1" smtClean="0"/>
              <a:t>зліва</a:t>
            </a:r>
            <a:r>
              <a:rPr lang="ru-RU" dirty="0" smtClean="0"/>
              <a:t> направо на </a:t>
            </a:r>
            <a:r>
              <a:rPr lang="ru-RU" dirty="0" err="1" smtClean="0"/>
              <a:t>голку</a:t>
            </a:r>
            <a:r>
              <a:rPr lang="ru-RU" dirty="0" smtClean="0"/>
              <a:t> </a:t>
            </a:r>
            <a:r>
              <a:rPr lang="ru-RU" dirty="0" err="1" smtClean="0"/>
              <a:t>певну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ниток, </a:t>
            </a:r>
            <a:r>
              <a:rPr lang="ru-RU" dirty="0" err="1" smtClean="0"/>
              <a:t>виколюємо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поверх </a:t>
            </a:r>
            <a:r>
              <a:rPr lang="ru-RU" dirty="0" err="1" smtClean="0"/>
              <a:t>середини</a:t>
            </a:r>
            <a:r>
              <a:rPr lang="ru-RU" dirty="0" smtClean="0"/>
              <a:t> </a:t>
            </a:r>
            <a:r>
              <a:rPr lang="ru-RU" dirty="0" err="1" smtClean="0"/>
              <a:t>першого</a:t>
            </a:r>
            <a:r>
              <a:rPr lang="ru-RU" dirty="0" smtClean="0"/>
              <a:t> </a:t>
            </a:r>
            <a:r>
              <a:rPr lang="ru-RU" dirty="0" err="1" smtClean="0"/>
              <a:t>стібка</a:t>
            </a:r>
            <a:r>
              <a:rPr lang="ru-RU" dirty="0" smtClean="0"/>
              <a:t>. </a:t>
            </a:r>
            <a:r>
              <a:rPr lang="ru-RU" dirty="0" err="1" smtClean="0"/>
              <a:t>Вишиваючи</a:t>
            </a:r>
            <a:r>
              <a:rPr lang="ru-RU" dirty="0" smtClean="0"/>
              <a:t> </a:t>
            </a:r>
            <a:r>
              <a:rPr lang="ru-RU" dirty="0" err="1" smtClean="0"/>
              <a:t>зліва</a:t>
            </a:r>
            <a:r>
              <a:rPr lang="ru-RU" dirty="0" smtClean="0"/>
              <a:t> направо, </a:t>
            </a:r>
            <a:r>
              <a:rPr lang="ru-RU" dirty="0" err="1" smtClean="0"/>
              <a:t>накриваємо</a:t>
            </a:r>
            <a:r>
              <a:rPr lang="ru-RU" dirty="0" smtClean="0"/>
              <a:t> </a:t>
            </a:r>
            <a:r>
              <a:rPr lang="ru-RU" dirty="0" err="1" smtClean="0"/>
              <a:t>вишивальною</a:t>
            </a:r>
            <a:r>
              <a:rPr lang="ru-RU" dirty="0" smtClean="0"/>
              <a:t> </a:t>
            </a:r>
            <a:r>
              <a:rPr lang="ru-RU" dirty="0" err="1" smtClean="0"/>
              <a:t>ниткою</a:t>
            </a:r>
            <a:r>
              <a:rPr lang="ru-RU" dirty="0" smtClean="0"/>
              <a:t> </a:t>
            </a:r>
            <a:r>
              <a:rPr lang="ru-RU" dirty="0" err="1" smtClean="0"/>
              <a:t>таку</a:t>
            </a:r>
            <a:r>
              <a:rPr lang="ru-RU" dirty="0" smtClean="0"/>
              <a:t> ж </a:t>
            </a:r>
            <a:r>
              <a:rPr lang="ru-RU" dirty="0" err="1" smtClean="0"/>
              <a:t>кількість</a:t>
            </a:r>
            <a:r>
              <a:rPr lang="ru-RU" dirty="0" smtClean="0"/>
              <a:t> ниток </a:t>
            </a:r>
            <a:r>
              <a:rPr lang="ru-RU" dirty="0" err="1" smtClean="0"/>
              <a:t>тканини</a:t>
            </a:r>
            <a:r>
              <a:rPr lang="ru-RU" dirty="0" smtClean="0"/>
              <a:t>, як і першим </a:t>
            </a:r>
            <a:r>
              <a:rPr lang="ru-RU" dirty="0" err="1" smtClean="0"/>
              <a:t>стібком</a:t>
            </a:r>
            <a:r>
              <a:rPr lang="ru-RU" dirty="0" smtClean="0"/>
              <a:t>, </a:t>
            </a:r>
            <a:r>
              <a:rPr lang="ru-RU" dirty="0" err="1" smtClean="0"/>
              <a:t>вколюємо</a:t>
            </a:r>
            <a:r>
              <a:rPr lang="ru-RU" dirty="0" smtClean="0"/>
              <a:t> </a:t>
            </a:r>
            <a:r>
              <a:rPr lang="ru-RU" dirty="0" err="1" smtClean="0"/>
              <a:t>голку</a:t>
            </a:r>
            <a:r>
              <a:rPr lang="ru-RU" dirty="0" smtClean="0"/>
              <a:t> і, </a:t>
            </a:r>
            <a:r>
              <a:rPr lang="ru-RU" dirty="0" err="1" smtClean="0"/>
              <a:t>вишиваючи</a:t>
            </a:r>
            <a:r>
              <a:rPr lang="ru-RU" dirty="0" smtClean="0"/>
              <a:t> з </a:t>
            </a:r>
            <a:r>
              <a:rPr lang="ru-RU" dirty="0" err="1" smtClean="0"/>
              <a:t>вивороту</a:t>
            </a:r>
            <a:r>
              <a:rPr lang="ru-RU" dirty="0" smtClean="0"/>
              <a:t> </a:t>
            </a:r>
            <a:r>
              <a:rPr lang="ru-RU" dirty="0" err="1" smtClean="0"/>
              <a:t>навпаки</a:t>
            </a:r>
            <a:r>
              <a:rPr lang="ru-RU" dirty="0" smtClean="0"/>
              <a:t> (справа </a:t>
            </a:r>
            <a:r>
              <a:rPr lang="ru-RU" dirty="0" err="1" smtClean="0"/>
              <a:t>наліво</a:t>
            </a:r>
            <a:r>
              <a:rPr lang="ru-RU" dirty="0" smtClean="0"/>
              <a:t>), </a:t>
            </a:r>
            <a:r>
              <a:rPr lang="ru-RU" dirty="0" err="1" smtClean="0"/>
              <a:t>виколюємо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на лице в </a:t>
            </a:r>
            <a:r>
              <a:rPr lang="ru-RU" dirty="0" err="1" smtClean="0"/>
              <a:t>місці</a:t>
            </a:r>
            <a:r>
              <a:rPr lang="ru-RU" dirty="0" smtClean="0"/>
              <a:t> правого </a:t>
            </a:r>
            <a:r>
              <a:rPr lang="ru-RU" dirty="0" err="1" smtClean="0"/>
              <a:t>вколу</a:t>
            </a:r>
            <a:r>
              <a:rPr lang="ru-RU" dirty="0" smtClean="0"/>
              <a:t> </a:t>
            </a:r>
            <a:r>
              <a:rPr lang="ru-RU" dirty="0" err="1" smtClean="0"/>
              <a:t>першого</a:t>
            </a:r>
            <a:r>
              <a:rPr lang="ru-RU" dirty="0" smtClean="0"/>
              <a:t> </a:t>
            </a:r>
            <a:r>
              <a:rPr lang="ru-RU" dirty="0" err="1" smtClean="0"/>
              <a:t>стібка</a:t>
            </a:r>
            <a:r>
              <a:rPr lang="ru-RU" dirty="0" smtClean="0"/>
              <a:t>. </a:t>
            </a:r>
            <a:r>
              <a:rPr lang="ru-RU" dirty="0" err="1" smtClean="0"/>
              <a:t>Отже</a:t>
            </a:r>
            <a:r>
              <a:rPr lang="ru-RU" dirty="0" smtClean="0"/>
              <a:t>,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лицеві</a:t>
            </a:r>
            <a:r>
              <a:rPr lang="ru-RU" dirty="0" smtClean="0"/>
              <a:t> </a:t>
            </a:r>
            <a:r>
              <a:rPr lang="ru-RU" dirty="0" err="1" smtClean="0"/>
              <a:t>стібки</a:t>
            </a:r>
            <a:r>
              <a:rPr lang="ru-RU" dirty="0" smtClean="0"/>
              <a:t> </a:t>
            </a:r>
            <a:r>
              <a:rPr lang="ru-RU" dirty="0" err="1" smtClean="0"/>
              <a:t>йдуть</a:t>
            </a:r>
            <a:r>
              <a:rPr lang="ru-RU" dirty="0" smtClean="0"/>
              <a:t> вправо, а </a:t>
            </a:r>
            <a:r>
              <a:rPr lang="ru-RU" dirty="0" err="1" smtClean="0"/>
              <a:t>стібки</a:t>
            </a:r>
            <a:r>
              <a:rPr lang="ru-RU" dirty="0" smtClean="0"/>
              <a:t> з </a:t>
            </a:r>
            <a:r>
              <a:rPr lang="ru-RU" dirty="0" err="1" smtClean="0"/>
              <a:t>вивороту</a:t>
            </a:r>
            <a:r>
              <a:rPr lang="ru-RU" dirty="0" smtClean="0"/>
              <a:t> — </a:t>
            </a:r>
            <a:r>
              <a:rPr lang="ru-RU" dirty="0" err="1" smtClean="0"/>
              <a:t>вліво</a:t>
            </a:r>
            <a:r>
              <a:rPr lang="ru-RU" dirty="0" smtClean="0"/>
              <a:t>, і </a:t>
            </a:r>
            <a:r>
              <a:rPr lang="ru-RU" dirty="0" err="1" smtClean="0"/>
              <a:t>довжина</a:t>
            </a:r>
            <a:r>
              <a:rPr lang="ru-RU" dirty="0" smtClean="0"/>
              <a:t> </a:t>
            </a:r>
            <a:r>
              <a:rPr lang="ru-RU" dirty="0" err="1" smtClean="0"/>
              <a:t>останніх</a:t>
            </a:r>
            <a:r>
              <a:rPr lang="ru-RU" dirty="0" smtClean="0"/>
              <a:t> </a:t>
            </a:r>
            <a:r>
              <a:rPr lang="ru-RU" dirty="0" err="1" smtClean="0"/>
              <a:t>вдвоє</a:t>
            </a:r>
            <a:r>
              <a:rPr lang="ru-RU" dirty="0" smtClean="0"/>
              <a:t> </a:t>
            </a:r>
            <a:r>
              <a:rPr lang="ru-RU" dirty="0" err="1" smtClean="0"/>
              <a:t>менша</a:t>
            </a:r>
            <a:r>
              <a:rPr lang="ru-RU" dirty="0" smtClean="0"/>
              <a:t>. На </a:t>
            </a:r>
            <a:r>
              <a:rPr lang="ru-RU" dirty="0" err="1" smtClean="0"/>
              <a:t>тканині</a:t>
            </a:r>
            <a:r>
              <a:rPr lang="ru-RU" dirty="0" smtClean="0"/>
              <a:t> </a:t>
            </a:r>
            <a:r>
              <a:rPr lang="ru-RU" dirty="0" err="1" smtClean="0"/>
              <a:t>утворюється</a:t>
            </a:r>
            <a:r>
              <a:rPr lang="ru-RU" dirty="0" smtClean="0"/>
              <a:t> </a:t>
            </a:r>
            <a:r>
              <a:rPr lang="ru-RU" dirty="0" err="1" smtClean="0"/>
              <a:t>мовби</a:t>
            </a:r>
            <a:r>
              <a:rPr lang="ru-RU" dirty="0" smtClean="0"/>
              <a:t> тоненький </a:t>
            </a:r>
            <a:r>
              <a:rPr lang="ru-RU" dirty="0" err="1" smtClean="0"/>
              <a:t>шнурочок</a:t>
            </a:r>
            <a:r>
              <a:rPr lang="ru-RU" dirty="0" smtClean="0"/>
              <a:t>, </a:t>
            </a:r>
            <a:r>
              <a:rPr lang="ru-RU" dirty="0" err="1" smtClean="0"/>
              <a:t>нашитий</a:t>
            </a:r>
            <a:r>
              <a:rPr lang="ru-RU" dirty="0" smtClean="0"/>
              <a:t> по контуру </a:t>
            </a:r>
            <a:r>
              <a:rPr lang="ru-RU" dirty="0" err="1" smtClean="0"/>
              <a:t>малюнка</a:t>
            </a:r>
            <a:r>
              <a:rPr lang="ru-RU" dirty="0" smtClean="0"/>
              <a:t>. </a:t>
            </a:r>
            <a:r>
              <a:rPr lang="ru-RU" dirty="0" err="1" smtClean="0"/>
              <a:t>Оконтуровані</a:t>
            </a:r>
            <a:r>
              <a:rPr lang="ru-RU" dirty="0" smtClean="0"/>
              <a:t> </a:t>
            </a:r>
            <a:r>
              <a:rPr lang="ru-RU" dirty="0" err="1" smtClean="0"/>
              <a:t>площі</a:t>
            </a:r>
            <a:r>
              <a:rPr lang="ru-RU" dirty="0" smtClean="0"/>
              <a:t> </a:t>
            </a:r>
            <a:r>
              <a:rPr lang="ru-RU" dirty="0" err="1" smtClean="0"/>
              <a:t>заповнюють</a:t>
            </a:r>
            <a:r>
              <a:rPr lang="ru-RU" dirty="0" smtClean="0"/>
              <a:t> </a:t>
            </a:r>
            <a:r>
              <a:rPr lang="ru-RU" dirty="0" err="1" smtClean="0"/>
              <a:t>рушниковими</a:t>
            </a:r>
            <a:r>
              <a:rPr lang="ru-RU" dirty="0" smtClean="0"/>
              <a:t> швами, </a:t>
            </a:r>
            <a:r>
              <a:rPr lang="ru-RU" dirty="0" err="1" smtClean="0"/>
              <a:t>характерними</a:t>
            </a:r>
            <a:r>
              <a:rPr lang="ru-RU" dirty="0" smtClean="0"/>
              <a:t> для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технік</a:t>
            </a:r>
            <a:r>
              <a:rPr lang="ru-RU" dirty="0" smtClean="0"/>
              <a:t> </a:t>
            </a:r>
            <a:r>
              <a:rPr lang="ru-RU" dirty="0" err="1" smtClean="0"/>
              <a:t>вишивання</a:t>
            </a:r>
            <a:r>
              <a:rPr lang="ru-RU" dirty="0" smtClean="0"/>
              <a:t>. </a:t>
            </a:r>
            <a:r>
              <a:rPr lang="ru-RU" dirty="0" err="1" smtClean="0"/>
              <a:t>Більші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 </a:t>
            </a:r>
            <a:r>
              <a:rPr lang="ru-RU" dirty="0" err="1" smtClean="0"/>
              <a:t>заповнюються</a:t>
            </a:r>
            <a:r>
              <a:rPr lang="ru-RU" dirty="0" smtClean="0"/>
              <a:t> </a:t>
            </a:r>
            <a:r>
              <a:rPr lang="ru-RU" dirty="0" err="1" smtClean="0"/>
              <a:t>дрібнішими</a:t>
            </a:r>
            <a:r>
              <a:rPr lang="ru-RU" dirty="0" smtClean="0"/>
              <a:t>, </a:t>
            </a:r>
            <a:r>
              <a:rPr lang="ru-RU" dirty="0" err="1" smtClean="0"/>
              <a:t>рідшими</a:t>
            </a:r>
            <a:r>
              <a:rPr lang="ru-RU" dirty="0" smtClean="0"/>
              <a:t> швами, а </a:t>
            </a:r>
            <a:r>
              <a:rPr lang="ru-RU" dirty="0" err="1" smtClean="0"/>
              <a:t>менші</a:t>
            </a:r>
            <a:r>
              <a:rPr lang="ru-RU" dirty="0" smtClean="0"/>
              <a:t> — </a:t>
            </a:r>
            <a:r>
              <a:rPr lang="ru-RU" dirty="0" err="1" smtClean="0"/>
              <a:t>густішими</a:t>
            </a:r>
            <a:r>
              <a:rPr lang="ru-RU" dirty="0" smtClean="0"/>
              <a:t>,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суцільними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декоративним</a:t>
            </a:r>
            <a:r>
              <a:rPr lang="ru-RU" dirty="0" smtClean="0"/>
              <a:t> швом.</a:t>
            </a:r>
          </a:p>
          <a:p>
            <a:r>
              <a:rPr lang="ru-RU" dirty="0" smtClean="0"/>
              <a:t> Для </a:t>
            </a:r>
            <a:r>
              <a:rPr lang="ru-RU" dirty="0" err="1" smtClean="0"/>
              <a:t>рушникового</a:t>
            </a:r>
            <a:r>
              <a:rPr lang="ru-RU" dirty="0" smtClean="0"/>
              <a:t> шва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</a:t>
            </a:r>
            <a:r>
              <a:rPr lang="ru-RU" dirty="0" err="1" smtClean="0"/>
              <a:t>переважно</a:t>
            </a:r>
            <a:r>
              <a:rPr lang="ru-RU" dirty="0" smtClean="0"/>
              <a:t> </a:t>
            </a:r>
            <a:r>
              <a:rPr lang="ru-RU" dirty="0" err="1" smtClean="0"/>
              <a:t>червоний</a:t>
            </a:r>
            <a:r>
              <a:rPr lang="ru-RU" dirty="0" smtClean="0"/>
              <a:t> </a:t>
            </a:r>
            <a:r>
              <a:rPr lang="ru-RU" dirty="0" err="1" smtClean="0"/>
              <a:t>колір</a:t>
            </a:r>
            <a:r>
              <a:rPr lang="ru-RU" dirty="0" smtClean="0"/>
              <a:t>, але </a:t>
            </a:r>
            <a:r>
              <a:rPr lang="ru-RU" dirty="0" err="1" smtClean="0"/>
              <a:t>подекуди</a:t>
            </a:r>
            <a:r>
              <a:rPr lang="ru-RU" dirty="0" smtClean="0"/>
              <a:t>, особливо на </a:t>
            </a:r>
            <a:r>
              <a:rPr lang="ru-RU" dirty="0" err="1" smtClean="0"/>
              <a:t>Київщині</a:t>
            </a:r>
            <a:r>
              <a:rPr lang="ru-RU" dirty="0" smtClean="0"/>
              <a:t>,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заквітчують</a:t>
            </a:r>
            <a:r>
              <a:rPr lang="ru-RU" dirty="0" smtClean="0"/>
              <a:t> </a:t>
            </a:r>
            <a:r>
              <a:rPr lang="ru-RU" dirty="0" err="1" smtClean="0"/>
              <a:t>синім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626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37" y="782673"/>
            <a:ext cx="4788024" cy="4244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http://upload.wikimedia.org/wikipedia/commons/f/f8/Ukrainian_Embroidery_offered_at_Soyuzivka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31" r="-753"/>
          <a:stretch/>
        </p:blipFill>
        <p:spPr bwMode="auto">
          <a:xfrm>
            <a:off x="4551544" y="782672"/>
            <a:ext cx="4603041" cy="424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47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Техніка вишивання хрестиком</a:t>
            </a:r>
            <a:endParaRPr lang="ru-RU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7200" y="3033396"/>
            <a:ext cx="7239000" cy="1999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990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Настилування</a:t>
            </a:r>
            <a:r>
              <a:rPr lang="ru-RU" dirty="0" smtClean="0"/>
              <a:t>  (гладь).  У  </a:t>
            </a:r>
            <a:r>
              <a:rPr lang="ru-RU" dirty="0" err="1" smtClean="0"/>
              <a:t>роз­витку</a:t>
            </a:r>
            <a:r>
              <a:rPr lang="ru-RU" dirty="0" smtClean="0"/>
              <a:t>  </a:t>
            </a:r>
            <a:r>
              <a:rPr lang="ru-RU" dirty="0" err="1" smtClean="0"/>
              <a:t>народніх</a:t>
            </a:r>
            <a:r>
              <a:rPr lang="ru-RU" dirty="0" smtClean="0"/>
              <a:t>  </a:t>
            </a:r>
            <a:r>
              <a:rPr lang="ru-RU" dirty="0" err="1" smtClean="0"/>
              <a:t>швів</a:t>
            </a:r>
            <a:r>
              <a:rPr lang="ru-RU" dirty="0" smtClean="0"/>
              <a:t>  </a:t>
            </a:r>
            <a:r>
              <a:rPr lang="ru-RU" dirty="0" err="1" smtClean="0"/>
              <a:t>після</a:t>
            </a:r>
            <a:r>
              <a:rPr lang="ru-RU" dirty="0" smtClean="0"/>
              <a:t>  </a:t>
            </a:r>
            <a:r>
              <a:rPr lang="ru-RU" dirty="0" err="1" smtClean="0"/>
              <a:t>низі</a:t>
            </a:r>
            <a:r>
              <a:rPr lang="ru-RU" dirty="0" smtClean="0"/>
              <a:t>  і</a:t>
            </a:r>
            <a:r>
              <a:rPr lang="en-US" dirty="0" smtClean="0"/>
              <a:t> </a:t>
            </a:r>
            <a:r>
              <a:rPr lang="ru-RU" dirty="0" err="1" smtClean="0"/>
              <a:t>заволікання</a:t>
            </a:r>
            <a:r>
              <a:rPr lang="ru-RU" dirty="0" smtClean="0"/>
              <a:t>  </a:t>
            </a:r>
            <a:r>
              <a:rPr lang="ru-RU" dirty="0" err="1" smtClean="0"/>
              <a:t>слідувала</a:t>
            </a:r>
            <a:r>
              <a:rPr lang="ru-RU" dirty="0" smtClean="0"/>
              <a:t>  </a:t>
            </a:r>
            <a:r>
              <a:rPr lang="ru-RU" dirty="0" err="1" smtClean="0"/>
              <a:t>лиштва</a:t>
            </a:r>
            <a:r>
              <a:rPr lang="ru-RU" dirty="0" smtClean="0"/>
              <a:t> 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пряме</a:t>
            </a:r>
            <a:r>
              <a:rPr lang="ru-RU" dirty="0" smtClean="0"/>
              <a:t>  </a:t>
            </a:r>
            <a:r>
              <a:rPr lang="ru-RU" dirty="0" err="1" smtClean="0"/>
              <a:t>настилування</a:t>
            </a:r>
            <a:r>
              <a:rPr lang="ru-RU" dirty="0" smtClean="0"/>
              <a:t>.  </a:t>
            </a:r>
            <a:r>
              <a:rPr lang="ru-RU" dirty="0" err="1" smtClean="0"/>
              <a:t>Це</a:t>
            </a:r>
            <a:r>
              <a:rPr lang="ru-RU" dirty="0" smtClean="0"/>
              <a:t>  є  </a:t>
            </a:r>
            <a:r>
              <a:rPr lang="ru-RU" dirty="0" err="1" smtClean="0"/>
              <a:t>двобіч­ний</a:t>
            </a:r>
            <a:r>
              <a:rPr lang="ru-RU" dirty="0" smtClean="0"/>
              <a:t>  шов  </a:t>
            </a:r>
            <a:r>
              <a:rPr lang="ru-RU" dirty="0" err="1" smtClean="0"/>
              <a:t>зворотним</a:t>
            </a:r>
            <a:r>
              <a:rPr lang="ru-RU" dirty="0" smtClean="0"/>
              <a:t>  </a:t>
            </a:r>
            <a:r>
              <a:rPr lang="ru-RU" dirty="0" err="1" smtClean="0"/>
              <a:t>стібом</a:t>
            </a:r>
            <a:r>
              <a:rPr lang="ru-RU" dirty="0" smtClean="0"/>
              <a:t>,  </a:t>
            </a:r>
            <a:r>
              <a:rPr lang="ru-RU" dirty="0" err="1" smtClean="0"/>
              <a:t>що</a:t>
            </a:r>
            <a:r>
              <a:rPr lang="ru-RU" dirty="0" smtClean="0"/>
              <a:t>  </a:t>
            </a:r>
            <a:r>
              <a:rPr lang="ru-RU" dirty="0" err="1" smtClean="0"/>
              <a:t>ви­ходить</a:t>
            </a:r>
            <a:r>
              <a:rPr lang="ru-RU" dirty="0" smtClean="0"/>
              <a:t>  </a:t>
            </a:r>
            <a:r>
              <a:rPr lang="ru-RU" dirty="0" err="1" smtClean="0"/>
              <a:t>майже</a:t>
            </a:r>
            <a:r>
              <a:rPr lang="ru-RU" dirty="0" smtClean="0"/>
              <a:t>  </a:t>
            </a:r>
            <a:r>
              <a:rPr lang="ru-RU" dirty="0" err="1" smtClean="0"/>
              <a:t>однаково</a:t>
            </a:r>
            <a:r>
              <a:rPr lang="ru-RU" dirty="0" smtClean="0"/>
              <a:t>  на  лице й  на  </a:t>
            </a:r>
            <a:r>
              <a:rPr lang="ru-RU" dirty="0" err="1" smtClean="0"/>
              <a:t>виворіть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Лиштва</a:t>
            </a:r>
            <a:r>
              <a:rPr lang="ru-RU" dirty="0" smtClean="0"/>
              <a:t>  (</a:t>
            </a:r>
            <a:r>
              <a:rPr lang="ru-RU" dirty="0" err="1" smtClean="0"/>
              <a:t>пряме</a:t>
            </a:r>
            <a:r>
              <a:rPr lang="ru-RU" dirty="0" smtClean="0"/>
              <a:t>  </a:t>
            </a:r>
            <a:r>
              <a:rPr lang="ru-RU" dirty="0" err="1" smtClean="0"/>
              <a:t>настилування</a:t>
            </a:r>
            <a:r>
              <a:rPr lang="de-DE" dirty="0" smtClean="0"/>
              <a:t>)</a:t>
            </a:r>
            <a:r>
              <a:rPr lang="ru-RU" dirty="0" smtClean="0"/>
              <a:t>—   </a:t>
            </a:r>
            <a:r>
              <a:rPr lang="ru-RU" dirty="0" err="1" smtClean="0"/>
              <a:t>це</a:t>
            </a:r>
            <a:r>
              <a:rPr lang="ru-RU" dirty="0" smtClean="0"/>
              <a:t>  </a:t>
            </a:r>
            <a:r>
              <a:rPr lang="ru-RU" dirty="0" err="1" smtClean="0"/>
              <a:t>дуже</a:t>
            </a:r>
            <a:r>
              <a:rPr lang="ru-RU" dirty="0" smtClean="0"/>
              <a:t>  </a:t>
            </a:r>
            <a:r>
              <a:rPr lang="ru-RU" dirty="0" err="1" smtClean="0"/>
              <a:t>тонке</a:t>
            </a:r>
            <a:r>
              <a:rPr lang="ru-RU" dirty="0" smtClean="0"/>
              <a:t>,  </a:t>
            </a:r>
            <a:r>
              <a:rPr lang="ru-RU" dirty="0" err="1" smtClean="0"/>
              <a:t>точне</a:t>
            </a:r>
            <a:r>
              <a:rPr lang="ru-RU" dirty="0" smtClean="0"/>
              <a:t>  і  </a:t>
            </a:r>
            <a:r>
              <a:rPr lang="ru-RU" dirty="0" err="1" smtClean="0"/>
              <a:t>гарне</a:t>
            </a:r>
            <a:r>
              <a:rPr lang="ru-RU" dirty="0" smtClean="0"/>
              <a:t>  </a:t>
            </a:r>
            <a:r>
              <a:rPr lang="ru-RU" dirty="0" err="1" smtClean="0"/>
              <a:t>вишивання</a:t>
            </a:r>
            <a:r>
              <a:rPr lang="ru-RU" dirty="0" smtClean="0"/>
              <a:t>.  </a:t>
            </a:r>
            <a:r>
              <a:rPr lang="ru-RU" dirty="0" err="1" smtClean="0"/>
              <a:t>Найбільше</a:t>
            </a:r>
            <a:r>
              <a:rPr lang="ru-RU" dirty="0" smtClean="0"/>
              <a:t>  </a:t>
            </a:r>
            <a:r>
              <a:rPr lang="ru-RU" dirty="0" err="1" smtClean="0"/>
              <a:t>виконують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 на  </a:t>
            </a:r>
            <a:r>
              <a:rPr lang="ru-RU" dirty="0" err="1" smtClean="0"/>
              <a:t>Полтавщині</a:t>
            </a:r>
            <a:r>
              <a:rPr lang="ru-RU" dirty="0" smtClean="0"/>
              <a:t>,  </a:t>
            </a:r>
            <a:r>
              <a:rPr lang="ru-RU" dirty="0" err="1" smtClean="0"/>
              <a:t>шиючи</a:t>
            </a:r>
            <a:r>
              <a:rPr lang="ru-RU" dirty="0" smtClean="0"/>
              <a:t>  </a:t>
            </a:r>
            <a:r>
              <a:rPr lang="ru-RU" dirty="0" err="1" smtClean="0"/>
              <a:t>білими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 </a:t>
            </a:r>
            <a:r>
              <a:rPr lang="ru-RU" dirty="0" err="1" smtClean="0"/>
              <a:t>сіруватими</a:t>
            </a:r>
            <a:r>
              <a:rPr lang="ru-RU" dirty="0" smtClean="0"/>
              <a:t>  тонами  на  рука­вах  </a:t>
            </a:r>
            <a:r>
              <a:rPr lang="ru-RU" dirty="0" err="1" smtClean="0"/>
              <a:t>жіночих</a:t>
            </a:r>
            <a:r>
              <a:rPr lang="ru-RU" dirty="0" smtClean="0"/>
              <a:t>  </a:t>
            </a:r>
            <a:r>
              <a:rPr lang="ru-RU" dirty="0" err="1" smtClean="0"/>
              <a:t>сорочок</a:t>
            </a:r>
            <a:r>
              <a:rPr lang="ru-RU" dirty="0" smtClean="0"/>
              <a:t>.  </a:t>
            </a:r>
            <a:r>
              <a:rPr lang="ru-RU" dirty="0" err="1" smtClean="0"/>
              <a:t>Лиштву</a:t>
            </a:r>
            <a:r>
              <a:rPr lang="ru-RU" dirty="0" smtClean="0"/>
              <a:t>  </a:t>
            </a:r>
            <a:r>
              <a:rPr lang="ru-RU" dirty="0" err="1" smtClean="0"/>
              <a:t>ши­ють</a:t>
            </a:r>
            <a:r>
              <a:rPr lang="ru-RU" dirty="0" smtClean="0"/>
              <a:t>  </a:t>
            </a:r>
            <a:r>
              <a:rPr lang="ru-RU" dirty="0" err="1" smtClean="0"/>
              <a:t>прямими</a:t>
            </a:r>
            <a:r>
              <a:rPr lang="ru-RU" dirty="0" smtClean="0"/>
              <a:t>  </a:t>
            </a:r>
            <a:r>
              <a:rPr lang="ru-RU" dirty="0" err="1" smtClean="0"/>
              <a:t>стібками</a:t>
            </a:r>
            <a:r>
              <a:rPr lang="ru-RU" dirty="0" smtClean="0"/>
              <a:t>  </a:t>
            </a:r>
            <a:r>
              <a:rPr lang="ru-RU" dirty="0" err="1" smtClean="0"/>
              <a:t>прямовісни</a:t>
            </a:r>
            <a:r>
              <a:rPr lang="ru-RU" dirty="0" smtClean="0"/>
              <a:t>- ми  </a:t>
            </a:r>
            <a:r>
              <a:rPr lang="ru-RU" dirty="0" err="1" smtClean="0"/>
              <a:t>або</a:t>
            </a:r>
            <a:r>
              <a:rPr lang="ru-RU" dirty="0" smtClean="0"/>
              <a:t>  </a:t>
            </a:r>
            <a:r>
              <a:rPr lang="ru-RU" dirty="0" err="1" smtClean="0"/>
              <a:t>поземими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Відміною</a:t>
            </a:r>
            <a:r>
              <a:rPr lang="ru-RU" dirty="0" smtClean="0"/>
              <a:t>  </a:t>
            </a:r>
            <a:r>
              <a:rPr lang="ru-RU" dirty="0" err="1" smtClean="0"/>
              <a:t>лиштви</a:t>
            </a:r>
            <a:r>
              <a:rPr lang="ru-RU" dirty="0" smtClean="0"/>
              <a:t>  є  </a:t>
            </a:r>
            <a:r>
              <a:rPr lang="ru-RU" dirty="0" err="1" smtClean="0"/>
              <a:t>скісне</a:t>
            </a:r>
            <a:r>
              <a:rPr lang="ru-RU" dirty="0" smtClean="0"/>
              <a:t>  </a:t>
            </a:r>
            <a:r>
              <a:rPr lang="ru-RU" dirty="0" err="1" smtClean="0"/>
              <a:t>на­стилування</a:t>
            </a:r>
            <a:r>
              <a:rPr lang="ru-RU" dirty="0" smtClean="0"/>
              <a:t>.  </a:t>
            </a:r>
            <a:r>
              <a:rPr lang="ru-RU" dirty="0" err="1" smtClean="0"/>
              <a:t>Характеризується</a:t>
            </a:r>
            <a:r>
              <a:rPr lang="ru-RU" dirty="0" smtClean="0"/>
              <a:t>  </a:t>
            </a:r>
            <a:r>
              <a:rPr lang="ru-RU" dirty="0" err="1" smtClean="0"/>
              <a:t>во­но</a:t>
            </a:r>
            <a:r>
              <a:rPr lang="ru-RU" dirty="0" smtClean="0"/>
              <a:t>  </a:t>
            </a:r>
            <a:r>
              <a:rPr lang="ru-RU" dirty="0" err="1" smtClean="0"/>
              <a:t>тим</a:t>
            </a:r>
            <a:r>
              <a:rPr lang="ru-RU" dirty="0" smtClean="0"/>
              <a:t>,  </a:t>
            </a:r>
            <a:r>
              <a:rPr lang="ru-RU" dirty="0" err="1" smtClean="0"/>
              <a:t>що</a:t>
            </a:r>
            <a:r>
              <a:rPr lang="ru-RU" dirty="0" smtClean="0"/>
              <a:t>  </a:t>
            </a:r>
            <a:r>
              <a:rPr lang="ru-RU" dirty="0" err="1" smtClean="0"/>
              <a:t>стібки</a:t>
            </a:r>
            <a:r>
              <a:rPr lang="ru-RU" dirty="0" smtClean="0"/>
              <a:t>  </a:t>
            </a:r>
            <a:r>
              <a:rPr lang="ru-RU" dirty="0" err="1" smtClean="0"/>
              <a:t>йдуть</a:t>
            </a:r>
            <a:r>
              <a:rPr lang="ru-RU" dirty="0" smtClean="0"/>
              <a:t>  </a:t>
            </a:r>
            <a:r>
              <a:rPr lang="ru-RU" dirty="0" err="1" smtClean="0"/>
              <a:t>похило</a:t>
            </a:r>
            <a:r>
              <a:rPr lang="ru-RU" dirty="0" smtClean="0"/>
              <a:t> до  ниток  </a:t>
            </a:r>
            <a:r>
              <a:rPr lang="ru-RU" dirty="0" err="1" smtClean="0"/>
              <a:t>основи</a:t>
            </a:r>
            <a:r>
              <a:rPr lang="ru-RU" dirty="0" smtClean="0"/>
              <a:t>  </a:t>
            </a:r>
            <a:r>
              <a:rPr lang="ru-RU" dirty="0" err="1" smtClean="0"/>
              <a:t>або</a:t>
            </a:r>
            <a:r>
              <a:rPr lang="ru-RU" dirty="0" smtClean="0"/>
              <a:t>  </a:t>
            </a:r>
            <a:r>
              <a:rPr lang="ru-RU" dirty="0" err="1" smtClean="0"/>
              <a:t>утоку</a:t>
            </a:r>
            <a:r>
              <a:rPr lang="ru-RU" dirty="0" smtClean="0"/>
              <a:t>.  </a:t>
            </a:r>
            <a:r>
              <a:rPr lang="ru-RU" dirty="0" err="1" smtClean="0"/>
              <a:t>Най­більше</a:t>
            </a:r>
            <a:r>
              <a:rPr lang="ru-RU" dirty="0" smtClean="0"/>
              <a:t> </a:t>
            </a:r>
            <a:r>
              <a:rPr lang="ru-RU" dirty="0" err="1" smtClean="0"/>
              <a:t>поширена</a:t>
            </a:r>
            <a:r>
              <a:rPr lang="ru-RU" dirty="0" smtClean="0"/>
              <a:t> в</a:t>
            </a:r>
            <a:r>
              <a:rPr lang="en-US" dirty="0" smtClean="0"/>
              <a:t> </a:t>
            </a:r>
            <a:r>
              <a:rPr lang="ru-RU" dirty="0" err="1" smtClean="0"/>
              <a:t>Київщині</a:t>
            </a:r>
            <a:r>
              <a:rPr lang="ru-RU" dirty="0" smtClean="0"/>
              <a:t>, де  </a:t>
            </a:r>
            <a:r>
              <a:rPr lang="ru-RU" dirty="0" err="1" smtClean="0"/>
              <a:t>її</a:t>
            </a:r>
            <a:r>
              <a:rPr lang="ru-RU" dirty="0" smtClean="0"/>
              <a:t>  </a:t>
            </a:r>
            <a:r>
              <a:rPr lang="ru-RU" dirty="0" err="1" smtClean="0"/>
              <a:t>вишивають</a:t>
            </a:r>
            <a:r>
              <a:rPr lang="ru-RU" dirty="0" smtClean="0"/>
              <a:t>  </a:t>
            </a:r>
            <a:r>
              <a:rPr lang="ru-RU" dirty="0" err="1" smtClean="0"/>
              <a:t>червоним</a:t>
            </a:r>
            <a:r>
              <a:rPr lang="ru-RU" dirty="0" smtClean="0"/>
              <a:t> 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чорним</a:t>
            </a:r>
            <a:r>
              <a:rPr lang="ru-RU" dirty="0" smtClean="0"/>
              <a:t>  </a:t>
            </a:r>
            <a:r>
              <a:rPr lang="ru-RU" dirty="0" err="1" smtClean="0"/>
              <a:t>кольором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Настилування</a:t>
            </a:r>
            <a:r>
              <a:rPr lang="ru-RU" dirty="0" smtClean="0"/>
              <a:t>  —   </a:t>
            </a:r>
            <a:r>
              <a:rPr lang="ru-RU" dirty="0" err="1" smtClean="0"/>
              <a:t>це</a:t>
            </a:r>
            <a:r>
              <a:rPr lang="ru-RU" dirty="0" smtClean="0"/>
              <a:t>  точно  </a:t>
            </a:r>
            <a:r>
              <a:rPr lang="ru-RU" dirty="0" err="1" smtClean="0"/>
              <a:t>рахувальний</a:t>
            </a:r>
            <a:r>
              <a:rPr lang="ru-RU" dirty="0" smtClean="0"/>
              <a:t>  шов,  </a:t>
            </a:r>
            <a:r>
              <a:rPr lang="ru-RU" dirty="0" err="1" smtClean="0"/>
              <a:t>поширений</a:t>
            </a:r>
            <a:r>
              <a:rPr lang="ru-RU" dirty="0" smtClean="0"/>
              <a:t>  по </a:t>
            </a:r>
            <a:r>
              <a:rPr lang="ru-RU" dirty="0" err="1" smtClean="0"/>
              <a:t>всій</a:t>
            </a:r>
            <a:r>
              <a:rPr lang="ru-RU" dirty="0" smtClean="0"/>
              <a:t>  </a:t>
            </a:r>
            <a:r>
              <a:rPr lang="ru-RU" dirty="0" err="1" smtClean="0"/>
              <a:t>Україні</a:t>
            </a:r>
            <a:r>
              <a:rPr lang="ru-RU" dirty="0" smtClean="0"/>
              <a:t>  і  носить  </a:t>
            </a:r>
            <a:r>
              <a:rPr lang="ru-RU" dirty="0" err="1" smtClean="0"/>
              <a:t>різну</a:t>
            </a:r>
            <a:r>
              <a:rPr lang="ru-RU" dirty="0" smtClean="0"/>
              <a:t>  </a:t>
            </a:r>
            <a:r>
              <a:rPr lang="ru-RU" dirty="0" err="1" smtClean="0"/>
              <a:t>назву</a:t>
            </a:r>
            <a:r>
              <a:rPr lang="ru-RU" dirty="0" smtClean="0"/>
              <a:t>. Напр.,  на  </a:t>
            </a:r>
            <a:r>
              <a:rPr lang="ru-RU" dirty="0" err="1" smtClean="0"/>
              <a:t>Бойківщині</a:t>
            </a:r>
            <a:r>
              <a:rPr lang="ru-RU" dirty="0" smtClean="0"/>
              <a:t>  </a:t>
            </a:r>
            <a:r>
              <a:rPr lang="ru-RU" dirty="0" err="1" smtClean="0"/>
              <a:t>звуть</a:t>
            </a:r>
            <a:r>
              <a:rPr lang="ru-RU" dirty="0" smtClean="0"/>
              <a:t>  </a:t>
            </a:r>
            <a:r>
              <a:rPr lang="ru-RU" dirty="0" err="1" smtClean="0"/>
              <a:t>її</a:t>
            </a:r>
            <a:r>
              <a:rPr lang="ru-RU" dirty="0" smtClean="0"/>
              <a:t>  ,,</a:t>
            </a:r>
            <a:r>
              <a:rPr lang="ru-RU" dirty="0" err="1" smtClean="0"/>
              <a:t>натяганкою</a:t>
            </a:r>
            <a:r>
              <a:rPr lang="ru-RU" dirty="0" smtClean="0"/>
              <a:t>".  На  </a:t>
            </a:r>
            <a:r>
              <a:rPr lang="ru-RU" dirty="0" err="1" smtClean="0"/>
              <a:t>Буковині</a:t>
            </a:r>
            <a:r>
              <a:rPr lang="ru-RU" dirty="0" smtClean="0"/>
              <a:t>  </a:t>
            </a:r>
            <a:r>
              <a:rPr lang="ru-RU" dirty="0" err="1" smtClean="0"/>
              <a:t>шиють</a:t>
            </a:r>
            <a:r>
              <a:rPr lang="ru-RU" dirty="0" smtClean="0"/>
              <a:t>  </a:t>
            </a:r>
            <a:r>
              <a:rPr lang="ru-RU" dirty="0" err="1" smtClean="0"/>
              <a:t>її</a:t>
            </a:r>
            <a:r>
              <a:rPr lang="ru-RU" dirty="0" smtClean="0"/>
              <a:t>  </a:t>
            </a:r>
            <a:r>
              <a:rPr lang="ru-RU" dirty="0" err="1" smtClean="0"/>
              <a:t>багатьома</a:t>
            </a:r>
            <a:r>
              <a:rPr lang="ru-RU" dirty="0" smtClean="0"/>
              <a:t>  </a:t>
            </a:r>
            <a:r>
              <a:rPr lang="ru-RU" dirty="0" err="1" smtClean="0"/>
              <a:t>кольорами</a:t>
            </a:r>
            <a:r>
              <a:rPr lang="ru-RU" dirty="0" smtClean="0"/>
              <a:t>  та  у  </a:t>
            </a:r>
            <a:r>
              <a:rPr lang="ru-RU" dirty="0" err="1" smtClean="0"/>
              <a:t>сполу­ці</a:t>
            </a:r>
            <a:r>
              <a:rPr lang="ru-RU" dirty="0" smtClean="0"/>
              <a:t>  з  </a:t>
            </a:r>
            <a:r>
              <a:rPr lang="ru-RU" dirty="0" err="1" smtClean="0"/>
              <a:t>різними</a:t>
            </a:r>
            <a:r>
              <a:rPr lang="ru-RU" dirty="0" smtClean="0"/>
              <a:t>  швами</a:t>
            </a:r>
            <a:r>
              <a:rPr lang="en-US" dirty="0" smtClean="0"/>
              <a:t>.</a:t>
            </a:r>
            <a:endParaRPr lang="ru-RU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4365104"/>
            <a:ext cx="8208911" cy="218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501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"/>
            <a:ext cx="9144000" cy="242088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 Коса гладь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техніка</a:t>
            </a:r>
            <a:r>
              <a:rPr lang="ru-RU" dirty="0" smtClean="0"/>
              <a:t> </a:t>
            </a:r>
            <a:r>
              <a:rPr lang="ru-RU" dirty="0" err="1" smtClean="0"/>
              <a:t>вишивання</a:t>
            </a:r>
            <a:r>
              <a:rPr lang="ru-RU" dirty="0" smtClean="0"/>
              <a:t>, в </a:t>
            </a:r>
            <a:r>
              <a:rPr lang="ru-RU" dirty="0" err="1" smtClean="0"/>
              <a:t>якій</a:t>
            </a:r>
            <a:r>
              <a:rPr lang="ru-RU" dirty="0" smtClean="0"/>
              <a:t> </a:t>
            </a:r>
            <a:r>
              <a:rPr lang="ru-RU" dirty="0" err="1" smtClean="0"/>
              <a:t>стібки</a:t>
            </a:r>
            <a:r>
              <a:rPr lang="ru-RU" dirty="0" smtClean="0"/>
              <a:t> </a:t>
            </a:r>
            <a:r>
              <a:rPr lang="ru-RU" dirty="0" err="1" smtClean="0"/>
              <a:t>вишивальної</a:t>
            </a:r>
            <a:r>
              <a:rPr lang="ru-RU" dirty="0" smtClean="0"/>
              <a:t> нитки </a:t>
            </a:r>
            <a:r>
              <a:rPr lang="ru-RU" dirty="0" err="1" smtClean="0"/>
              <a:t>йдуть</a:t>
            </a:r>
            <a:r>
              <a:rPr lang="ru-RU" dirty="0" smtClean="0"/>
              <a:t> </a:t>
            </a:r>
            <a:r>
              <a:rPr lang="ru-RU" dirty="0" err="1" smtClean="0"/>
              <a:t>похило</a:t>
            </a:r>
            <a:r>
              <a:rPr lang="ru-RU" dirty="0" smtClean="0"/>
              <a:t> до ниток </a:t>
            </a:r>
            <a:r>
              <a:rPr lang="ru-RU" dirty="0" err="1" smtClean="0"/>
              <a:t>основи</a:t>
            </a:r>
            <a:r>
              <a:rPr lang="ru-RU" dirty="0" smtClean="0"/>
              <a:t> (</a:t>
            </a:r>
            <a:r>
              <a:rPr lang="ru-RU" dirty="0" err="1" smtClean="0"/>
              <a:t>під</a:t>
            </a:r>
            <a:r>
              <a:rPr lang="ru-RU" dirty="0" smtClean="0"/>
              <a:t> кутом 45°)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піткання</a:t>
            </a:r>
            <a:r>
              <a:rPr lang="ru-RU" dirty="0" smtClean="0"/>
              <a:t>.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створюється</a:t>
            </a:r>
            <a:r>
              <a:rPr lang="ru-RU" dirty="0" smtClean="0"/>
              <a:t> гладкий </a:t>
            </a:r>
            <a:r>
              <a:rPr lang="ru-RU" dirty="0" err="1" smtClean="0"/>
              <a:t>ефект</a:t>
            </a:r>
            <a:r>
              <a:rPr lang="ru-RU" dirty="0" smtClean="0"/>
              <a:t> (</a:t>
            </a:r>
            <a:r>
              <a:rPr lang="ru-RU" dirty="0" err="1" smtClean="0"/>
              <a:t>лиштва</a:t>
            </a:r>
            <a:r>
              <a:rPr lang="ru-RU" dirty="0" smtClean="0"/>
              <a:t>, </a:t>
            </a:r>
            <a:r>
              <a:rPr lang="ru-RU" dirty="0" err="1" smtClean="0"/>
              <a:t>скісний</a:t>
            </a:r>
            <a:r>
              <a:rPr lang="ru-RU" dirty="0" smtClean="0"/>
              <a:t> настил, </a:t>
            </a:r>
            <a:r>
              <a:rPr lang="ru-RU" dirty="0" err="1" smtClean="0"/>
              <a:t>качалочка</a:t>
            </a:r>
            <a:r>
              <a:rPr lang="ru-RU" dirty="0" smtClean="0"/>
              <a:t>) з </a:t>
            </a:r>
            <a:r>
              <a:rPr lang="ru-RU" dirty="0" err="1" smtClean="0"/>
              <a:t>проявами</a:t>
            </a:r>
            <a:r>
              <a:rPr lang="ru-RU" dirty="0" smtClean="0"/>
              <a:t> </a:t>
            </a:r>
            <a:r>
              <a:rPr lang="ru-RU" dirty="0" err="1" smtClean="0"/>
              <a:t>світла</a:t>
            </a:r>
            <a:r>
              <a:rPr lang="ru-RU" dirty="0" smtClean="0"/>
              <a:t> і </a:t>
            </a:r>
            <a:r>
              <a:rPr lang="ru-RU" dirty="0" err="1" smtClean="0"/>
              <a:t>тіні</a:t>
            </a:r>
            <a:r>
              <a:rPr lang="ru-RU" dirty="0" smtClean="0"/>
              <a:t>. При </a:t>
            </a:r>
            <a:r>
              <a:rPr lang="ru-RU" dirty="0" err="1" smtClean="0"/>
              <a:t>вишиванню</a:t>
            </a:r>
            <a:r>
              <a:rPr lang="ru-RU" dirty="0" smtClean="0"/>
              <a:t> </a:t>
            </a:r>
            <a:r>
              <a:rPr lang="ru-RU" dirty="0" err="1" smtClean="0"/>
              <a:t>гладдю</a:t>
            </a:r>
            <a:r>
              <a:rPr lang="ru-RU" dirty="0" smtClean="0"/>
              <a:t> полотно </a:t>
            </a:r>
            <a:r>
              <a:rPr lang="ru-RU" dirty="0" err="1" smtClean="0"/>
              <a:t>прошивається</a:t>
            </a:r>
            <a:r>
              <a:rPr lang="ru-RU" dirty="0" smtClean="0"/>
              <a:t> з </a:t>
            </a:r>
            <a:r>
              <a:rPr lang="ru-RU" dirty="0" err="1" smtClean="0"/>
              <a:t>обох</a:t>
            </a:r>
            <a:r>
              <a:rPr lang="ru-RU" dirty="0" smtClean="0"/>
              <a:t> </a:t>
            </a:r>
            <a:r>
              <a:rPr lang="ru-RU" dirty="0" err="1" smtClean="0"/>
              <a:t>боків</a:t>
            </a:r>
            <a:r>
              <a:rPr lang="ru-RU" dirty="0" smtClean="0"/>
              <a:t>, тому лице і </a:t>
            </a:r>
            <a:r>
              <a:rPr lang="ru-RU" dirty="0" err="1" smtClean="0"/>
              <a:t>виворіт</a:t>
            </a:r>
            <a:r>
              <a:rPr lang="ru-RU" dirty="0" smtClean="0"/>
              <a:t> </a:t>
            </a:r>
            <a:r>
              <a:rPr lang="ru-RU" dirty="0" err="1" smtClean="0"/>
              <a:t>виходять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err="1" smtClean="0"/>
              <a:t>однаковими</a:t>
            </a:r>
            <a:r>
              <a:rPr lang="en-US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529" y="2348880"/>
            <a:ext cx="9144000" cy="428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611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476672"/>
            <a:ext cx="4968552" cy="1719064"/>
          </a:xfrm>
        </p:spPr>
        <p:txBody>
          <a:bodyPr/>
          <a:lstStyle/>
          <a:p>
            <a:pPr marL="0" indent="0" algn="ctr">
              <a:buNone/>
            </a:pPr>
            <a:r>
              <a:rPr lang="uk-UA" sz="8800" dirty="0" smtClean="0">
                <a:solidFill>
                  <a:srgbClr val="00B0F0"/>
                </a:solidFill>
              </a:rPr>
              <a:t>План</a:t>
            </a:r>
            <a:endParaRPr lang="ru-RU" sz="8800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2204864"/>
            <a:ext cx="6400800" cy="3474720"/>
          </a:xfrm>
        </p:spPr>
        <p:txBody>
          <a:bodyPr>
            <a:normAutofit fontScale="92500" lnSpcReduction="10000"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1 </a:t>
            </a:r>
            <a:r>
              <a:rPr lang="ru-RU" sz="3600" dirty="0" err="1" smtClean="0">
                <a:solidFill>
                  <a:srgbClr val="002060"/>
                </a:solidFill>
              </a:rPr>
              <a:t>Історія</a:t>
            </a:r>
            <a:endParaRPr lang="ru-RU" sz="3600" dirty="0" smtClean="0">
              <a:solidFill>
                <a:srgbClr val="002060"/>
              </a:solidFill>
            </a:endParaRPr>
          </a:p>
          <a:p>
            <a:r>
              <a:rPr lang="ru-RU" sz="3600" dirty="0" smtClean="0">
                <a:solidFill>
                  <a:srgbClr val="002060"/>
                </a:solidFill>
              </a:rPr>
              <a:t> 2 </a:t>
            </a:r>
            <a:r>
              <a:rPr lang="ru-RU" sz="3600" dirty="0" err="1" smtClean="0">
                <a:solidFill>
                  <a:srgbClr val="002060"/>
                </a:solidFill>
              </a:rPr>
              <a:t>Призначення</a:t>
            </a:r>
            <a:endParaRPr lang="ru-RU" sz="3600" dirty="0" smtClean="0">
              <a:solidFill>
                <a:srgbClr val="002060"/>
              </a:solidFill>
            </a:endParaRPr>
          </a:p>
          <a:p>
            <a:r>
              <a:rPr lang="ru-RU" sz="3600" dirty="0" smtClean="0">
                <a:solidFill>
                  <a:srgbClr val="002060"/>
                </a:solidFill>
              </a:rPr>
              <a:t> 3 </a:t>
            </a:r>
            <a:r>
              <a:rPr lang="ru-RU" sz="3600" dirty="0" err="1" smtClean="0">
                <a:solidFill>
                  <a:srgbClr val="002060"/>
                </a:solidFill>
              </a:rPr>
              <a:t>Традиційні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</a:rPr>
              <a:t>орнаменти</a:t>
            </a:r>
            <a:r>
              <a:rPr lang="ru-RU" sz="3600" dirty="0" smtClean="0">
                <a:solidFill>
                  <a:srgbClr val="002060"/>
                </a:solidFill>
              </a:rPr>
              <a:t>, </a:t>
            </a:r>
            <a:r>
              <a:rPr lang="ru-RU" sz="3600" dirty="0" err="1" smtClean="0">
                <a:solidFill>
                  <a:srgbClr val="002060"/>
                </a:solidFill>
              </a:rPr>
              <a:t>стилі</a:t>
            </a:r>
            <a:endParaRPr lang="ru-RU" sz="3600" dirty="0" smtClean="0">
              <a:solidFill>
                <a:srgbClr val="002060"/>
              </a:solidFill>
            </a:endParaRPr>
          </a:p>
          <a:p>
            <a:r>
              <a:rPr lang="ru-RU" sz="3600" dirty="0" smtClean="0">
                <a:solidFill>
                  <a:srgbClr val="002060"/>
                </a:solidFill>
              </a:rPr>
              <a:t> 4 </a:t>
            </a:r>
            <a:r>
              <a:rPr lang="ru-RU" sz="3600" dirty="0" err="1" smtClean="0">
                <a:solidFill>
                  <a:srgbClr val="002060"/>
                </a:solidFill>
              </a:rPr>
              <a:t>Математичне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</a:rPr>
              <a:t>моделювання</a:t>
            </a:r>
            <a:r>
              <a:rPr lang="ru-RU" sz="3600" dirty="0" smtClean="0">
                <a:solidFill>
                  <a:srgbClr val="002060"/>
                </a:solidFill>
              </a:rPr>
              <a:t> в </a:t>
            </a:r>
            <a:r>
              <a:rPr lang="ru-RU" sz="3600" dirty="0" err="1" smtClean="0">
                <a:solidFill>
                  <a:srgbClr val="002060"/>
                </a:solidFill>
              </a:rPr>
              <a:t>українській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</a:rPr>
              <a:t>вишивці</a:t>
            </a:r>
            <a:endParaRPr lang="ru-RU" sz="36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738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16" y="12271"/>
            <a:ext cx="9128483" cy="3272713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Зерновий</a:t>
            </a:r>
            <a:r>
              <a:rPr lang="ru-RU" dirty="0" smtClean="0"/>
              <a:t> </a:t>
            </a:r>
            <a:r>
              <a:rPr lang="ru-RU" dirty="0" err="1" smtClean="0"/>
              <a:t>вивід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техніка</a:t>
            </a:r>
            <a:r>
              <a:rPr lang="ru-RU" dirty="0" smtClean="0"/>
              <a:t> </a:t>
            </a:r>
            <a:r>
              <a:rPr lang="ru-RU" dirty="0" err="1" smtClean="0"/>
              <a:t>вишивання</a:t>
            </a:r>
            <a:r>
              <a:rPr lang="ru-RU" dirty="0" smtClean="0"/>
              <a:t> з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швів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утворюють</a:t>
            </a:r>
            <a:r>
              <a:rPr lang="ru-RU" dirty="0" smtClean="0"/>
              <a:t> </a:t>
            </a:r>
            <a:r>
              <a:rPr lang="ru-RU" dirty="0" err="1" smtClean="0"/>
              <a:t>діагональні</a:t>
            </a:r>
            <a:r>
              <a:rPr lang="ru-RU" dirty="0" smtClean="0"/>
              <a:t> </a:t>
            </a:r>
            <a:r>
              <a:rPr lang="ru-RU" dirty="0" err="1" smtClean="0"/>
              <a:t>лінії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складаються</a:t>
            </a:r>
            <a:r>
              <a:rPr lang="ru-RU" dirty="0" smtClean="0"/>
              <a:t> з невеликих </a:t>
            </a:r>
            <a:r>
              <a:rPr lang="ru-RU" dirty="0" err="1" smtClean="0"/>
              <a:t>контурних</a:t>
            </a:r>
            <a:r>
              <a:rPr lang="ru-RU" dirty="0" smtClean="0"/>
              <a:t> </a:t>
            </a:r>
            <a:r>
              <a:rPr lang="ru-RU" dirty="0" err="1" smtClean="0"/>
              <a:t>квадратиків</a:t>
            </a:r>
            <a:r>
              <a:rPr lang="ru-RU" dirty="0" smtClean="0"/>
              <a:t>. Шов «</a:t>
            </a:r>
            <a:r>
              <a:rPr lang="ru-RU" dirty="0" err="1" smtClean="0"/>
              <a:t>Зерновий</a:t>
            </a:r>
            <a:r>
              <a:rPr lang="ru-RU" dirty="0" smtClean="0"/>
              <a:t> </a:t>
            </a:r>
            <a:r>
              <a:rPr lang="ru-RU" dirty="0" err="1" smtClean="0"/>
              <a:t>вивід</a:t>
            </a:r>
            <a:r>
              <a:rPr lang="ru-RU" dirty="0" smtClean="0"/>
              <a:t>» </a:t>
            </a:r>
            <a:r>
              <a:rPr lang="ru-RU" dirty="0" err="1" smtClean="0"/>
              <a:t>зазвичай</a:t>
            </a:r>
            <a:r>
              <a:rPr lang="ru-RU" dirty="0" smtClean="0"/>
              <a:t>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в </a:t>
            </a:r>
            <a:r>
              <a:rPr lang="ru-RU" dirty="0" err="1" smtClean="0"/>
              <a:t>комбінації</a:t>
            </a:r>
            <a:r>
              <a:rPr lang="ru-RU" dirty="0" smtClean="0"/>
              <a:t> з </a:t>
            </a:r>
            <a:r>
              <a:rPr lang="ru-RU" dirty="0" err="1" smtClean="0"/>
              <a:t>іншими</a:t>
            </a:r>
            <a:r>
              <a:rPr lang="ru-RU" dirty="0" smtClean="0"/>
              <a:t> швами («</a:t>
            </a:r>
            <a:r>
              <a:rPr lang="ru-RU" dirty="0" err="1" smtClean="0"/>
              <a:t>лічильною</a:t>
            </a:r>
            <a:r>
              <a:rPr lang="ru-RU" dirty="0" smtClean="0"/>
              <a:t> </a:t>
            </a:r>
            <a:r>
              <a:rPr lang="ru-RU" dirty="0" err="1" smtClean="0"/>
              <a:t>гладдю</a:t>
            </a:r>
            <a:r>
              <a:rPr lang="ru-RU" dirty="0" smtClean="0"/>
              <a:t>», «</a:t>
            </a:r>
            <a:r>
              <a:rPr lang="ru-RU" dirty="0" err="1" smtClean="0"/>
              <a:t>виколюванням</a:t>
            </a:r>
            <a:r>
              <a:rPr lang="ru-RU" dirty="0" smtClean="0"/>
              <a:t>») в </a:t>
            </a:r>
            <a:r>
              <a:rPr lang="ru-RU" dirty="0" err="1" smtClean="0"/>
              <a:t>геометричних</a:t>
            </a:r>
            <a:r>
              <a:rPr lang="ru-RU" dirty="0" smtClean="0"/>
              <a:t> орнаментах. </a:t>
            </a:r>
            <a:r>
              <a:rPr lang="ru-RU" dirty="0" err="1" smtClean="0"/>
              <a:t>Кожний</a:t>
            </a:r>
            <a:r>
              <a:rPr lang="ru-RU" dirty="0" smtClean="0"/>
              <a:t> </a:t>
            </a:r>
            <a:r>
              <a:rPr lang="ru-RU" dirty="0" err="1" smtClean="0"/>
              <a:t>стібок</a:t>
            </a:r>
            <a:r>
              <a:rPr lang="ru-RU" dirty="0" smtClean="0"/>
              <a:t> контурного квадрата зернового </a:t>
            </a:r>
            <a:r>
              <a:rPr lang="ru-RU" dirty="0" err="1" smtClean="0"/>
              <a:t>виводу</a:t>
            </a:r>
            <a:r>
              <a:rPr lang="ru-RU" dirty="0" smtClean="0"/>
              <a:t> </a:t>
            </a:r>
            <a:r>
              <a:rPr lang="ru-RU" dirty="0" err="1" smtClean="0"/>
              <a:t>роблять</a:t>
            </a:r>
            <a:r>
              <a:rPr lang="ru-RU" dirty="0" smtClean="0"/>
              <a:t> </a:t>
            </a:r>
            <a:r>
              <a:rPr lang="ru-RU" dirty="0" err="1" smtClean="0"/>
              <a:t>подвійним</a:t>
            </a:r>
            <a:r>
              <a:rPr lang="ru-RU" dirty="0" smtClean="0"/>
              <a:t>,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накладаючи</a:t>
            </a:r>
            <a:r>
              <a:rPr lang="ru-RU" dirty="0" smtClean="0"/>
              <a:t> один на одного </a:t>
            </a:r>
            <a:r>
              <a:rPr lang="ru-RU" dirty="0" err="1" smtClean="0"/>
              <a:t>натягуючи</a:t>
            </a:r>
            <a:r>
              <a:rPr lang="ru-RU" dirty="0" smtClean="0"/>
              <a:t> при </a:t>
            </a:r>
            <a:r>
              <a:rPr lang="ru-RU" dirty="0" err="1" smtClean="0"/>
              <a:t>цьому</a:t>
            </a:r>
            <a:r>
              <a:rPr lang="ru-RU" dirty="0" smtClean="0"/>
              <a:t> нитки </a:t>
            </a:r>
            <a:r>
              <a:rPr lang="ru-RU" dirty="0" err="1" smtClean="0"/>
              <a:t>тканини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призводить</a:t>
            </a:r>
            <a:r>
              <a:rPr lang="ru-RU" dirty="0" smtClean="0"/>
              <a:t> до </a:t>
            </a:r>
            <a:r>
              <a:rPr lang="ru-RU" dirty="0" err="1" smtClean="0"/>
              <a:t>утворення</a:t>
            </a:r>
            <a:r>
              <a:rPr lang="ru-RU" dirty="0" smtClean="0"/>
              <a:t> ажуру.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3428999"/>
            <a:ext cx="7632848" cy="2952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971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8600"/>
            <a:ext cx="9036496" cy="4984576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Всі</a:t>
            </a:r>
            <a:r>
              <a:rPr lang="ru-RU" dirty="0" smtClean="0"/>
              <a:t> мережки </a:t>
            </a:r>
            <a:r>
              <a:rPr lang="ru-RU" dirty="0" err="1" smtClean="0"/>
              <a:t>починають</a:t>
            </a:r>
            <a:r>
              <a:rPr lang="ru-RU" dirty="0" smtClean="0"/>
              <a:t> з </a:t>
            </a:r>
            <a:r>
              <a:rPr lang="ru-RU" dirty="0" err="1" smtClean="0"/>
              <a:t>вишивки</a:t>
            </a:r>
            <a:r>
              <a:rPr lang="ru-RU" dirty="0" smtClean="0"/>
              <a:t> </a:t>
            </a:r>
            <a:r>
              <a:rPr lang="ru-RU" dirty="0" err="1" smtClean="0"/>
              <a:t>качалочки</a:t>
            </a:r>
            <a:r>
              <a:rPr lang="ru-RU" dirty="0" smtClean="0"/>
              <a:t>. </a:t>
            </a:r>
            <a:r>
              <a:rPr lang="ru-RU" dirty="0" err="1" smtClean="0"/>
              <a:t>Качалочка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вертикальний</a:t>
            </a:r>
            <a:r>
              <a:rPr lang="ru-RU" dirty="0" smtClean="0"/>
              <a:t> </a:t>
            </a:r>
            <a:r>
              <a:rPr lang="ru-RU" dirty="0" err="1" smtClean="0"/>
              <a:t>стовпчик</a:t>
            </a:r>
            <a:r>
              <a:rPr lang="ru-RU" dirty="0" smtClean="0"/>
              <a:t>, </a:t>
            </a:r>
            <a:r>
              <a:rPr lang="ru-RU" dirty="0" err="1" smtClean="0"/>
              <a:t>вишитий</a:t>
            </a:r>
            <a:r>
              <a:rPr lang="ru-RU" dirty="0" smtClean="0"/>
              <a:t> через одну ниточку </a:t>
            </a:r>
            <a:r>
              <a:rPr lang="ru-RU" dirty="0" err="1" smtClean="0"/>
              <a:t>тканини</a:t>
            </a:r>
            <a:r>
              <a:rPr lang="ru-RU" dirty="0" smtClean="0"/>
              <a:t>, шириною в 3-5 ниток і </a:t>
            </a:r>
            <a:r>
              <a:rPr lang="ru-RU" dirty="0" err="1" smtClean="0"/>
              <a:t>висотою</a:t>
            </a:r>
            <a:r>
              <a:rPr lang="ru-RU" dirty="0" smtClean="0"/>
              <a:t>, </a:t>
            </a:r>
            <a:r>
              <a:rPr lang="ru-RU" dirty="0" err="1" smtClean="0"/>
              <a:t>необхідною</a:t>
            </a:r>
            <a:r>
              <a:rPr lang="ru-RU" dirty="0" smtClean="0"/>
              <a:t> для мережки. </a:t>
            </a:r>
            <a:r>
              <a:rPr lang="ru-RU" dirty="0" err="1" smtClean="0"/>
              <a:t>Качалочкою</a:t>
            </a:r>
            <a:r>
              <a:rPr lang="ru-RU" dirty="0" smtClean="0"/>
              <a:t> </a:t>
            </a:r>
            <a:r>
              <a:rPr lang="ru-RU" dirty="0" err="1" smtClean="0"/>
              <a:t>закріплюють</a:t>
            </a:r>
            <a:r>
              <a:rPr lang="ru-RU" dirty="0" smtClean="0"/>
              <a:t> нитки </a:t>
            </a:r>
            <a:r>
              <a:rPr lang="ru-RU" dirty="0" err="1" smtClean="0"/>
              <a:t>тканини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підрізати</a:t>
            </a:r>
            <a:r>
              <a:rPr lang="ru-RU" dirty="0" smtClean="0"/>
              <a:t> і </a:t>
            </a:r>
            <a:r>
              <a:rPr lang="ru-RU" dirty="0" err="1" smtClean="0"/>
              <a:t>висмикнути</a:t>
            </a:r>
            <a:r>
              <a:rPr lang="ru-RU" dirty="0" smtClean="0"/>
              <a:t> для мережки, а </a:t>
            </a:r>
            <a:r>
              <a:rPr lang="ru-RU" dirty="0" err="1" smtClean="0"/>
              <a:t>також</a:t>
            </a:r>
            <a:r>
              <a:rPr lang="ru-RU" dirty="0" smtClean="0"/>
              <a:t> 2 </a:t>
            </a:r>
            <a:r>
              <a:rPr lang="ru-RU" dirty="0" err="1" smtClean="0"/>
              <a:t>або</a:t>
            </a:r>
            <a:r>
              <a:rPr lang="ru-RU" dirty="0" smtClean="0"/>
              <a:t> 3 нитки </a:t>
            </a:r>
            <a:r>
              <a:rPr lang="ru-RU" dirty="0" err="1" smtClean="0"/>
              <a:t>знизу</a:t>
            </a:r>
            <a:r>
              <a:rPr lang="ru-RU" dirty="0" smtClean="0"/>
              <a:t> і </a:t>
            </a:r>
            <a:r>
              <a:rPr lang="ru-RU" dirty="0" err="1" smtClean="0"/>
              <a:t>зверху</a:t>
            </a:r>
            <a:r>
              <a:rPr lang="ru-RU" dirty="0" smtClean="0"/>
              <a:t> </a:t>
            </a:r>
            <a:r>
              <a:rPr lang="ru-RU" dirty="0" err="1" smtClean="0"/>
              <a:t>висмикнутих</a:t>
            </a:r>
            <a:r>
              <a:rPr lang="ru-RU" dirty="0" smtClean="0"/>
              <a:t> ниток мережки, на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виконують</a:t>
            </a:r>
            <a:r>
              <a:rPr lang="ru-RU" dirty="0" smtClean="0"/>
              <a:t> </a:t>
            </a:r>
            <a:r>
              <a:rPr lang="ru-RU" dirty="0" err="1" smtClean="0"/>
              <a:t>одинарний</a:t>
            </a:r>
            <a:r>
              <a:rPr lang="ru-RU" dirty="0" smtClean="0"/>
              <a:t> прутик. Одну </a:t>
            </a:r>
            <a:r>
              <a:rPr lang="ru-RU" dirty="0" err="1" smtClean="0"/>
              <a:t>качалочку</a:t>
            </a:r>
            <a:r>
              <a:rPr lang="ru-RU" dirty="0" smtClean="0"/>
              <a:t> </a:t>
            </a:r>
            <a:r>
              <a:rPr lang="ru-RU" dirty="0" err="1" smtClean="0"/>
              <a:t>виконують</a:t>
            </a:r>
            <a:r>
              <a:rPr lang="ru-RU" dirty="0" smtClean="0"/>
              <a:t> </a:t>
            </a:r>
            <a:r>
              <a:rPr lang="ru-RU" dirty="0" err="1" smtClean="0"/>
              <a:t>праворуч</a:t>
            </a:r>
            <a:r>
              <a:rPr lang="ru-RU" dirty="0" smtClean="0"/>
              <a:t>, </a:t>
            </a:r>
            <a:r>
              <a:rPr lang="ru-RU" dirty="0" err="1" smtClean="0"/>
              <a:t>біля</a:t>
            </a:r>
            <a:r>
              <a:rPr lang="ru-RU" dirty="0" smtClean="0"/>
              <a:t> початку мережки, другу - </a:t>
            </a:r>
            <a:r>
              <a:rPr lang="ru-RU" dirty="0" err="1" smtClean="0"/>
              <a:t>ліворуч</a:t>
            </a:r>
            <a:r>
              <a:rPr lang="ru-RU" dirty="0" smtClean="0"/>
              <a:t>, </a:t>
            </a:r>
            <a:r>
              <a:rPr lang="ru-RU" dirty="0" err="1" smtClean="0"/>
              <a:t>біля</a:t>
            </a:r>
            <a:r>
              <a:rPr lang="ru-RU" dirty="0" smtClean="0"/>
              <a:t> </a:t>
            </a:r>
            <a:r>
              <a:rPr lang="ru-RU" dirty="0" err="1" smtClean="0"/>
              <a:t>кінця</a:t>
            </a:r>
            <a:r>
              <a:rPr lang="ru-RU" dirty="0" smtClean="0"/>
              <a:t> мережки. При </a:t>
            </a:r>
            <a:r>
              <a:rPr lang="ru-RU" dirty="0" err="1" smtClean="0"/>
              <a:t>вишиванні</a:t>
            </a:r>
            <a:r>
              <a:rPr lang="ru-RU" dirty="0" smtClean="0"/>
              <a:t> </a:t>
            </a:r>
            <a:r>
              <a:rPr lang="ru-RU" dirty="0" err="1" smtClean="0"/>
              <a:t>зразків</a:t>
            </a:r>
            <a:r>
              <a:rPr lang="ru-RU" dirty="0" smtClean="0"/>
              <a:t> </a:t>
            </a:r>
            <a:r>
              <a:rPr lang="ru-RU" dirty="0" err="1" smtClean="0"/>
              <a:t>мережок</a:t>
            </a:r>
            <a:r>
              <a:rPr lang="ru-RU" dirty="0" smtClean="0"/>
              <a:t> </a:t>
            </a:r>
            <a:r>
              <a:rPr lang="ru-RU" dirty="0" err="1" smtClean="0"/>
              <a:t>відстань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качалочками</a:t>
            </a:r>
            <a:r>
              <a:rPr lang="ru-RU" dirty="0" smtClean="0"/>
              <a:t> </a:t>
            </a:r>
            <a:r>
              <a:rPr lang="ru-RU" dirty="0" err="1" smtClean="0"/>
              <a:t>роблять</a:t>
            </a:r>
            <a:r>
              <a:rPr lang="ru-RU" dirty="0" smtClean="0"/>
              <a:t> 10 см. </a:t>
            </a:r>
            <a:r>
              <a:rPr lang="ru-RU" dirty="0" err="1" smtClean="0"/>
              <a:t>Виконуючи</a:t>
            </a:r>
            <a:r>
              <a:rPr lang="ru-RU" dirty="0" smtClean="0"/>
              <a:t> </a:t>
            </a:r>
            <a:r>
              <a:rPr lang="ru-RU" dirty="0" err="1" smtClean="0"/>
              <a:t>качалочки</a:t>
            </a:r>
            <a:r>
              <a:rPr lang="ru-RU" dirty="0" smtClean="0"/>
              <a:t>, </a:t>
            </a:r>
            <a:r>
              <a:rPr lang="ru-RU" dirty="0" err="1" smtClean="0"/>
              <a:t>стібками</a:t>
            </a:r>
            <a:r>
              <a:rPr lang="ru-RU" dirty="0" smtClean="0"/>
              <a:t> </a:t>
            </a:r>
            <a:r>
              <a:rPr lang="ru-RU" dirty="0" err="1" smtClean="0"/>
              <a:t>трохи</a:t>
            </a:r>
            <a:r>
              <a:rPr lang="ru-RU" dirty="0" smtClean="0"/>
              <a:t> </a:t>
            </a:r>
            <a:r>
              <a:rPr lang="ru-RU" dirty="0" err="1" smtClean="0"/>
              <a:t>стягують</a:t>
            </a:r>
            <a:r>
              <a:rPr lang="ru-RU" dirty="0" smtClean="0"/>
              <a:t> нитки </a:t>
            </a:r>
            <a:r>
              <a:rPr lang="ru-RU" dirty="0" err="1" smtClean="0"/>
              <a:t>тканини</a:t>
            </a:r>
            <a:r>
              <a:rPr lang="ru-RU" dirty="0" smtClean="0"/>
              <a:t>. У широких мережках </a:t>
            </a:r>
            <a:r>
              <a:rPr lang="ru-RU" dirty="0" err="1" smtClean="0"/>
              <a:t>спочатку</a:t>
            </a:r>
            <a:r>
              <a:rPr lang="ru-RU" dirty="0" smtClean="0"/>
              <a:t> </a:t>
            </a:r>
            <a:r>
              <a:rPr lang="ru-RU" dirty="0" err="1" smtClean="0"/>
              <a:t>вишивають</a:t>
            </a:r>
            <a:r>
              <a:rPr lang="ru-RU" dirty="0" smtClean="0"/>
              <a:t> 1,5-2 см </a:t>
            </a:r>
            <a:r>
              <a:rPr lang="ru-RU" dirty="0" err="1" smtClean="0"/>
              <a:t>качалочки</a:t>
            </a:r>
            <a:r>
              <a:rPr lang="ru-RU" dirty="0" smtClean="0"/>
              <a:t> у </a:t>
            </a:r>
            <a:r>
              <a:rPr lang="ru-RU" dirty="0" err="1" smtClean="0"/>
              <a:t>висоту</a:t>
            </a:r>
            <a:r>
              <a:rPr lang="ru-RU" dirty="0" smtClean="0"/>
              <a:t>, не </a:t>
            </a:r>
            <a:r>
              <a:rPr lang="ru-RU" dirty="0" err="1" smtClean="0"/>
              <a:t>закріплюючи</a:t>
            </a:r>
            <a:r>
              <a:rPr lang="ru-RU" dirty="0" smtClean="0"/>
              <a:t> </a:t>
            </a:r>
            <a:r>
              <a:rPr lang="ru-RU" dirty="0" err="1" smtClean="0"/>
              <a:t>верхніх</a:t>
            </a:r>
            <a:r>
              <a:rPr lang="ru-RU" dirty="0" smtClean="0"/>
              <a:t> </a:t>
            </a:r>
            <a:r>
              <a:rPr lang="ru-RU" dirty="0" err="1" smtClean="0"/>
              <a:t>країв</a:t>
            </a:r>
            <a:r>
              <a:rPr lang="ru-RU" dirty="0" smtClean="0"/>
              <a:t> і в </a:t>
            </a:r>
            <a:r>
              <a:rPr lang="ru-RU" dirty="0" err="1" smtClean="0"/>
              <a:t>міру</a:t>
            </a:r>
            <a:r>
              <a:rPr lang="ru-RU" dirty="0" smtClean="0"/>
              <a:t> </a:t>
            </a:r>
            <a:r>
              <a:rPr lang="ru-RU" dirty="0" err="1" smtClean="0"/>
              <a:t>необхідності</a:t>
            </a:r>
            <a:r>
              <a:rPr lang="ru-RU" dirty="0" smtClean="0"/>
              <a:t> </a:t>
            </a:r>
            <a:r>
              <a:rPr lang="ru-RU" dirty="0" err="1" smtClean="0"/>
              <a:t>дошивають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до </a:t>
            </a:r>
            <a:r>
              <a:rPr lang="ru-RU" dirty="0" err="1" smtClean="0"/>
              <a:t>кінця</a:t>
            </a:r>
            <a:r>
              <a:rPr lang="ru-RU" dirty="0" smtClean="0"/>
              <a:t> </a:t>
            </a:r>
            <a:r>
              <a:rPr lang="ru-RU" dirty="0" err="1" smtClean="0"/>
              <a:t>висоти</a:t>
            </a:r>
            <a:r>
              <a:rPr lang="ru-RU" dirty="0" smtClean="0"/>
              <a:t> мережки. </a:t>
            </a:r>
            <a:r>
              <a:rPr lang="ru-RU" dirty="0" err="1" smtClean="0"/>
              <a:t>Всі</a:t>
            </a:r>
            <a:r>
              <a:rPr lang="ru-RU" dirty="0" smtClean="0"/>
              <a:t> ряди </a:t>
            </a:r>
            <a:r>
              <a:rPr lang="ru-RU" dirty="0" err="1" smtClean="0"/>
              <a:t>мережок</a:t>
            </a:r>
            <a:r>
              <a:rPr lang="ru-RU" dirty="0" smtClean="0"/>
              <a:t> </a:t>
            </a:r>
            <a:r>
              <a:rPr lang="ru-RU" dirty="0" err="1" smtClean="0"/>
              <a:t>виконують</a:t>
            </a:r>
            <a:r>
              <a:rPr lang="ru-RU" dirty="0" smtClean="0"/>
              <a:t> справа </a:t>
            </a:r>
            <a:r>
              <a:rPr lang="ru-RU" dirty="0" err="1" smtClean="0"/>
              <a:t>наліво</a:t>
            </a:r>
            <a:r>
              <a:rPr lang="ru-RU" dirty="0" smtClean="0"/>
              <a:t>. </a:t>
            </a:r>
            <a:r>
              <a:rPr lang="ru-RU" dirty="0" err="1" smtClean="0"/>
              <a:t>Кінці</a:t>
            </a:r>
            <a:r>
              <a:rPr lang="ru-RU" dirty="0" smtClean="0"/>
              <a:t> ниток </a:t>
            </a:r>
            <a:r>
              <a:rPr lang="ru-RU" dirty="0" err="1" smtClean="0"/>
              <a:t>зафіксовують</a:t>
            </a:r>
            <a:r>
              <a:rPr lang="ru-RU" dirty="0" smtClean="0"/>
              <a:t> у </a:t>
            </a:r>
            <a:r>
              <a:rPr lang="ru-RU" dirty="0" err="1" smtClean="0"/>
              <a:t>качалочках</a:t>
            </a:r>
            <a:r>
              <a:rPr lang="ru-RU" dirty="0" smtClean="0"/>
              <a:t> з </a:t>
            </a:r>
            <a:r>
              <a:rPr lang="ru-RU" dirty="0" err="1" smtClean="0"/>
              <a:t>виворотного</a:t>
            </a:r>
            <a:r>
              <a:rPr lang="ru-RU" dirty="0" smtClean="0"/>
              <a:t> боку.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4774704"/>
            <a:ext cx="5680237" cy="208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815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dirty="0" smtClean="0">
                <a:solidFill>
                  <a:srgbClr val="002060"/>
                </a:solidFill>
              </a:rPr>
              <a:t>Мережка гречка</a:t>
            </a:r>
            <a:endParaRPr lang="ru-RU" sz="5400" dirty="0">
              <a:solidFill>
                <a:srgbClr val="002060"/>
              </a:solidFill>
            </a:endParaRPr>
          </a:p>
        </p:txBody>
      </p:sp>
      <p:pic>
        <p:nvPicPr>
          <p:cNvPr id="1331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71600" y="1609724"/>
            <a:ext cx="6624735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602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6635080" cy="1143000"/>
          </a:xfrm>
        </p:spPr>
        <p:txBody>
          <a:bodyPr>
            <a:normAutofit/>
          </a:bodyPr>
          <a:lstStyle/>
          <a:p>
            <a:r>
              <a:rPr lang="uk-UA" sz="5400" dirty="0" err="1">
                <a:solidFill>
                  <a:srgbClr val="002060"/>
                </a:solidFill>
              </a:rPr>
              <a:t>Б</a:t>
            </a:r>
            <a:r>
              <a:rPr lang="uk-UA" sz="5400" dirty="0" err="1" smtClean="0">
                <a:solidFill>
                  <a:srgbClr val="002060"/>
                </a:solidFill>
              </a:rPr>
              <a:t>осчисна</a:t>
            </a:r>
            <a:endParaRPr lang="ru-RU" sz="5400" dirty="0">
              <a:solidFill>
                <a:srgbClr val="002060"/>
              </a:solidFill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2087725" y="8620"/>
            <a:ext cx="4824538" cy="849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67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2328" y="156754"/>
            <a:ext cx="2485696" cy="1143000"/>
          </a:xfrm>
        </p:spPr>
        <p:txBody>
          <a:bodyPr/>
          <a:lstStyle/>
          <a:p>
            <a:r>
              <a:rPr lang="uk-UA" sz="5400" dirty="0" err="1">
                <a:solidFill>
                  <a:srgbClr val="0070C0"/>
                </a:solidFill>
              </a:rPr>
              <a:t>Ш</a:t>
            </a:r>
            <a:r>
              <a:rPr lang="uk-UA" sz="5400" dirty="0" err="1" smtClean="0">
                <a:solidFill>
                  <a:srgbClr val="0070C0"/>
                </a:solidFill>
              </a:rPr>
              <a:t>абак</a:t>
            </a:r>
            <a:endParaRPr lang="ru-RU" sz="5400" dirty="0">
              <a:solidFill>
                <a:srgbClr val="0070C0"/>
              </a:solidFill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167" y="1477296"/>
            <a:ext cx="7380185" cy="5048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84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548680"/>
            <a:ext cx="3816424" cy="1143000"/>
          </a:xfrm>
        </p:spPr>
        <p:txBody>
          <a:bodyPr>
            <a:normAutofit/>
          </a:bodyPr>
          <a:lstStyle/>
          <a:p>
            <a:r>
              <a:rPr lang="uk-UA" sz="5400" dirty="0" err="1">
                <a:solidFill>
                  <a:srgbClr val="0070C0"/>
                </a:solidFill>
              </a:rPr>
              <a:t>Л</a:t>
            </a:r>
            <a:r>
              <a:rPr lang="uk-UA" sz="5400" dirty="0" err="1" smtClean="0">
                <a:solidFill>
                  <a:srgbClr val="0070C0"/>
                </a:solidFill>
              </a:rPr>
              <a:t>яховка</a:t>
            </a:r>
            <a:endParaRPr lang="ru-RU" sz="5400" dirty="0">
              <a:solidFill>
                <a:srgbClr val="0070C0"/>
              </a:solidFill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16200000">
            <a:off x="2456082" y="-450608"/>
            <a:ext cx="4248471" cy="9127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87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Autofit/>
          </a:bodyPr>
          <a:lstStyle/>
          <a:p>
            <a:r>
              <a:rPr lang="ru-RU" sz="3200" dirty="0" err="1" smtClean="0"/>
              <a:t>Українська</a:t>
            </a:r>
            <a:r>
              <a:rPr lang="ru-RU" sz="3200" dirty="0" smtClean="0"/>
              <a:t> </a:t>
            </a:r>
            <a:r>
              <a:rPr lang="ru-RU" sz="3200" dirty="0" err="1" smtClean="0"/>
              <a:t>вишивка</a:t>
            </a:r>
            <a:r>
              <a:rPr lang="ru-RU" sz="3200" dirty="0" smtClean="0"/>
              <a:t> — один </a:t>
            </a:r>
            <a:r>
              <a:rPr lang="ru-RU" sz="3200" dirty="0" err="1" smtClean="0"/>
              <a:t>із</a:t>
            </a:r>
            <a:r>
              <a:rPr lang="ru-RU" sz="3200" dirty="0" smtClean="0"/>
              <a:t> </a:t>
            </a:r>
            <a:r>
              <a:rPr lang="ru-RU" sz="3200" dirty="0" err="1" smtClean="0"/>
              <a:t>видів</a:t>
            </a:r>
            <a:r>
              <a:rPr lang="ru-RU" sz="3200" dirty="0" smtClean="0"/>
              <a:t> народного декоративного </a:t>
            </a:r>
            <a:r>
              <a:rPr lang="ru-RU" sz="3200" dirty="0" err="1" smtClean="0"/>
              <a:t>мистецтва</a:t>
            </a:r>
            <a:r>
              <a:rPr lang="ru-RU" sz="3200" dirty="0" smtClean="0"/>
              <a:t> </a:t>
            </a:r>
            <a:r>
              <a:rPr lang="ru-RU" sz="3200" dirty="0" err="1" smtClean="0"/>
              <a:t>українців</a:t>
            </a:r>
            <a:r>
              <a:rPr lang="ru-RU" sz="3200" dirty="0" smtClean="0"/>
              <a:t>; </a:t>
            </a:r>
            <a:r>
              <a:rPr lang="ru-RU" sz="3200" dirty="0" err="1" smtClean="0"/>
              <a:t>орнаментальне</a:t>
            </a:r>
            <a:r>
              <a:rPr lang="ru-RU" sz="3200" dirty="0" smtClean="0"/>
              <a:t> </a:t>
            </a:r>
            <a:r>
              <a:rPr lang="ru-RU" sz="3200" dirty="0" err="1" smtClean="0"/>
              <a:t>або</a:t>
            </a:r>
            <a:r>
              <a:rPr lang="ru-RU" sz="3200" dirty="0" smtClean="0"/>
              <a:t> </a:t>
            </a:r>
            <a:r>
              <a:rPr lang="ru-RU" sz="3200" dirty="0" err="1" smtClean="0"/>
              <a:t>сюжетне</a:t>
            </a:r>
            <a:r>
              <a:rPr lang="ru-RU" sz="3200" dirty="0" smtClean="0"/>
              <a:t> </a:t>
            </a:r>
            <a:r>
              <a:rPr lang="ru-RU" sz="3200" dirty="0" err="1" smtClean="0"/>
              <a:t>зображення</a:t>
            </a:r>
            <a:r>
              <a:rPr lang="ru-RU" sz="3200" dirty="0" smtClean="0"/>
              <a:t> на </a:t>
            </a:r>
            <a:r>
              <a:rPr lang="ru-RU" sz="3200" dirty="0" err="1" smtClean="0"/>
              <a:t>тканині</a:t>
            </a:r>
            <a:r>
              <a:rPr lang="ru-RU" sz="3200" dirty="0" smtClean="0"/>
              <a:t>, </a:t>
            </a:r>
            <a:r>
              <a:rPr lang="ru-RU" sz="3200" dirty="0" err="1" smtClean="0"/>
              <a:t>шкірі</a:t>
            </a:r>
            <a:r>
              <a:rPr lang="ru-RU" sz="3200" dirty="0" smtClean="0"/>
              <a:t>, </a:t>
            </a:r>
            <a:r>
              <a:rPr lang="ru-RU" sz="3200" dirty="0" err="1" smtClean="0"/>
              <a:t>виконане</a:t>
            </a:r>
            <a:r>
              <a:rPr lang="ru-RU" sz="3200" dirty="0" smtClean="0"/>
              <a:t> </a:t>
            </a:r>
            <a:r>
              <a:rPr lang="ru-RU" sz="3200" dirty="0" err="1" smtClean="0"/>
              <a:t>різними</a:t>
            </a:r>
            <a:r>
              <a:rPr lang="ru-RU" sz="3200" dirty="0" smtClean="0"/>
              <a:t> </a:t>
            </a:r>
            <a:r>
              <a:rPr lang="ru-RU" sz="3200" dirty="0" err="1" smtClean="0"/>
              <a:t>ручними</a:t>
            </a:r>
            <a:r>
              <a:rPr lang="ru-RU" sz="3200" dirty="0" smtClean="0"/>
              <a:t> </a:t>
            </a:r>
            <a:r>
              <a:rPr lang="ru-RU" sz="3200" dirty="0" err="1" smtClean="0"/>
              <a:t>або</a:t>
            </a:r>
            <a:r>
              <a:rPr lang="ru-RU" sz="3200" dirty="0" smtClean="0"/>
              <a:t> </a:t>
            </a:r>
            <a:r>
              <a:rPr lang="ru-RU" sz="3200" dirty="0" err="1" smtClean="0"/>
              <a:t>машинними</a:t>
            </a:r>
            <a:r>
              <a:rPr lang="ru-RU" sz="3200" dirty="0" smtClean="0"/>
              <a:t> швами; один </a:t>
            </a:r>
            <a:r>
              <a:rPr lang="ru-RU" sz="3200" dirty="0" err="1" smtClean="0"/>
              <a:t>із</a:t>
            </a:r>
            <a:r>
              <a:rPr lang="ru-RU" sz="3200" dirty="0" smtClean="0"/>
              <a:t> </a:t>
            </a:r>
            <a:r>
              <a:rPr lang="ru-RU" sz="3200" dirty="0" err="1" smtClean="0"/>
              <a:t>найпоширеніших</a:t>
            </a:r>
            <a:r>
              <a:rPr lang="ru-RU" sz="3200" dirty="0" smtClean="0"/>
              <a:t> </a:t>
            </a:r>
            <a:r>
              <a:rPr lang="ru-RU" sz="3200" dirty="0" err="1" smtClean="0"/>
              <a:t>видів</a:t>
            </a:r>
            <a:r>
              <a:rPr lang="ru-RU" sz="3200" dirty="0" smtClean="0"/>
              <a:t> </a:t>
            </a:r>
            <a:r>
              <a:rPr lang="ru-RU" sz="3200" dirty="0" err="1" smtClean="0"/>
              <a:t>ручної</a:t>
            </a:r>
            <a:r>
              <a:rPr lang="ru-RU" sz="3200" dirty="0" smtClean="0"/>
              <a:t> </a:t>
            </a:r>
            <a:r>
              <a:rPr lang="ru-RU" sz="3200" dirty="0" err="1" smtClean="0"/>
              <a:t>праці</a:t>
            </a:r>
            <a:r>
              <a:rPr lang="ru-RU" sz="3200" dirty="0" smtClean="0"/>
              <a:t> </a:t>
            </a:r>
            <a:r>
              <a:rPr lang="ru-RU" sz="3200" dirty="0" err="1" smtClean="0"/>
              <a:t>українських</a:t>
            </a:r>
            <a:r>
              <a:rPr lang="ru-RU" sz="3200" dirty="0" smtClean="0"/>
              <a:t> </a:t>
            </a:r>
            <a:r>
              <a:rPr lang="ru-RU" sz="3200" dirty="0" err="1" smtClean="0"/>
              <a:t>жінок</a:t>
            </a:r>
            <a:r>
              <a:rPr lang="ru-RU" sz="3200" dirty="0" smtClean="0"/>
              <a:t> і, </a:t>
            </a:r>
            <a:r>
              <a:rPr lang="ru-RU" sz="3200" dirty="0" err="1" smtClean="0"/>
              <a:t>зокрема</a:t>
            </a:r>
            <a:r>
              <a:rPr lang="ru-RU" sz="3200" dirty="0" smtClean="0"/>
              <a:t>, </a:t>
            </a:r>
            <a:r>
              <a:rPr lang="ru-RU" sz="3200" dirty="0" err="1" smtClean="0"/>
              <a:t>дівчат</a:t>
            </a:r>
            <a:r>
              <a:rPr lang="ru-RU" sz="3200" dirty="0" smtClean="0"/>
              <a:t>. </a:t>
            </a:r>
            <a:r>
              <a:rPr lang="ru-RU" sz="3200" dirty="0" err="1" smtClean="0"/>
              <a:t>Вишивку</a:t>
            </a:r>
            <a:r>
              <a:rPr lang="ru-RU" sz="3200" dirty="0" smtClean="0"/>
              <a:t> </a:t>
            </a:r>
            <a:r>
              <a:rPr lang="ru-RU" sz="3200" dirty="0" err="1" smtClean="0"/>
              <a:t>вживають</a:t>
            </a:r>
            <a:r>
              <a:rPr lang="ru-RU" sz="3200" dirty="0" smtClean="0"/>
              <a:t> в </a:t>
            </a:r>
            <a:r>
              <a:rPr lang="ru-RU" sz="3200" dirty="0" err="1" smtClean="0"/>
              <a:t>українському</a:t>
            </a:r>
            <a:r>
              <a:rPr lang="ru-RU" sz="3200" dirty="0" smtClean="0"/>
              <a:t> народному </a:t>
            </a:r>
            <a:r>
              <a:rPr lang="ru-RU" sz="3200" dirty="0" err="1" smtClean="0"/>
              <a:t>побуті</a:t>
            </a:r>
            <a:r>
              <a:rPr lang="ru-RU" sz="3200" dirty="0" smtClean="0"/>
              <a:t> </a:t>
            </a:r>
            <a:r>
              <a:rPr lang="ru-RU" sz="3200" dirty="0" err="1" smtClean="0"/>
              <a:t>передусім</a:t>
            </a:r>
            <a:r>
              <a:rPr lang="ru-RU" sz="3200" dirty="0" smtClean="0"/>
              <a:t> на предметах </a:t>
            </a:r>
            <a:r>
              <a:rPr lang="ru-RU" sz="3200" dirty="0" err="1" smtClean="0"/>
              <a:t>одягу</a:t>
            </a:r>
            <a:r>
              <a:rPr lang="ru-RU" sz="3200" dirty="0" smtClean="0"/>
              <a:t>, в основному на </a:t>
            </a:r>
            <a:r>
              <a:rPr lang="ru-RU" sz="3200" dirty="0" err="1" smtClean="0"/>
              <a:t>жіночих</a:t>
            </a:r>
            <a:r>
              <a:rPr lang="ru-RU" sz="3200" dirty="0" smtClean="0"/>
              <a:t> і </a:t>
            </a:r>
            <a:r>
              <a:rPr lang="ru-RU" sz="3200" dirty="0" err="1" smtClean="0"/>
              <a:t>чоловічих</a:t>
            </a:r>
            <a:r>
              <a:rPr lang="ru-RU" sz="3200" dirty="0" smtClean="0"/>
              <a:t> сорочках.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2532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964488" cy="6552728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Історія</a:t>
            </a:r>
            <a:r>
              <a:rPr lang="ru-RU" dirty="0" smtClean="0"/>
              <a:t> </a:t>
            </a:r>
            <a:r>
              <a:rPr lang="ru-RU" dirty="0" err="1" smtClean="0"/>
              <a:t>вишивки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давня</a:t>
            </a:r>
            <a:r>
              <a:rPr lang="ru-RU" dirty="0" smtClean="0"/>
              <a:t>. </a:t>
            </a:r>
            <a:r>
              <a:rPr lang="ru-RU" dirty="0" err="1" smtClean="0"/>
              <a:t>Вишивки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відомі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в </a:t>
            </a:r>
            <a:r>
              <a:rPr lang="en-US" dirty="0" smtClean="0"/>
              <a:t>II </a:t>
            </a:r>
            <a:r>
              <a:rPr lang="ru-RU" dirty="0" smtClean="0"/>
              <a:t>ст. до н. е. Великий </a:t>
            </a:r>
            <a:r>
              <a:rPr lang="ru-RU" dirty="0" err="1" smtClean="0"/>
              <a:t>вплив</a:t>
            </a:r>
            <a:r>
              <a:rPr lang="ru-RU" dirty="0" smtClean="0"/>
              <a:t> на характер </a:t>
            </a:r>
            <a:r>
              <a:rPr lang="ru-RU" dirty="0" err="1" smtClean="0"/>
              <a:t>вишивки</a:t>
            </a:r>
            <a:r>
              <a:rPr lang="ru-RU" dirty="0" smtClean="0"/>
              <a:t> </a:t>
            </a:r>
            <a:r>
              <a:rPr lang="ru-RU" dirty="0" err="1" smtClean="0"/>
              <a:t>мали</a:t>
            </a:r>
            <a:r>
              <a:rPr lang="ru-RU" dirty="0" smtClean="0"/>
              <a:t> </a:t>
            </a:r>
            <a:r>
              <a:rPr lang="ru-RU" dirty="0" err="1" smtClean="0"/>
              <a:t>ткані</a:t>
            </a:r>
            <a:r>
              <a:rPr lang="ru-RU" dirty="0" smtClean="0"/>
              <a:t> </a:t>
            </a:r>
            <a:r>
              <a:rPr lang="ru-RU" dirty="0" err="1" smtClean="0"/>
              <a:t>візантійські</a:t>
            </a:r>
            <a:r>
              <a:rPr lang="ru-RU" dirty="0" smtClean="0"/>
              <a:t> </a:t>
            </a:r>
            <a:r>
              <a:rPr lang="ru-RU" dirty="0" err="1" smtClean="0"/>
              <a:t>матерії</a:t>
            </a:r>
            <a:r>
              <a:rPr lang="ru-RU" dirty="0" smtClean="0"/>
              <a:t>. Про </a:t>
            </a:r>
            <a:r>
              <a:rPr lang="ru-RU" dirty="0" err="1" smtClean="0"/>
              <a:t>вишивку</a:t>
            </a:r>
            <a:r>
              <a:rPr lang="ru-RU" dirty="0" smtClean="0"/>
              <a:t> на </a:t>
            </a:r>
            <a:r>
              <a:rPr lang="ru-RU" dirty="0" err="1" smtClean="0"/>
              <a:t>білій</a:t>
            </a:r>
            <a:r>
              <a:rPr lang="ru-RU" dirty="0" smtClean="0"/>
              <a:t> </a:t>
            </a:r>
            <a:r>
              <a:rPr lang="ru-RU" dirty="0" err="1" smtClean="0"/>
              <a:t>сорочці</a:t>
            </a:r>
            <a:r>
              <a:rPr lang="ru-RU" dirty="0" smtClean="0"/>
              <a:t> </a:t>
            </a:r>
            <a:r>
              <a:rPr lang="ru-RU" dirty="0" err="1" smtClean="0"/>
              <a:t>українців</a:t>
            </a:r>
            <a:r>
              <a:rPr lang="ru-RU" dirty="0" smtClean="0"/>
              <a:t> є </a:t>
            </a:r>
            <a:r>
              <a:rPr lang="ru-RU" dirty="0" err="1" smtClean="0"/>
              <a:t>звістки</a:t>
            </a:r>
            <a:r>
              <a:rPr lang="ru-RU" dirty="0" smtClean="0"/>
              <a:t> ХІ-ХІІ ст. </a:t>
            </a:r>
            <a:r>
              <a:rPr lang="ru-RU" dirty="0" err="1" smtClean="0"/>
              <a:t>візантійських</a:t>
            </a:r>
            <a:r>
              <a:rPr lang="ru-RU" dirty="0" smtClean="0"/>
              <a:t> </a:t>
            </a:r>
            <a:r>
              <a:rPr lang="ru-RU" dirty="0" err="1" smtClean="0"/>
              <a:t>письменників</a:t>
            </a:r>
            <a:r>
              <a:rPr lang="ru-RU" dirty="0" smtClean="0"/>
              <a:t>. </a:t>
            </a:r>
            <a:r>
              <a:rPr lang="ru-RU" dirty="0" err="1" smtClean="0"/>
              <a:t>Відомі</a:t>
            </a:r>
            <a:r>
              <a:rPr lang="ru-RU" dirty="0" smtClean="0"/>
              <a:t> </a:t>
            </a:r>
            <a:r>
              <a:rPr lang="ru-RU" dirty="0" err="1" smtClean="0"/>
              <a:t>малюнки</a:t>
            </a:r>
            <a:r>
              <a:rPr lang="ru-RU" dirty="0" smtClean="0"/>
              <a:t> на </a:t>
            </a:r>
            <a:r>
              <a:rPr lang="ru-RU" dirty="0" err="1" smtClean="0"/>
              <a:t>мініатюрах</a:t>
            </a:r>
            <a:r>
              <a:rPr lang="ru-RU" dirty="0" smtClean="0"/>
              <a:t> і фресках 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тієї</a:t>
            </a:r>
            <a:r>
              <a:rPr lang="ru-RU" dirty="0" smtClean="0"/>
              <a:t> ж </a:t>
            </a:r>
            <a:r>
              <a:rPr lang="ru-RU" dirty="0" err="1" smtClean="0"/>
              <a:t>доби</a:t>
            </a:r>
            <a:r>
              <a:rPr lang="ru-RU" dirty="0" smtClean="0"/>
              <a:t>. </a:t>
            </a:r>
            <a:r>
              <a:rPr lang="ru-RU" dirty="0" err="1" smtClean="0"/>
              <a:t>Ще</a:t>
            </a:r>
            <a:r>
              <a:rPr lang="ru-RU" dirty="0" smtClean="0"/>
              <a:t> в ХІ ст. на </a:t>
            </a:r>
            <a:r>
              <a:rPr lang="ru-RU" dirty="0" err="1" smtClean="0"/>
              <a:t>Русі</a:t>
            </a:r>
            <a:r>
              <a:rPr lang="ru-RU" dirty="0" smtClean="0"/>
              <a:t> </a:t>
            </a:r>
            <a:r>
              <a:rPr lang="ru-RU" dirty="0" err="1" smtClean="0"/>
              <a:t>існувала</a:t>
            </a:r>
            <a:r>
              <a:rPr lang="ru-RU" dirty="0" smtClean="0"/>
              <a:t> перша </a:t>
            </a:r>
            <a:r>
              <a:rPr lang="ru-RU" dirty="0" err="1" smtClean="0"/>
              <a:t>вишивальна</a:t>
            </a:r>
            <a:r>
              <a:rPr lang="ru-RU" dirty="0" smtClean="0"/>
              <a:t> школа, </a:t>
            </a:r>
            <a:r>
              <a:rPr lang="ru-RU" dirty="0" err="1" smtClean="0"/>
              <a:t>організована</a:t>
            </a:r>
            <a:r>
              <a:rPr lang="ru-RU" dirty="0" smtClean="0"/>
              <a:t> сестрою </a:t>
            </a:r>
            <a:r>
              <a:rPr lang="ru-RU" dirty="0" err="1" smtClean="0"/>
              <a:t>Володимира</a:t>
            </a:r>
            <a:r>
              <a:rPr lang="ru-RU" dirty="0" smtClean="0"/>
              <a:t> Мономаха — </a:t>
            </a:r>
            <a:r>
              <a:rPr lang="ru-RU" dirty="0" err="1" smtClean="0"/>
              <a:t>Ганкою</a:t>
            </a:r>
            <a:r>
              <a:rPr lang="ru-RU" dirty="0" smtClean="0"/>
              <a:t>, де </a:t>
            </a:r>
            <a:r>
              <a:rPr lang="ru-RU" dirty="0" err="1" smtClean="0"/>
              <a:t>дівчата</a:t>
            </a:r>
            <a:r>
              <a:rPr lang="ru-RU" dirty="0" smtClean="0"/>
              <a:t> </a:t>
            </a:r>
            <a:r>
              <a:rPr lang="ru-RU" dirty="0" err="1" smtClean="0"/>
              <a:t>вчилися</a:t>
            </a:r>
            <a:r>
              <a:rPr lang="ru-RU" dirty="0" smtClean="0"/>
              <a:t> </a:t>
            </a:r>
            <a:r>
              <a:rPr lang="ru-RU" dirty="0" err="1" smtClean="0"/>
              <a:t>гаптувати</a:t>
            </a:r>
            <a:r>
              <a:rPr lang="ru-RU" dirty="0" smtClean="0"/>
              <a:t> золотом і </a:t>
            </a:r>
            <a:r>
              <a:rPr lang="ru-RU" dirty="0" err="1" smtClean="0"/>
              <a:t>сріблом</a:t>
            </a:r>
            <a:r>
              <a:rPr lang="ru-RU" dirty="0" smtClean="0"/>
              <a:t>. Про </a:t>
            </a:r>
            <a:r>
              <a:rPr lang="ru-RU" dirty="0" err="1" smtClean="0"/>
              <a:t>українські</a:t>
            </a:r>
            <a:r>
              <a:rPr lang="ru-RU" dirty="0" smtClean="0"/>
              <a:t> </a:t>
            </a:r>
            <a:r>
              <a:rPr lang="ru-RU" dirty="0" err="1" smtClean="0"/>
              <a:t>вишиванки</a:t>
            </a:r>
            <a:r>
              <a:rPr lang="ru-RU" dirty="0" smtClean="0"/>
              <a:t> </a:t>
            </a:r>
            <a:r>
              <a:rPr lang="ru-RU" dirty="0" err="1" smtClean="0"/>
              <a:t>згадують</a:t>
            </a:r>
            <a:r>
              <a:rPr lang="ru-RU" dirty="0" smtClean="0"/>
              <a:t> </a:t>
            </a:r>
            <a:r>
              <a:rPr lang="ru-RU" dirty="0" err="1" smtClean="0"/>
              <a:t>іноземні</a:t>
            </a:r>
            <a:r>
              <a:rPr lang="ru-RU" dirty="0" smtClean="0"/>
              <a:t> </a:t>
            </a:r>
            <a:r>
              <a:rPr lang="ru-RU" dirty="0" err="1" smtClean="0"/>
              <a:t>мандрівники</a:t>
            </a:r>
            <a:r>
              <a:rPr lang="ru-RU" dirty="0" smtClean="0"/>
              <a:t> </a:t>
            </a:r>
            <a:r>
              <a:rPr lang="en-US" dirty="0" smtClean="0"/>
              <a:t>XVI-XIX </a:t>
            </a:r>
            <a:r>
              <a:rPr lang="ru-RU" dirty="0" smtClean="0"/>
              <a:t>ст. </a:t>
            </a:r>
            <a:r>
              <a:rPr lang="ru-RU" dirty="0" err="1" smtClean="0"/>
              <a:t>Збереглися</a:t>
            </a:r>
            <a:r>
              <a:rPr lang="ru-RU" dirty="0" smtClean="0"/>
              <a:t> </a:t>
            </a:r>
            <a:r>
              <a:rPr lang="ru-RU" dirty="0" err="1" smtClean="0"/>
              <a:t>вишиванки</a:t>
            </a:r>
            <a:r>
              <a:rPr lang="ru-RU" dirty="0" smtClean="0"/>
              <a:t> з </a:t>
            </a:r>
            <a:r>
              <a:rPr lang="ru-RU" dirty="0" err="1" smtClean="0"/>
              <a:t>козацьких</a:t>
            </a:r>
            <a:r>
              <a:rPr lang="ru-RU" dirty="0" smtClean="0"/>
              <a:t> </a:t>
            </a:r>
            <a:r>
              <a:rPr lang="ru-RU" dirty="0" err="1" smtClean="0"/>
              <a:t>часів</a:t>
            </a:r>
            <a:r>
              <a:rPr lang="ru-RU" dirty="0" smtClean="0"/>
              <a:t> 17-18 ст. У 16-18 ст. центрами </a:t>
            </a:r>
            <a:r>
              <a:rPr lang="ru-RU" dirty="0" err="1" smtClean="0"/>
              <a:t>вишивання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Качанівка</a:t>
            </a:r>
            <a:r>
              <a:rPr lang="ru-RU" dirty="0" smtClean="0"/>
              <a:t> на </a:t>
            </a:r>
            <a:r>
              <a:rPr lang="ru-RU" dirty="0" err="1" smtClean="0"/>
              <a:t>Чернігівщині</a:t>
            </a:r>
            <a:r>
              <a:rPr lang="ru-RU" dirty="0" smtClean="0"/>
              <a:t>, </a:t>
            </a:r>
            <a:r>
              <a:rPr lang="ru-RU" dirty="0" err="1" smtClean="0"/>
              <a:t>Григорівка</a:t>
            </a:r>
            <a:r>
              <a:rPr lang="ru-RU" dirty="0" smtClean="0"/>
              <a:t> на </a:t>
            </a:r>
            <a:r>
              <a:rPr lang="ru-RU" dirty="0" err="1" smtClean="0"/>
              <a:t>Київщині</a:t>
            </a:r>
            <a:r>
              <a:rPr lang="ru-RU" dirty="0" smtClean="0"/>
              <a:t>, Велика </a:t>
            </a:r>
            <a:r>
              <a:rPr lang="ru-RU" dirty="0" err="1" smtClean="0"/>
              <a:t>Бурімка</a:t>
            </a:r>
            <a:r>
              <a:rPr lang="ru-RU" dirty="0" smtClean="0"/>
              <a:t> на </a:t>
            </a:r>
            <a:r>
              <a:rPr lang="ru-RU" dirty="0" err="1" smtClean="0"/>
              <a:t>Черкащині</a:t>
            </a:r>
            <a:r>
              <a:rPr lang="ru-RU" dirty="0" smtClean="0"/>
              <a:t> та </a:t>
            </a:r>
            <a:r>
              <a:rPr lang="ru-RU" dirty="0" err="1" smtClean="0"/>
              <a:t>інші</a:t>
            </a:r>
            <a:r>
              <a:rPr lang="ru-RU" dirty="0" smtClean="0"/>
              <a:t>. </a:t>
            </a:r>
            <a:r>
              <a:rPr lang="ru-RU" dirty="0" err="1" smtClean="0"/>
              <a:t>Вишивали</a:t>
            </a:r>
            <a:r>
              <a:rPr lang="ru-RU" dirty="0" smtClean="0"/>
              <a:t> у кожному </a:t>
            </a:r>
            <a:r>
              <a:rPr lang="ru-RU" dirty="0" err="1" smtClean="0"/>
              <a:t>селі</a:t>
            </a:r>
            <a:r>
              <a:rPr lang="ru-RU" dirty="0" smtClean="0"/>
              <a:t>, </a:t>
            </a:r>
            <a:r>
              <a:rPr lang="ru-RU" dirty="0" err="1" smtClean="0"/>
              <a:t>монастирях</a:t>
            </a:r>
            <a:r>
              <a:rPr lang="ru-RU" dirty="0" smtClean="0"/>
              <a:t>, </a:t>
            </a:r>
            <a:r>
              <a:rPr lang="ru-RU" dirty="0" err="1" smtClean="0"/>
              <a:t>дворянському</a:t>
            </a:r>
            <a:r>
              <a:rPr lang="ru-RU" dirty="0" smtClean="0"/>
              <a:t>, </a:t>
            </a:r>
            <a:r>
              <a:rPr lang="ru-RU" dirty="0" err="1" smtClean="0"/>
              <a:t>купецькому</a:t>
            </a:r>
            <a:r>
              <a:rPr lang="ru-RU" dirty="0" smtClean="0"/>
              <a:t> </a:t>
            </a:r>
            <a:r>
              <a:rPr lang="ru-RU" dirty="0" err="1" smtClean="0"/>
              <a:t>середовищі</a:t>
            </a:r>
            <a:r>
              <a:rPr lang="ru-RU" dirty="0" smtClean="0"/>
              <a:t>. У 19-20 ст. </a:t>
            </a:r>
            <a:r>
              <a:rPr lang="ru-RU" dirty="0" err="1" smtClean="0"/>
              <a:t>відкривалися</a:t>
            </a:r>
            <a:r>
              <a:rPr lang="ru-RU" dirty="0" smtClean="0"/>
              <a:t> </a:t>
            </a:r>
            <a:r>
              <a:rPr lang="ru-RU" dirty="0" err="1" smtClean="0"/>
              <a:t>навчально-кустарні</a:t>
            </a:r>
            <a:r>
              <a:rPr lang="ru-RU" dirty="0" smtClean="0"/>
              <a:t> </a:t>
            </a:r>
            <a:r>
              <a:rPr lang="ru-RU" dirty="0" err="1" smtClean="0"/>
              <a:t>майстерні</a:t>
            </a:r>
            <a:r>
              <a:rPr lang="ru-RU" dirty="0" smtClean="0"/>
              <a:t>, </a:t>
            </a:r>
            <a:r>
              <a:rPr lang="ru-RU" dirty="0" err="1" smtClean="0"/>
              <a:t>художньо-промислові</a:t>
            </a:r>
            <a:r>
              <a:rPr lang="ru-RU" dirty="0" smtClean="0"/>
              <a:t> </a:t>
            </a:r>
            <a:r>
              <a:rPr lang="ru-RU" dirty="0" err="1" smtClean="0"/>
              <a:t>артілі</a:t>
            </a:r>
            <a:r>
              <a:rPr lang="ru-RU" dirty="0" smtClean="0"/>
              <a:t>, </a:t>
            </a:r>
            <a:r>
              <a:rPr lang="ru-RU" dirty="0" err="1" smtClean="0"/>
              <a:t>великі</a:t>
            </a:r>
            <a:r>
              <a:rPr lang="ru-RU" dirty="0" smtClean="0"/>
              <a:t> </a:t>
            </a:r>
            <a:r>
              <a:rPr lang="ru-RU" dirty="0" err="1" smtClean="0"/>
              <a:t>спеціалізовані</a:t>
            </a:r>
            <a:r>
              <a:rPr lang="ru-RU" dirty="0" smtClean="0"/>
              <a:t> </a:t>
            </a:r>
            <a:r>
              <a:rPr lang="ru-RU" dirty="0" err="1" smtClean="0"/>
              <a:t>підприємства</a:t>
            </a:r>
            <a:r>
              <a:rPr lang="ru-RU" dirty="0" smtClean="0"/>
              <a:t> з </a:t>
            </a:r>
            <a:r>
              <a:rPr lang="ru-RU" dirty="0" err="1" smtClean="0"/>
              <a:t>вишивки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611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0"/>
            <a:ext cx="8856984" cy="6408712"/>
          </a:xfrm>
        </p:spPr>
        <p:txBody>
          <a:bodyPr>
            <a:noAutofit/>
          </a:bodyPr>
          <a:lstStyle/>
          <a:p>
            <a:r>
              <a:rPr lang="ru-RU" sz="2200" dirty="0" err="1" smtClean="0"/>
              <a:t>Вважається</a:t>
            </a:r>
            <a:r>
              <a:rPr lang="ru-RU" sz="2200" dirty="0" smtClean="0"/>
              <a:t>, </a:t>
            </a:r>
            <a:r>
              <a:rPr lang="ru-RU" sz="2200" dirty="0" err="1" smtClean="0"/>
              <a:t>що</a:t>
            </a:r>
            <a:r>
              <a:rPr lang="ru-RU" sz="2200" dirty="0" smtClean="0"/>
              <a:t> </a:t>
            </a:r>
            <a:r>
              <a:rPr lang="ru-RU" sz="2200" dirty="0" err="1" smtClean="0"/>
              <a:t>основне</a:t>
            </a:r>
            <a:r>
              <a:rPr lang="ru-RU" sz="2200" dirty="0" smtClean="0"/>
              <a:t> </a:t>
            </a:r>
            <a:r>
              <a:rPr lang="ru-RU" sz="2200" dirty="0" err="1" smtClean="0"/>
              <a:t>призначення</a:t>
            </a:r>
            <a:r>
              <a:rPr lang="ru-RU" sz="2200" dirty="0" smtClean="0"/>
              <a:t> </a:t>
            </a:r>
            <a:r>
              <a:rPr lang="ru-RU" sz="2200" dirty="0" err="1" smtClean="0"/>
              <a:t>вишивки</a:t>
            </a:r>
            <a:r>
              <a:rPr lang="ru-RU" sz="2200" dirty="0" smtClean="0"/>
              <a:t> — </a:t>
            </a:r>
            <a:r>
              <a:rPr lang="ru-RU" sz="2200" dirty="0" err="1" smtClean="0"/>
              <a:t>прикрашання</a:t>
            </a:r>
            <a:r>
              <a:rPr lang="ru-RU" sz="2200" dirty="0" smtClean="0"/>
              <a:t> </a:t>
            </a:r>
            <a:r>
              <a:rPr lang="ru-RU" sz="2200" dirty="0" err="1" smtClean="0"/>
              <a:t>одягу</a:t>
            </a:r>
            <a:r>
              <a:rPr lang="ru-RU" sz="2200" dirty="0" smtClean="0"/>
              <a:t> та </a:t>
            </a:r>
            <a:r>
              <a:rPr lang="ru-RU" sz="2200" dirty="0" err="1" smtClean="0"/>
              <a:t>інтер'єрно-обрядових</a:t>
            </a:r>
            <a:r>
              <a:rPr lang="ru-RU" sz="2200" dirty="0" smtClean="0"/>
              <a:t> тканин, та </a:t>
            </a:r>
            <a:r>
              <a:rPr lang="ru-RU" sz="2200" dirty="0" err="1" smtClean="0"/>
              <a:t>насправді</a:t>
            </a:r>
            <a:r>
              <a:rPr lang="ru-RU" sz="2200" dirty="0" smtClean="0"/>
              <a:t> </a:t>
            </a:r>
            <a:r>
              <a:rPr lang="ru-RU" sz="2200" dirty="0" err="1" smtClean="0"/>
              <a:t>вишивка</a:t>
            </a:r>
            <a:r>
              <a:rPr lang="ru-RU" sz="2200" dirty="0" smtClean="0"/>
              <a:t> несла і </a:t>
            </a:r>
            <a:r>
              <a:rPr lang="ru-RU" sz="2200" dirty="0" err="1" smtClean="0"/>
              <a:t>несе</a:t>
            </a:r>
            <a:r>
              <a:rPr lang="ru-RU" sz="2200" dirty="0" smtClean="0"/>
              <a:t> </a:t>
            </a:r>
            <a:r>
              <a:rPr lang="ru-RU" sz="2200" dirty="0" err="1" smtClean="0"/>
              <a:t>більш</a:t>
            </a:r>
            <a:r>
              <a:rPr lang="ru-RU" sz="2200" dirty="0" smtClean="0"/>
              <a:t> </a:t>
            </a:r>
            <a:r>
              <a:rPr lang="ru-RU" sz="2200" dirty="0" err="1" smtClean="0"/>
              <a:t>окультний</a:t>
            </a:r>
            <a:r>
              <a:rPr lang="ru-RU" sz="2200" dirty="0" smtClean="0"/>
              <a:t> характер, а </a:t>
            </a:r>
            <a:r>
              <a:rPr lang="ru-RU" sz="2200" dirty="0" err="1" smtClean="0"/>
              <a:t>саме</a:t>
            </a:r>
            <a:r>
              <a:rPr lang="ru-RU" sz="2200" dirty="0" smtClean="0"/>
              <a:t> </a:t>
            </a:r>
            <a:r>
              <a:rPr lang="ru-RU" sz="2200" dirty="0" err="1" smtClean="0"/>
              <a:t>вишивка</a:t>
            </a:r>
            <a:r>
              <a:rPr lang="ru-RU" sz="2200" dirty="0" smtClean="0"/>
              <a:t> </a:t>
            </a:r>
            <a:r>
              <a:rPr lang="ru-RU" sz="2200" dirty="0" err="1" smtClean="0"/>
              <a:t>має</a:t>
            </a:r>
            <a:r>
              <a:rPr lang="ru-RU" sz="2200" dirty="0" smtClean="0"/>
              <a:t> </a:t>
            </a:r>
            <a:r>
              <a:rPr lang="ru-RU" sz="2200" dirty="0" err="1" smtClean="0"/>
              <a:t>велике</a:t>
            </a:r>
            <a:r>
              <a:rPr lang="ru-RU" sz="2200" dirty="0" smtClean="0"/>
              <a:t> </a:t>
            </a:r>
            <a:r>
              <a:rPr lang="ru-RU" sz="2200" dirty="0" err="1" smtClean="0"/>
              <a:t>значення</a:t>
            </a:r>
            <a:r>
              <a:rPr lang="ru-RU" sz="2200" dirty="0" smtClean="0"/>
              <a:t> для </a:t>
            </a:r>
            <a:r>
              <a:rPr lang="ru-RU" sz="2200" dirty="0" err="1" smtClean="0"/>
              <a:t>поганського</a:t>
            </a:r>
            <a:r>
              <a:rPr lang="ru-RU" sz="2200" dirty="0" smtClean="0"/>
              <a:t> </a:t>
            </a:r>
            <a:r>
              <a:rPr lang="ru-RU" sz="2200" dirty="0" err="1" smtClean="0"/>
              <a:t>світу</a:t>
            </a:r>
            <a:r>
              <a:rPr lang="ru-RU" sz="2200" dirty="0" smtClean="0"/>
              <a:t> наших </a:t>
            </a:r>
            <a:r>
              <a:rPr lang="ru-RU" sz="2200" dirty="0" err="1" smtClean="0"/>
              <a:t>предків</a:t>
            </a:r>
            <a:r>
              <a:rPr lang="ru-RU" sz="2200" dirty="0" smtClean="0"/>
              <a:t>. </a:t>
            </a:r>
            <a:r>
              <a:rPr lang="ru-RU" sz="2200" dirty="0" err="1" smtClean="0"/>
              <a:t>Вишивки</a:t>
            </a:r>
            <a:r>
              <a:rPr lang="ru-RU" sz="2200" dirty="0" smtClean="0"/>
              <a:t> — </a:t>
            </a:r>
            <a:r>
              <a:rPr lang="ru-RU" sz="2200" dirty="0" err="1" smtClean="0"/>
              <a:t>це</a:t>
            </a:r>
            <a:r>
              <a:rPr lang="ru-RU" sz="2200" dirty="0" smtClean="0"/>
              <a:t> в першу </a:t>
            </a:r>
            <a:r>
              <a:rPr lang="ru-RU" sz="2200" dirty="0" err="1" smtClean="0"/>
              <a:t>чергу</a:t>
            </a:r>
            <a:r>
              <a:rPr lang="ru-RU" sz="2200" dirty="0" smtClean="0"/>
              <a:t> обереги </a:t>
            </a:r>
            <a:r>
              <a:rPr lang="ru-RU" sz="2200" dirty="0" err="1" smtClean="0"/>
              <a:t>від</a:t>
            </a:r>
            <a:r>
              <a:rPr lang="ru-RU" sz="2200" dirty="0" smtClean="0"/>
              <a:t> </a:t>
            </a:r>
            <a:r>
              <a:rPr lang="ru-RU" sz="2200" dirty="0" err="1" smtClean="0"/>
              <a:t>усього</a:t>
            </a:r>
            <a:r>
              <a:rPr lang="ru-RU" sz="2200" dirty="0" smtClean="0"/>
              <a:t> поганого, а </a:t>
            </a:r>
            <a:r>
              <a:rPr lang="ru-RU" sz="2200" dirty="0" err="1" smtClean="0"/>
              <a:t>саме</a:t>
            </a:r>
            <a:r>
              <a:rPr lang="ru-RU" sz="2200" dirty="0" smtClean="0"/>
              <a:t>: </a:t>
            </a:r>
            <a:r>
              <a:rPr lang="ru-RU" sz="2200" dirty="0" err="1" smtClean="0"/>
              <a:t>від</a:t>
            </a:r>
            <a:r>
              <a:rPr lang="ru-RU" sz="2200" dirty="0" smtClean="0"/>
              <a:t> </a:t>
            </a:r>
            <a:r>
              <a:rPr lang="ru-RU" sz="2200" dirty="0" err="1" smtClean="0"/>
              <a:t>блискавки</a:t>
            </a:r>
            <a:r>
              <a:rPr lang="ru-RU" sz="2200" dirty="0" smtClean="0"/>
              <a:t>, </a:t>
            </a:r>
            <a:r>
              <a:rPr lang="ru-RU" sz="2200" dirty="0" err="1" smtClean="0"/>
              <a:t>від</a:t>
            </a:r>
            <a:r>
              <a:rPr lang="ru-RU" sz="2200" dirty="0" smtClean="0"/>
              <a:t> </a:t>
            </a:r>
            <a:r>
              <a:rPr lang="ru-RU" sz="2200" dirty="0" err="1" smtClean="0"/>
              <a:t>бездітності</a:t>
            </a:r>
            <a:r>
              <a:rPr lang="ru-RU" sz="2200" dirty="0" smtClean="0"/>
              <a:t>, </a:t>
            </a:r>
            <a:r>
              <a:rPr lang="ru-RU" sz="2200" dirty="0" err="1" smtClean="0"/>
              <a:t>від</a:t>
            </a:r>
            <a:r>
              <a:rPr lang="ru-RU" sz="2200" dirty="0" smtClean="0"/>
              <a:t> </a:t>
            </a:r>
            <a:r>
              <a:rPr lang="ru-RU" sz="2200" dirty="0" err="1" smtClean="0"/>
              <a:t>неврожайності</a:t>
            </a:r>
            <a:r>
              <a:rPr lang="ru-RU" sz="2200" dirty="0" smtClean="0"/>
              <a:t>, </a:t>
            </a:r>
            <a:r>
              <a:rPr lang="ru-RU" sz="2200" dirty="0" err="1" smtClean="0"/>
              <a:t>від</a:t>
            </a:r>
            <a:r>
              <a:rPr lang="ru-RU" sz="2200" dirty="0" smtClean="0"/>
              <a:t> </a:t>
            </a:r>
            <a:r>
              <a:rPr lang="ru-RU" sz="2200" dirty="0" err="1" smtClean="0"/>
              <a:t>нещастя</a:t>
            </a:r>
            <a:r>
              <a:rPr lang="ru-RU" sz="2200" dirty="0" smtClean="0"/>
              <a:t>, </a:t>
            </a:r>
            <a:r>
              <a:rPr lang="ru-RU" sz="2200" dirty="0" err="1" smtClean="0"/>
              <a:t>уроків</a:t>
            </a:r>
            <a:r>
              <a:rPr lang="ru-RU" sz="2200" dirty="0" smtClean="0"/>
              <a:t> та </a:t>
            </a:r>
            <a:r>
              <a:rPr lang="ru-RU" sz="2200" dirty="0" err="1" smtClean="0"/>
              <a:t>інших</a:t>
            </a:r>
            <a:r>
              <a:rPr lang="ru-RU" sz="2200" dirty="0" smtClean="0"/>
              <a:t> чар </a:t>
            </a:r>
            <a:r>
              <a:rPr lang="ru-RU" sz="2200" dirty="0" err="1" smtClean="0"/>
              <a:t>зловмисних</a:t>
            </a:r>
            <a:r>
              <a:rPr lang="ru-RU" sz="2200" dirty="0" smtClean="0"/>
              <a:t> людей. </a:t>
            </a:r>
            <a:r>
              <a:rPr lang="ru-RU" sz="2200" dirty="0" err="1" smtClean="0"/>
              <a:t>Розміщення</a:t>
            </a:r>
            <a:r>
              <a:rPr lang="ru-RU" sz="2200" dirty="0" smtClean="0"/>
              <a:t> </a:t>
            </a:r>
            <a:r>
              <a:rPr lang="ru-RU" sz="2200" dirty="0" err="1" smtClean="0"/>
              <a:t>вишивки</a:t>
            </a:r>
            <a:r>
              <a:rPr lang="ru-RU" sz="2200" dirty="0" smtClean="0"/>
              <a:t> </a:t>
            </a:r>
            <a:r>
              <a:rPr lang="ru-RU" sz="2200" dirty="0" err="1" smtClean="0"/>
              <a:t>було</a:t>
            </a:r>
            <a:r>
              <a:rPr lang="ru-RU" sz="2200" dirty="0" smtClean="0"/>
              <a:t> не </a:t>
            </a:r>
            <a:r>
              <a:rPr lang="ru-RU" sz="2200" dirty="0" err="1" smtClean="0"/>
              <a:t>випадковим</a:t>
            </a:r>
            <a:r>
              <a:rPr lang="ru-RU" sz="2200" dirty="0" smtClean="0"/>
              <a:t>. </a:t>
            </a:r>
            <a:r>
              <a:rPr lang="ru-RU" sz="2200" dirty="0" err="1" smtClean="0"/>
              <a:t>Наприклад</a:t>
            </a:r>
            <a:r>
              <a:rPr lang="ru-RU" sz="2200" dirty="0" smtClean="0"/>
              <a:t>, в </a:t>
            </a:r>
            <a:r>
              <a:rPr lang="ru-RU" sz="2200" dirty="0" err="1" smtClean="0"/>
              <a:t>одязі</a:t>
            </a:r>
            <a:r>
              <a:rPr lang="ru-RU" sz="2200" dirty="0" smtClean="0"/>
              <a:t> орнамент </a:t>
            </a:r>
            <a:r>
              <a:rPr lang="ru-RU" sz="2200" dirty="0" err="1" smtClean="0"/>
              <a:t>розташовувався</a:t>
            </a:r>
            <a:r>
              <a:rPr lang="ru-RU" sz="2200" dirty="0" smtClean="0"/>
              <a:t> там, де </a:t>
            </a:r>
            <a:r>
              <a:rPr lang="ru-RU" sz="2200" dirty="0" err="1" smtClean="0"/>
              <a:t>відкривався</a:t>
            </a:r>
            <a:r>
              <a:rPr lang="ru-RU" sz="2200" dirty="0" smtClean="0"/>
              <a:t> доступ до </a:t>
            </a:r>
            <a:r>
              <a:rPr lang="ru-RU" sz="2200" dirty="0" err="1" smtClean="0"/>
              <a:t>тіла</a:t>
            </a:r>
            <a:r>
              <a:rPr lang="ru-RU" sz="2200" dirty="0" smtClean="0"/>
              <a:t>, а </a:t>
            </a:r>
            <a:r>
              <a:rPr lang="ru-RU" sz="2200" dirty="0" err="1" smtClean="0"/>
              <a:t>саме</a:t>
            </a:r>
            <a:r>
              <a:rPr lang="ru-RU" sz="2200" dirty="0" smtClean="0"/>
              <a:t> — в низах </a:t>
            </a:r>
            <a:r>
              <a:rPr lang="ru-RU" sz="2200" dirty="0" err="1" smtClean="0"/>
              <a:t>рукавів</a:t>
            </a:r>
            <a:r>
              <a:rPr lang="ru-RU" sz="2200" dirty="0" smtClean="0"/>
              <a:t>, на </a:t>
            </a:r>
            <a:r>
              <a:rPr lang="ru-RU" sz="2200" dirty="0" err="1" smtClean="0"/>
              <a:t>горловині</a:t>
            </a:r>
            <a:r>
              <a:rPr lang="ru-RU" sz="2200" dirty="0" smtClean="0"/>
              <a:t> </a:t>
            </a:r>
            <a:r>
              <a:rPr lang="ru-RU" sz="2200" dirty="0" err="1" smtClean="0"/>
              <a:t>або</a:t>
            </a:r>
            <a:r>
              <a:rPr lang="ru-RU" sz="2200" dirty="0" smtClean="0"/>
              <a:t> </a:t>
            </a:r>
            <a:r>
              <a:rPr lang="ru-RU" sz="2200" dirty="0" err="1" smtClean="0"/>
              <a:t>комірі</a:t>
            </a:r>
            <a:r>
              <a:rPr lang="ru-RU" sz="2200" dirty="0" smtClean="0"/>
              <a:t>, </a:t>
            </a:r>
            <a:r>
              <a:rPr lang="ru-RU" sz="2200" dirty="0" err="1" smtClean="0"/>
              <a:t>подолі</a:t>
            </a:r>
            <a:r>
              <a:rPr lang="ru-RU" sz="2200" dirty="0" smtClean="0"/>
              <a:t> </a:t>
            </a:r>
            <a:r>
              <a:rPr lang="ru-RU" sz="2200" dirty="0" err="1" smtClean="0"/>
              <a:t>або</a:t>
            </a:r>
            <a:r>
              <a:rPr lang="ru-RU" sz="2200" dirty="0" smtClean="0"/>
              <a:t> подолах </a:t>
            </a:r>
            <a:r>
              <a:rPr lang="ru-RU" sz="2200" dirty="0" err="1" smtClean="0"/>
              <a:t>одягу</a:t>
            </a:r>
            <a:r>
              <a:rPr lang="ru-RU" sz="2200" dirty="0" smtClean="0"/>
              <a:t>. </a:t>
            </a:r>
            <a:r>
              <a:rPr lang="ru-RU" sz="2200" dirty="0" err="1" smtClean="0"/>
              <a:t>Кожен</a:t>
            </a:r>
            <a:r>
              <a:rPr lang="ru-RU" sz="2200" dirty="0" smtClean="0"/>
              <a:t> </a:t>
            </a:r>
            <a:r>
              <a:rPr lang="ru-RU" sz="2200" dirty="0" err="1" smtClean="0"/>
              <a:t>колір</a:t>
            </a:r>
            <a:r>
              <a:rPr lang="ru-RU" sz="2200" dirty="0" smtClean="0"/>
              <a:t> </a:t>
            </a:r>
            <a:r>
              <a:rPr lang="ru-RU" sz="2200" dirty="0" err="1" smtClean="0"/>
              <a:t>несе</a:t>
            </a:r>
            <a:r>
              <a:rPr lang="ru-RU" sz="2200" dirty="0" smtClean="0"/>
              <a:t> </a:t>
            </a:r>
            <a:r>
              <a:rPr lang="ru-RU" sz="2200" dirty="0" err="1" smtClean="0"/>
              <a:t>своє</a:t>
            </a:r>
            <a:r>
              <a:rPr lang="ru-RU" sz="2200" dirty="0" smtClean="0"/>
              <a:t> </a:t>
            </a:r>
            <a:r>
              <a:rPr lang="ru-RU" sz="2200" dirty="0" err="1" smtClean="0"/>
              <a:t>значення</a:t>
            </a:r>
            <a:r>
              <a:rPr lang="ru-RU" sz="2200" dirty="0" smtClean="0"/>
              <a:t>, </a:t>
            </a:r>
            <a:r>
              <a:rPr lang="ru-RU" sz="2200" dirty="0" err="1" smtClean="0"/>
              <a:t>кожна</a:t>
            </a:r>
            <a:r>
              <a:rPr lang="ru-RU" sz="2200" dirty="0" smtClean="0"/>
              <a:t> </a:t>
            </a:r>
            <a:r>
              <a:rPr lang="ru-RU" sz="2200" dirty="0" err="1" smtClean="0"/>
              <a:t>фігура</a:t>
            </a:r>
            <a:r>
              <a:rPr lang="ru-RU" sz="2200" dirty="0" smtClean="0"/>
              <a:t> у </a:t>
            </a:r>
            <a:r>
              <a:rPr lang="ru-RU" sz="2200" dirty="0" err="1" smtClean="0"/>
              <a:t>вишивці</a:t>
            </a:r>
            <a:r>
              <a:rPr lang="ru-RU" sz="2200" dirty="0" smtClean="0"/>
              <a:t> усе </a:t>
            </a:r>
            <a:r>
              <a:rPr lang="ru-RU" sz="2200" dirty="0" err="1" smtClean="0"/>
              <a:t>несе</a:t>
            </a:r>
            <a:r>
              <a:rPr lang="ru-RU" sz="2200" dirty="0" smtClean="0"/>
              <a:t> </a:t>
            </a:r>
            <a:r>
              <a:rPr lang="ru-RU" sz="2200" dirty="0" err="1" smtClean="0"/>
              <a:t>своє</a:t>
            </a:r>
            <a:r>
              <a:rPr lang="ru-RU" sz="2200" dirty="0" smtClean="0"/>
              <a:t> </a:t>
            </a:r>
            <a:r>
              <a:rPr lang="ru-RU" sz="2200" dirty="0" err="1" smtClean="0"/>
              <a:t>значення</a:t>
            </a:r>
            <a:r>
              <a:rPr lang="ru-RU" sz="2200" dirty="0" smtClean="0"/>
              <a:t>, свою ауру, свою </a:t>
            </a:r>
            <a:r>
              <a:rPr lang="ru-RU" sz="2200" dirty="0" err="1" smtClean="0"/>
              <a:t>енергетику</a:t>
            </a:r>
            <a:r>
              <a:rPr lang="ru-RU" sz="2200" dirty="0" smtClean="0"/>
              <a:t>. </a:t>
            </a:r>
            <a:r>
              <a:rPr lang="ru-RU" sz="2200" dirty="0" err="1" smtClean="0"/>
              <a:t>Вишивали</a:t>
            </a:r>
            <a:r>
              <a:rPr lang="ru-RU" sz="2200" dirty="0" smtClean="0"/>
              <a:t> </a:t>
            </a:r>
            <a:r>
              <a:rPr lang="ru-RU" sz="2200" dirty="0" err="1" smtClean="0"/>
              <a:t>головні</a:t>
            </a:r>
            <a:r>
              <a:rPr lang="ru-RU" sz="2200" dirty="0" smtClean="0"/>
              <a:t> </a:t>
            </a:r>
            <a:r>
              <a:rPr lang="ru-RU" sz="2200" dirty="0" err="1" smtClean="0"/>
              <a:t>убори</a:t>
            </a:r>
            <a:r>
              <a:rPr lang="ru-RU" sz="2200" dirty="0" smtClean="0"/>
              <a:t> — </a:t>
            </a:r>
            <a:r>
              <a:rPr lang="ru-RU" sz="2200" dirty="0" err="1" smtClean="0"/>
              <a:t>очіпки</a:t>
            </a:r>
            <a:r>
              <a:rPr lang="ru-RU" sz="2200" dirty="0" smtClean="0"/>
              <a:t>, </a:t>
            </a:r>
            <a:r>
              <a:rPr lang="ru-RU" sz="2200" dirty="0" err="1" smtClean="0"/>
              <a:t>намітки</a:t>
            </a:r>
            <a:r>
              <a:rPr lang="ru-RU" sz="2200" dirty="0" smtClean="0"/>
              <a:t>, </a:t>
            </a:r>
            <a:r>
              <a:rPr lang="ru-RU" sz="2200" dirty="0" err="1" smtClean="0"/>
              <a:t>хустини</a:t>
            </a:r>
            <a:r>
              <a:rPr lang="ru-RU" sz="2200" dirty="0" smtClean="0"/>
              <a:t>, а </a:t>
            </a:r>
            <a:r>
              <a:rPr lang="ru-RU" sz="2200" dirty="0" err="1" smtClean="0"/>
              <a:t>також</a:t>
            </a:r>
            <a:r>
              <a:rPr lang="ru-RU" sz="2200" dirty="0" smtClean="0"/>
              <a:t> сорочки, кожухи, свитки, рушники, </a:t>
            </a:r>
            <a:r>
              <a:rPr lang="ru-RU" sz="2200" dirty="0" err="1" smtClean="0"/>
              <a:t>скатертини</a:t>
            </a:r>
            <a:r>
              <a:rPr lang="ru-RU" sz="2200" dirty="0" smtClean="0"/>
              <a:t> . </a:t>
            </a:r>
            <a:r>
              <a:rPr lang="ru-RU" sz="2200" dirty="0" err="1" smtClean="0"/>
              <a:t>Вишивальними</a:t>
            </a:r>
            <a:r>
              <a:rPr lang="ru-RU" sz="2200" dirty="0" smtClean="0"/>
              <a:t> </a:t>
            </a:r>
            <a:r>
              <a:rPr lang="ru-RU" sz="2200" dirty="0" err="1" smtClean="0"/>
              <a:t>матеріалами</a:t>
            </a:r>
            <a:r>
              <a:rPr lang="ru-RU" sz="2200" dirty="0" smtClean="0"/>
              <a:t> </a:t>
            </a:r>
            <a:r>
              <a:rPr lang="ru-RU" sz="2200" dirty="0" err="1" smtClean="0"/>
              <a:t>були</a:t>
            </a:r>
            <a:r>
              <a:rPr lang="ru-RU" sz="2200" dirty="0" smtClean="0"/>
              <a:t> </a:t>
            </a:r>
            <a:r>
              <a:rPr lang="ru-RU" sz="2200" dirty="0" err="1" smtClean="0"/>
              <a:t>тканини</a:t>
            </a:r>
            <a:r>
              <a:rPr lang="ru-RU" sz="2200" dirty="0" smtClean="0"/>
              <a:t> </a:t>
            </a:r>
            <a:r>
              <a:rPr lang="ru-RU" sz="2200" dirty="0" err="1" smtClean="0"/>
              <a:t>домашнього</a:t>
            </a:r>
            <a:r>
              <a:rPr lang="ru-RU" sz="2200" dirty="0" smtClean="0"/>
              <a:t> і фабричного </a:t>
            </a:r>
            <a:r>
              <a:rPr lang="ru-RU" sz="2200" dirty="0" err="1" smtClean="0"/>
              <a:t>виготовлення</a:t>
            </a:r>
            <a:r>
              <a:rPr lang="ru-RU" sz="2200" dirty="0" smtClean="0"/>
              <a:t> (</a:t>
            </a:r>
            <a:r>
              <a:rPr lang="ru-RU" sz="2200" dirty="0" err="1" smtClean="0"/>
              <a:t>вовняні</a:t>
            </a:r>
            <a:r>
              <a:rPr lang="ru-RU" sz="2200" dirty="0" smtClean="0"/>
              <a:t>, </a:t>
            </a:r>
            <a:r>
              <a:rPr lang="ru-RU" sz="2200" dirty="0" err="1" smtClean="0"/>
              <a:t>льняні</a:t>
            </a:r>
            <a:r>
              <a:rPr lang="ru-RU" sz="2200" dirty="0" smtClean="0"/>
              <a:t>, </a:t>
            </a:r>
            <a:r>
              <a:rPr lang="ru-RU" sz="2200" dirty="0" err="1" smtClean="0"/>
              <a:t>полотняні</a:t>
            </a:r>
            <a:r>
              <a:rPr lang="ru-RU" sz="2200" dirty="0" smtClean="0"/>
              <a:t>, перкаль, коленкор, батист, китайка, </a:t>
            </a:r>
            <a:r>
              <a:rPr lang="ru-RU" sz="2200" dirty="0" err="1" smtClean="0"/>
              <a:t>шовк</a:t>
            </a:r>
            <a:r>
              <a:rPr lang="ru-RU" sz="2200" dirty="0" smtClean="0"/>
              <a:t>, кумач </a:t>
            </a:r>
            <a:r>
              <a:rPr lang="ru-RU" sz="2200" dirty="0" err="1" smtClean="0"/>
              <a:t>тощо</a:t>
            </a:r>
            <a:r>
              <a:rPr lang="ru-RU" sz="2200" dirty="0" smtClean="0"/>
              <a:t>). Для </a:t>
            </a:r>
            <a:r>
              <a:rPr lang="ru-RU" sz="2200" dirty="0" err="1" smtClean="0"/>
              <a:t>гаптування</a:t>
            </a:r>
            <a:r>
              <a:rPr lang="ru-RU" sz="2200" dirty="0" smtClean="0"/>
              <a:t> </a:t>
            </a:r>
            <a:r>
              <a:rPr lang="ru-RU" sz="2200" dirty="0" err="1" smtClean="0"/>
              <a:t>використовували</a:t>
            </a:r>
            <a:r>
              <a:rPr lang="ru-RU" sz="2200" dirty="0" smtClean="0"/>
              <a:t> ручно-</a:t>
            </a:r>
            <a:r>
              <a:rPr lang="ru-RU" sz="2200" dirty="0" err="1" smtClean="0"/>
              <a:t>прядені</a:t>
            </a:r>
            <a:r>
              <a:rPr lang="ru-RU" sz="2200" dirty="0" smtClean="0"/>
              <a:t> і </a:t>
            </a:r>
            <a:r>
              <a:rPr lang="ru-RU" sz="2200" dirty="0" err="1" smtClean="0"/>
              <a:t>фабричні</a:t>
            </a:r>
            <a:r>
              <a:rPr lang="ru-RU" sz="2200" dirty="0" smtClean="0"/>
              <a:t> нитки: </a:t>
            </a:r>
            <a:r>
              <a:rPr lang="ru-RU" sz="2200" dirty="0" err="1" smtClean="0"/>
              <a:t>заполоч</a:t>
            </a:r>
            <a:r>
              <a:rPr lang="ru-RU" sz="2200" dirty="0" smtClean="0"/>
              <a:t>, </a:t>
            </a:r>
            <a:r>
              <a:rPr lang="ru-RU" sz="2200" dirty="0" err="1" smtClean="0"/>
              <a:t>біль</a:t>
            </a:r>
            <a:r>
              <a:rPr lang="ru-RU" sz="2200" dirty="0" smtClean="0"/>
              <a:t>, гарус, </a:t>
            </a:r>
            <a:r>
              <a:rPr lang="ru-RU" sz="2200" dirty="0" err="1" smtClean="0"/>
              <a:t>шовк</a:t>
            </a:r>
            <a:r>
              <a:rPr lang="ru-RU" sz="2200" dirty="0" smtClean="0"/>
              <a:t> та </a:t>
            </a:r>
            <a:r>
              <a:rPr lang="ru-RU" sz="2200" dirty="0" err="1" smtClean="0"/>
              <a:t>інші</a:t>
            </a:r>
            <a:r>
              <a:rPr lang="ru-RU" sz="2200" dirty="0" smtClean="0"/>
              <a:t>; </a:t>
            </a:r>
            <a:r>
              <a:rPr lang="ru-RU" sz="2200" dirty="0" err="1" smtClean="0"/>
              <a:t>металічні</a:t>
            </a:r>
            <a:r>
              <a:rPr lang="ru-RU" sz="2200" dirty="0" smtClean="0"/>
              <a:t> </a:t>
            </a:r>
            <a:r>
              <a:rPr lang="ru-RU" sz="2200" dirty="0" err="1" smtClean="0"/>
              <a:t>золоті</a:t>
            </a:r>
            <a:r>
              <a:rPr lang="ru-RU" sz="2200" dirty="0" smtClean="0"/>
              <a:t> й </a:t>
            </a:r>
            <a:r>
              <a:rPr lang="ru-RU" sz="2200" dirty="0" err="1" smtClean="0"/>
              <a:t>срібні</a:t>
            </a:r>
            <a:r>
              <a:rPr lang="ru-RU" sz="2200" dirty="0" smtClean="0"/>
              <a:t> нитки, </a:t>
            </a:r>
            <a:r>
              <a:rPr lang="ru-RU" sz="2200" dirty="0" err="1" smtClean="0"/>
              <a:t>корали</a:t>
            </a:r>
            <a:r>
              <a:rPr lang="ru-RU" sz="2200" dirty="0" smtClean="0"/>
              <a:t>, перли, </a:t>
            </a:r>
            <a:r>
              <a:rPr lang="ru-RU" sz="2200" dirty="0" err="1" smtClean="0"/>
              <a:t>коштовне</a:t>
            </a:r>
            <a:r>
              <a:rPr lang="ru-RU" sz="2200" dirty="0" smtClean="0"/>
              <a:t> </a:t>
            </a:r>
            <a:r>
              <a:rPr lang="ru-RU" sz="2200" dirty="0" err="1" smtClean="0"/>
              <a:t>каміння</a:t>
            </a:r>
            <a:r>
              <a:rPr lang="ru-RU" sz="2200" dirty="0" smtClean="0"/>
              <a:t>, </a:t>
            </a:r>
            <a:r>
              <a:rPr lang="ru-RU" sz="2200" dirty="0" err="1" smtClean="0"/>
              <a:t>бісер</a:t>
            </a:r>
            <a:r>
              <a:rPr lang="ru-RU" sz="2200" dirty="0" smtClean="0"/>
              <a:t>; </a:t>
            </a:r>
            <a:r>
              <a:rPr lang="ru-RU" sz="2200" dirty="0" err="1" smtClean="0"/>
              <a:t>металеві</a:t>
            </a:r>
            <a:r>
              <a:rPr lang="ru-RU" sz="2200" dirty="0" smtClean="0"/>
              <a:t> пластинки — </a:t>
            </a:r>
            <a:r>
              <a:rPr lang="ru-RU" sz="2200" dirty="0" err="1" smtClean="0"/>
              <a:t>лелітки</a:t>
            </a:r>
            <a:r>
              <a:rPr lang="ru-RU" sz="2200" dirty="0" smtClean="0"/>
              <a:t>, </a:t>
            </a:r>
            <a:r>
              <a:rPr lang="ru-RU" sz="2200" dirty="0" err="1" smtClean="0"/>
              <a:t>ґудзики</a:t>
            </a:r>
            <a:r>
              <a:rPr lang="ru-RU" sz="2200" dirty="0" smtClean="0"/>
              <a:t>, </a:t>
            </a:r>
            <a:r>
              <a:rPr lang="ru-RU" sz="2200" dirty="0" err="1" smtClean="0"/>
              <a:t>намистинки</a:t>
            </a:r>
            <a:r>
              <a:rPr lang="ru-RU" sz="2200" dirty="0" smtClean="0"/>
              <a:t>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58782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давнині</a:t>
            </a:r>
            <a:r>
              <a:rPr lang="ru-RU" dirty="0" smtClean="0"/>
              <a:t>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мотиви</a:t>
            </a:r>
            <a:r>
              <a:rPr lang="ru-RU" dirty="0" smtClean="0"/>
              <a:t> </a:t>
            </a:r>
            <a:r>
              <a:rPr lang="ru-RU" dirty="0" err="1" smtClean="0"/>
              <a:t>вишивки</a:t>
            </a:r>
            <a:r>
              <a:rPr lang="ru-RU" dirty="0" smtClean="0"/>
              <a:t> </a:t>
            </a:r>
            <a:r>
              <a:rPr lang="ru-RU" dirty="0" err="1" smtClean="0"/>
              <a:t>відображали</a:t>
            </a:r>
            <a:r>
              <a:rPr lang="ru-RU" dirty="0" smtClean="0"/>
              <a:t> </a:t>
            </a:r>
            <a:r>
              <a:rPr lang="ru-RU" dirty="0" err="1" smtClean="0"/>
              <a:t>елементи</a:t>
            </a:r>
            <a:r>
              <a:rPr lang="ru-RU" dirty="0" smtClean="0"/>
              <a:t> </a:t>
            </a:r>
            <a:r>
              <a:rPr lang="ru-RU" dirty="0" err="1" smtClean="0"/>
              <a:t>символіки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древніх</a:t>
            </a:r>
            <a:r>
              <a:rPr lang="ru-RU" dirty="0" smtClean="0"/>
              <a:t> </a:t>
            </a:r>
            <a:r>
              <a:rPr lang="ru-RU" dirty="0" err="1" smtClean="0"/>
              <a:t>культів</a:t>
            </a:r>
            <a:r>
              <a:rPr lang="ru-RU" dirty="0" smtClean="0"/>
              <a:t>. </a:t>
            </a:r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століть</a:t>
            </a:r>
            <a:r>
              <a:rPr lang="ru-RU" dirty="0" smtClean="0"/>
              <a:t> </a:t>
            </a:r>
            <a:r>
              <a:rPr lang="ru-RU" dirty="0" err="1" smtClean="0"/>
              <a:t>безпосередній</a:t>
            </a:r>
            <a:r>
              <a:rPr lang="ru-RU" dirty="0" smtClean="0"/>
              <a:t> </a:t>
            </a:r>
            <a:r>
              <a:rPr lang="ru-RU" dirty="0" err="1" smtClean="0"/>
              <a:t>конкретний</a:t>
            </a:r>
            <a:r>
              <a:rPr lang="ru-RU" dirty="0" smtClean="0"/>
              <a:t> </a:t>
            </a:r>
            <a:r>
              <a:rPr lang="ru-RU" dirty="0" err="1" smtClean="0"/>
              <a:t>зміст</a:t>
            </a:r>
            <a:r>
              <a:rPr lang="ru-RU" dirty="0" smtClean="0"/>
              <a:t> </a:t>
            </a:r>
            <a:r>
              <a:rPr lang="ru-RU" dirty="0" err="1" smtClean="0"/>
              <a:t>символів</a:t>
            </a:r>
            <a:r>
              <a:rPr lang="ru-RU" dirty="0" smtClean="0"/>
              <a:t> на </a:t>
            </a:r>
            <a:r>
              <a:rPr lang="ru-RU" dirty="0" err="1" smtClean="0"/>
              <a:t>вишивках</a:t>
            </a:r>
            <a:r>
              <a:rPr lang="ru-RU" dirty="0" smtClean="0"/>
              <a:t> </a:t>
            </a:r>
            <a:r>
              <a:rPr lang="ru-RU" dirty="0" err="1" smtClean="0"/>
              <a:t>губився</a:t>
            </a:r>
            <a:r>
              <a:rPr lang="ru-RU" dirty="0" smtClean="0"/>
              <a:t>, але </a:t>
            </a:r>
            <a:r>
              <a:rPr lang="ru-RU" dirty="0" err="1" smtClean="0"/>
              <a:t>традиції</a:t>
            </a:r>
            <a:r>
              <a:rPr lang="ru-RU" dirty="0" smtClean="0"/>
              <a:t> </a:t>
            </a:r>
            <a:r>
              <a:rPr lang="ru-RU" dirty="0" err="1" smtClean="0"/>
              <a:t>їхнього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не </a:t>
            </a:r>
            <a:r>
              <a:rPr lang="ru-RU" dirty="0" err="1" smtClean="0"/>
              <a:t>зникли</a:t>
            </a:r>
            <a:r>
              <a:rPr lang="ru-RU" dirty="0" smtClean="0"/>
              <a:t>. За мотивами </a:t>
            </a:r>
            <a:r>
              <a:rPr lang="ru-RU" dirty="0" err="1" smtClean="0"/>
              <a:t>орнаменти</a:t>
            </a:r>
            <a:r>
              <a:rPr lang="ru-RU" dirty="0" smtClean="0"/>
              <a:t> </a:t>
            </a:r>
            <a:r>
              <a:rPr lang="ru-RU" dirty="0" err="1" smtClean="0"/>
              <a:t>вишивок</a:t>
            </a:r>
            <a:r>
              <a:rPr lang="ru-RU" dirty="0" smtClean="0"/>
              <a:t> </a:t>
            </a:r>
            <a:r>
              <a:rPr lang="ru-RU" dirty="0" err="1" smtClean="0"/>
              <a:t>поділяються</a:t>
            </a:r>
            <a:r>
              <a:rPr lang="ru-RU" dirty="0" smtClean="0"/>
              <a:t> на три </a:t>
            </a:r>
            <a:r>
              <a:rPr lang="ru-RU" dirty="0" err="1" smtClean="0"/>
              <a:t>групи</a:t>
            </a:r>
            <a:r>
              <a:rPr lang="ru-RU" dirty="0" smtClean="0"/>
              <a:t>: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геометричні</a:t>
            </a:r>
            <a:r>
              <a:rPr lang="ru-RU" dirty="0" smtClean="0"/>
              <a:t> (</a:t>
            </a:r>
            <a:r>
              <a:rPr lang="ru-RU" dirty="0" err="1" smtClean="0"/>
              <a:t>абстрактні</a:t>
            </a:r>
            <a:r>
              <a:rPr lang="ru-RU" dirty="0" smtClean="0"/>
              <a:t>)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рослинні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 smtClean="0"/>
              <a:t>зооморфні</a:t>
            </a:r>
            <a:r>
              <a:rPr lang="ru-RU" dirty="0" smtClean="0"/>
              <a:t> (</a:t>
            </a:r>
            <a:r>
              <a:rPr lang="ru-RU" dirty="0" err="1" smtClean="0"/>
              <a:t>тварини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844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7776864" cy="850352"/>
          </a:xfrm>
        </p:spPr>
        <p:txBody>
          <a:bodyPr/>
          <a:lstStyle/>
          <a:p>
            <a:r>
              <a:rPr lang="uk-UA" sz="5400" cap="none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Г</a:t>
            </a:r>
            <a:r>
              <a:rPr lang="uk-UA" sz="5400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еометричний</a:t>
            </a:r>
            <a:endParaRPr lang="ru-RU" sz="5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4392166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1268761"/>
            <a:ext cx="457200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221089"/>
            <a:ext cx="4227303" cy="2636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1126" y="4221089"/>
            <a:ext cx="4558858" cy="2636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211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094" y="33671"/>
            <a:ext cx="8229600" cy="922360"/>
          </a:xfrm>
        </p:spPr>
        <p:txBody>
          <a:bodyPr>
            <a:normAutofit/>
          </a:bodyPr>
          <a:lstStyle/>
          <a:p>
            <a:r>
              <a:rPr lang="uk-UA" sz="5400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Рослинний</a:t>
            </a:r>
            <a:endParaRPr lang="ru-RU" sz="5400" cap="none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4860032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168477"/>
            <a:ext cx="4355976" cy="264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991816" y="2822701"/>
            <a:ext cx="3020416" cy="5004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6894" y="3814517"/>
            <a:ext cx="4650286" cy="304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53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2048"/>
            <a:ext cx="8496944" cy="1143000"/>
          </a:xfrm>
        </p:spPr>
        <p:txBody>
          <a:bodyPr>
            <a:noAutofit/>
          </a:bodyPr>
          <a:lstStyle/>
          <a:p>
            <a:r>
              <a:rPr lang="uk-UA" sz="4800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Зооморфний (тваринний)</a:t>
            </a:r>
            <a:endParaRPr lang="ru-RU" sz="4800" cap="none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4067944" cy="286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1340768"/>
            <a:ext cx="5076056" cy="3073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07000"/>
            <a:ext cx="5322168" cy="2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6765" y="4207000"/>
            <a:ext cx="4176464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02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Другая 2">
      <a:dk1>
        <a:sysClr val="windowText" lastClr="000000"/>
      </a:dk1>
      <a:lt1>
        <a:srgbClr val="FFFF00"/>
      </a:lt1>
      <a:dk2>
        <a:srgbClr val="00B0F0"/>
      </a:dk2>
      <a:lt2>
        <a:srgbClr val="FFFF00"/>
      </a:lt2>
      <a:accent1>
        <a:srgbClr val="00B0F0"/>
      </a:accent1>
      <a:accent2>
        <a:srgbClr val="0070C0"/>
      </a:accent2>
      <a:accent3>
        <a:srgbClr val="002060"/>
      </a:accent3>
      <a:accent4>
        <a:srgbClr val="FFCA0C"/>
      </a:accent4>
      <a:accent5>
        <a:srgbClr val="E36305"/>
      </a:accent5>
      <a:accent6>
        <a:srgbClr val="FA8D3D"/>
      </a:accent6>
      <a:hlink>
        <a:srgbClr val="F9B639"/>
      </a:hlink>
      <a:folHlink>
        <a:srgbClr val="FFCA0C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Другая 4">
      <a:dk1>
        <a:srgbClr val="FFFF00"/>
      </a:dk1>
      <a:lt1>
        <a:srgbClr val="FFFF66"/>
      </a:lt1>
      <a:dk2>
        <a:srgbClr val="9EE0F7"/>
      </a:dk2>
      <a:lt2>
        <a:srgbClr val="BEEAFA"/>
      </a:lt2>
      <a:accent1>
        <a:srgbClr val="FFFF00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</TotalTime>
  <Words>1422</Words>
  <Application>Microsoft Office PowerPoint</Application>
  <PresentationFormat>Экран (4:3)</PresentationFormat>
  <Paragraphs>85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Изящная</vt:lpstr>
      <vt:lpstr>Воздушный поток</vt:lpstr>
      <vt:lpstr>Презентация PowerPoint</vt:lpstr>
      <vt:lpstr>План</vt:lpstr>
      <vt:lpstr>Презентация PowerPoint</vt:lpstr>
      <vt:lpstr>Презентация PowerPoint</vt:lpstr>
      <vt:lpstr>Презентация PowerPoint</vt:lpstr>
      <vt:lpstr>Презентация PowerPoint</vt:lpstr>
      <vt:lpstr>Геометричний</vt:lpstr>
      <vt:lpstr>Рослинний</vt:lpstr>
      <vt:lpstr>Зооморфний (тваринний)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Техніка вишивання хрестиком</vt:lpstr>
      <vt:lpstr>Презентация PowerPoint</vt:lpstr>
      <vt:lpstr>Презентация PowerPoint</vt:lpstr>
      <vt:lpstr>Презентация PowerPoint</vt:lpstr>
      <vt:lpstr>Презентация PowerPoint</vt:lpstr>
      <vt:lpstr>Мережка гречка</vt:lpstr>
      <vt:lpstr>Босчисна</vt:lpstr>
      <vt:lpstr>Шабак</vt:lpstr>
      <vt:lpstr>Ляховка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User</cp:lastModifiedBy>
  <cp:revision>22</cp:revision>
  <dcterms:created xsi:type="dcterms:W3CDTF">2014-04-14T12:41:14Z</dcterms:created>
  <dcterms:modified xsi:type="dcterms:W3CDTF">2015-05-01T09:21:37Z</dcterms:modified>
</cp:coreProperties>
</file>