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62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E1A12F-38FE-43FC-83D1-91242A500E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7797F-3C2C-42FA-99F7-B7E96CD28508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E76854-053F-4334-BB89-13AA80B65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13563-25D2-430F-B318-8137223C9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F335-CBF0-41BB-8329-A9C1D2320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1BF59-6309-4E13-AD53-1A708C6506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98DFF-356C-486D-8773-16EB94DCB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0ADDB-7A99-4A60-8369-7E000CAFE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1E04-0916-4DD6-9A00-ED4492F42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FA78-37FD-4B93-98D7-5358A3FF8D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CB0-2FC7-4768-A60F-9FF4BE667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10F9-A78D-4091-94F2-364C9566D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91CA-11CC-473C-B95E-8D5FBEBC0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8E1CC6F-15D7-418C-B476-BD8AFBC79F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643050"/>
            <a:ext cx="7085013" cy="10668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           </a:t>
            </a:r>
            <a:r>
              <a:rPr lang="ru-RU" sz="5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Права </a:t>
            </a:r>
            <a:r>
              <a:rPr lang="ru-RU" sz="5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людини</a:t>
            </a:r>
            <a:endParaRPr lang="nl-NL" sz="54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572008"/>
            <a:ext cx="4429155" cy="1785950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Виконала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студентка </a:t>
            </a:r>
          </a:p>
          <a:p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Групи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1А</a:t>
            </a:r>
          </a:p>
          <a:p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Сумського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медичного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коледжу</a:t>
            </a:r>
            <a:endParaRPr lang="ru-RU" sz="2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Федоренко 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Аліни</a:t>
            </a:r>
            <a:endParaRPr lang="nl-NL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43932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обов'язки</a:t>
            </a:r>
            <a:r>
              <a:rPr lang="ru-RU" dirty="0" smtClean="0"/>
              <a:t> — </a:t>
            </a:r>
            <a:r>
              <a:rPr lang="ru-RU" dirty="0" err="1" smtClean="0"/>
              <a:t>додержуватися</a:t>
            </a:r>
            <a:r>
              <a:rPr lang="ru-RU" dirty="0" smtClean="0"/>
              <a:t>  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, </a:t>
            </a:r>
            <a:r>
              <a:rPr lang="ru-RU" dirty="0" err="1" smtClean="0"/>
              <a:t>захищати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батьківщину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лина\Desktop\im578x383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311834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ина\Desktop\1235382787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429000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8001056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Соціальні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обов'язки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обов'язок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працю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3075" name="Picture 3" descr="C:\Users\Алина\Desktop\IMG_7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2402420" cy="180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лина\Desktop\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2540729" cy="189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Алина\Desktop\5-DSC05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14686"/>
            <a:ext cx="3805761" cy="285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43932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Культурні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обов'язки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дбайливо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стави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тися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пам'ятників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історії 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людства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Users\Алина\Desktop\44369428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214028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лина\Desktop\sm_img-1183740_98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71942"/>
            <a:ext cx="3114666" cy="207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лина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1" y="2071678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лина\Desktop\1362614171_Samoatas-poluchit-turi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26061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лина\Desktop\4240243_3c2024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071678"/>
            <a:ext cx="20955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1537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Екологічні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обов'язки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берегти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природу; 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компенсувати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збитки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заподіяні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забрудненням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іншим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негативним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впливом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навколишнє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природне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середовище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Алина\Desktop\article_1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143380"/>
            <a:ext cx="3036626" cy="228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лина\Desktop\066f41c39b3b14955e1490a7f32aff1a_209644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86058"/>
            <a:ext cx="247631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лина\Desktop\137673580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80723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Алина\Desktop\00499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786058"/>
            <a:ext cx="2786082" cy="173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643866" cy="555468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4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Дякую за увагу!</a:t>
            </a:r>
            <a:endParaRPr lang="ru-RU" sz="4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8001056" cy="562612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</a:t>
            </a:r>
            <a:r>
              <a:rPr lang="uk-UA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Права людини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– можливості людини мати певні матеріальні, культурні та духовні блага, необхідні їй для нормального життя та розвитку.</a:t>
            </a:r>
          </a:p>
          <a:p>
            <a:pPr>
              <a:buNone/>
            </a:pP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</a:t>
            </a:r>
            <a:r>
              <a:rPr lang="uk-UA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Декларація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– офіційний документ, в якому проголошено певні принципи та положення.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r>
              <a:rPr lang="uk-UA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Конвенція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– договір між державами з якогось спеціального питання.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r>
              <a:rPr lang="uk-UA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Організація </a:t>
            </a:r>
            <a:r>
              <a:rPr lang="uk-UA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об'єднаних націй(ООН) </a:t>
            </a:r>
            <a:r>
              <a:rPr lang="uk-UA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найбільша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і найвпливовіша Міжнародна правозахисна організація, створена </a:t>
            </a:r>
            <a:endParaRPr lang="uk-UA" sz="2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у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1945 р.</a:t>
            </a:r>
            <a:endParaRPr lang="uk-UA" sz="24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Алина\Desktop\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143380"/>
            <a:ext cx="214314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Алина\Desktop\discrimin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143380"/>
            <a:ext cx="2073867" cy="205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Права людини зазначені: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5649929" cy="200026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«Загальна декларація прав людини», Міжнародний пакт про громадянські та політичні права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uk-UA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Алина\Desktop\2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2464897" cy="267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лина\Desktop\39c3a29a7ff36651287e021b50da61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00438"/>
            <a:ext cx="2846392" cy="284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6572296" cy="55546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Вона була прийнята 10 грудня 1948 року у Парижі Генеральною асамблеєю ООН. Цей документ визначає основні міжнародно-правові стандарти. Дотримуватися норм Загальної декларації про права людини повинна будь-яка держава, яка є демократичною.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21" name="Picture 5" descr="C:\Users\Алина\Desktop\thumb-preview-150x150-mM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42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366025" cy="989034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Із Загальної Декларації прав людини: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6643734" cy="4757758"/>
          </a:xfrm>
        </p:spPr>
        <p:txBody>
          <a:bodyPr/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chemeClr val="accent5">
                    <a:lumMod val="25000"/>
                  </a:schemeClr>
                </a:solidFill>
              </a:rPr>
              <a:t>    </a:t>
            </a:r>
            <a:r>
              <a:rPr lang="uk-UA" sz="2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Стаття </a:t>
            </a:r>
            <a:r>
              <a:rPr lang="uk-UA" sz="24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1.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Усі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люди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народжуються рівними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у своїй гідності та правах. Вони 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наділені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розумом і совістю і мають чинити по відношенню один до одного в дусі братерства</a:t>
            </a: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r>
              <a:rPr lang="uk-UA" sz="24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Стаття </a:t>
            </a:r>
            <a:r>
              <a:rPr lang="uk-UA" sz="24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2.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Кожна </a:t>
            </a:r>
            <a:r>
              <a:rPr lang="uk-UA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людина повинна мати всі права і всі свободи, незалежно від раси, кольору шкіри, статі, мови, релігії, політичних або інших переконань, національного чи соціального походження, майнового, станового або іншого становища.</a:t>
            </a:r>
            <a:endParaRPr lang="ru-RU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15304" cy="1243002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 Загальній Декларації прав людини кожна людина має право:</a:t>
            </a:r>
            <a:r>
              <a:rPr lang="ru-RU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6215106" cy="426879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2400" dirty="0" smtClean="0"/>
              <a:t>- на життя, на свободу, гуманне поводження з боку інших;</a:t>
            </a:r>
          </a:p>
          <a:p>
            <a:pPr>
              <a:buNone/>
            </a:pPr>
            <a:r>
              <a:rPr lang="uk-UA" sz="2400" dirty="0" smtClean="0"/>
              <a:t>  - на участь в управлінні своєю країною, на вільний доступ до інформації, на свободу думки і переконань;</a:t>
            </a:r>
          </a:p>
          <a:p>
            <a:pPr>
              <a:buNone/>
            </a:pPr>
            <a:r>
              <a:rPr lang="uk-UA" sz="2400" dirty="0" smtClean="0"/>
              <a:t>  - на працю, освіту, вільний час і медичну допомогу;</a:t>
            </a:r>
          </a:p>
          <a:p>
            <a:pPr>
              <a:buNone/>
            </a:pPr>
            <a:r>
              <a:rPr lang="uk-UA" sz="2400" dirty="0" smtClean="0"/>
              <a:t>  - на участь у культурному житті.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429684" cy="1000132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Класифікація </a:t>
            </a:r>
            <a:r>
              <a:rPr lang="uk-UA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обов</a:t>
            </a:r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'язків</a:t>
            </a:r>
            <a:r>
              <a:rPr lang="uk-UA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людини: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6500858" cy="4697427"/>
          </a:xfrm>
        </p:spPr>
        <p:txBody>
          <a:bodyPr/>
          <a:lstStyle/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 smtClean="0"/>
              <a:t>     -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особисті </a:t>
            </a: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</a:rPr>
              <a:t>(громадянські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); 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- політичні;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- економічні; 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- соціальні;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- культурні;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- екологічні</a:t>
            </a: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Алина\Desktop\1502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736"/>
            <a:ext cx="23837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Алина\Desktop\9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643446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Алина\Desktop\1369054570_14945_html_m3542109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3435343" cy="232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Алина\Desktop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72008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85818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Особисті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обов'язки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поділити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фізичні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утримувати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неповнолітніх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духовні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шанувати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честь,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гідність,національні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почуття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).</a:t>
            </a:r>
            <a:endParaRPr lang="en-GB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7" name="Picture 3" descr="C:\Users\Алина\Desktop\8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929066"/>
            <a:ext cx="2652841" cy="212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Алина\Desktop\71269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2879092" cy="211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643866" cy="55546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Економічні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обов'язки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обов'язок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віддавати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частину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прибутку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увигляді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податку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суспільні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потреби та </a:t>
            </a:r>
            <a:r>
              <a:rPr lang="ru-RU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lang="en-GB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лина\Desktop\9751985_52a088e42eab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71678"/>
            <a:ext cx="3451246" cy="25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ина\Desktop\263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00504"/>
            <a:ext cx="3143192" cy="209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TS001159440  итиис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626c6bef90203a135dc207a2a19062e9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TP001159440</AuthoringAssetId>
    <AssetId xmlns="145c5697-5eb5-440b-b2f1-a8273fb59250">TS001159440</AssetId>
  </documentManagement>
</p:properties>
</file>

<file path=customXml/itemProps1.xml><?xml version="1.0" encoding="utf-8"?>
<ds:datastoreItem xmlns:ds="http://schemas.openxmlformats.org/officeDocument/2006/customXml" ds:itemID="{FC240669-98C0-47E2-9083-009261EC16B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D19D253-AB70-4DA1-955A-AFED29033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534F2-8F15-4154-8CC3-B1AE6AD53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52BA625-76DC-4E5F-BB31-91435EB9128C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TS001159440  итиисм</Template>
  <TotalTime>145</TotalTime>
  <Words>426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TS001159440  итиисм</vt:lpstr>
      <vt:lpstr>            Права людини</vt:lpstr>
      <vt:lpstr>Слайд 2</vt:lpstr>
      <vt:lpstr>Права людини зазначені:</vt:lpstr>
      <vt:lpstr>Слайд 4</vt:lpstr>
      <vt:lpstr>Із Загальної Декларації прав людини:</vt:lpstr>
      <vt:lpstr>У Загальній Декларації прав людини кожна людина має право: </vt:lpstr>
      <vt:lpstr>Класифікація обов 'язків людини: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людини</dc:title>
  <dc:creator>Алина</dc:creator>
  <cp:lastModifiedBy>Алина</cp:lastModifiedBy>
  <cp:revision>13</cp:revision>
  <dcterms:created xsi:type="dcterms:W3CDTF">2014-11-27T16:04:21Z</dcterms:created>
  <dcterms:modified xsi:type="dcterms:W3CDTF">2014-11-27T18:34:40Z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{Document Themes}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241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{FilePath}</vt:lpwstr>
  </property>
  <property fmtid="{D5CDD505-2E9C-101B-9397-08002B2CF9AE}" pid="15" name="AssetId">
    <vt:lpwstr>TS001159440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{Document Themes}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School books design template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2000;#-1;#TBD;#-1;#TBD;#-1;#TBD;#-1;#TBD;#-1;#TBD;#-1;#TBD</vt:lpwstr>
  </property>
  <property fmtid="{D5CDD505-2E9C-101B-9397-08002B2CF9AE}" pid="32" name="UANotes">
    <vt:lpwstr>Contains image from Hemera. Uses Hemera photos from CAM site which can only be used on Office Online. These templates cannot be distributed in a CD or in the box with any software application.. SEO Pilot 2008</vt:lpwstr>
  </property>
  <property fmtid="{D5CDD505-2E9C-101B-9397-08002B2CF9AE}" pid="33" name="ContentTypeId">
    <vt:lpwstr>0x0101006025706CF4CD034688BEBAE97A2E701D0202001F9DE411C1B38343BE78B0080F632418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TP001159440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