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5"/>
  </p:notesMasterIdLst>
  <p:handoutMasterIdLst>
    <p:handoutMasterId r:id="rId36"/>
  </p:handoutMasterIdLst>
  <p:sldIdLst>
    <p:sldId id="256" r:id="rId2"/>
    <p:sldId id="292" r:id="rId3"/>
    <p:sldId id="271" r:id="rId4"/>
    <p:sldId id="269" r:id="rId5"/>
    <p:sldId id="306" r:id="rId6"/>
    <p:sldId id="304" r:id="rId7"/>
    <p:sldId id="270" r:id="rId8"/>
    <p:sldId id="264" r:id="rId9"/>
    <p:sldId id="263" r:id="rId10"/>
    <p:sldId id="293" r:id="rId11"/>
    <p:sldId id="275" r:id="rId12"/>
    <p:sldId id="274" r:id="rId13"/>
    <p:sldId id="296" r:id="rId14"/>
    <p:sldId id="294" r:id="rId15"/>
    <p:sldId id="277" r:id="rId16"/>
    <p:sldId id="295" r:id="rId17"/>
    <p:sldId id="305" r:id="rId18"/>
    <p:sldId id="303" r:id="rId19"/>
    <p:sldId id="284" r:id="rId20"/>
    <p:sldId id="297" r:id="rId21"/>
    <p:sldId id="285" r:id="rId22"/>
    <p:sldId id="300" r:id="rId23"/>
    <p:sldId id="286" r:id="rId24"/>
    <p:sldId id="287" r:id="rId25"/>
    <p:sldId id="299" r:id="rId26"/>
    <p:sldId id="288" r:id="rId27"/>
    <p:sldId id="289" r:id="rId28"/>
    <p:sldId id="290" r:id="rId29"/>
    <p:sldId id="291" r:id="rId30"/>
    <p:sldId id="302" r:id="rId31"/>
    <p:sldId id="273" r:id="rId32"/>
    <p:sldId id="301" r:id="rId33"/>
    <p:sldId id="276"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5964"/>
    <a:srgbClr val="E46436"/>
    <a:srgbClr val="7E6942"/>
    <a:srgbClr val="2D817F"/>
    <a:srgbClr val="74CECE"/>
    <a:srgbClr val="D9D400"/>
    <a:srgbClr val="73696E"/>
    <a:srgbClr val="A8A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511" autoAdjust="0"/>
  </p:normalViewPr>
  <p:slideViewPr>
    <p:cSldViewPr>
      <p:cViewPr>
        <p:scale>
          <a:sx n="66" d="100"/>
          <a:sy n="66" d="100"/>
        </p:scale>
        <p:origin x="17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92A5C-9CFB-4264-A542-CA2D919A02D1}" type="doc">
      <dgm:prSet loTypeId="urn:microsoft.com/office/officeart/2005/8/layout/orgChart1" loCatId="hierarchy" qsTypeId="urn:microsoft.com/office/officeart/2005/8/quickstyle/simple1" qsCatId="simple" csTypeId="urn:microsoft.com/office/officeart/2005/8/colors/accent1_2" csCatId="accent1"/>
      <dgm:spPr/>
    </dgm:pt>
    <dgm:pt modelId="{5AF5F617-5BD9-4EA6-8D96-26F0787B09D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b="0" i="0" u="none" strike="noStrike" cap="none" normalizeH="0" baseline="0" smtClean="0">
              <a:ln>
                <a:noFill/>
              </a:ln>
              <a:solidFill>
                <a:schemeClr val="bg1"/>
              </a:solidFill>
              <a:effectLst/>
              <a:latin typeface="Arial" charset="0"/>
              <a:cs typeface="Arial" charset="0"/>
            </a:rPr>
            <a:t>Заняття трипільців</a:t>
          </a:r>
          <a:endParaRPr kumimoji="0" lang="ru-RU" altLang="uk-UA" b="0" i="0" u="none" strike="noStrike" cap="none" normalizeH="0" baseline="0" smtClean="0">
            <a:ln>
              <a:noFill/>
            </a:ln>
            <a:solidFill>
              <a:schemeClr val="bg1"/>
            </a:solidFill>
            <a:effectLst/>
            <a:latin typeface="Arial" charset="0"/>
            <a:cs typeface="Arial" charset="0"/>
          </a:endParaRPr>
        </a:p>
      </dgm:t>
    </dgm:pt>
    <dgm:pt modelId="{9C0F2880-5160-4A87-B742-7C6D66327285}" type="parTrans" cxnId="{992E711B-C62E-455F-ABBA-0E05B2EAA438}">
      <dgm:prSet/>
      <dgm:spPr/>
    </dgm:pt>
    <dgm:pt modelId="{5A9F4B91-12E5-4851-9032-68BD975DEBAC}" type="sibTrans" cxnId="{992E711B-C62E-455F-ABBA-0E05B2EAA438}">
      <dgm:prSet/>
      <dgm:spPr/>
    </dgm:pt>
    <dgm:pt modelId="{F24B98C4-796B-40FF-9099-FB49CE93BD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b="0" i="0" u="none" strike="noStrike" cap="none" normalizeH="0" baseline="0" smtClean="0">
              <a:ln>
                <a:noFill/>
              </a:ln>
              <a:solidFill>
                <a:srgbClr val="000000"/>
              </a:solidFill>
              <a:effectLst/>
              <a:latin typeface="Arial" charset="0"/>
              <a:cs typeface="Arial" charset="0"/>
            </a:rPr>
            <a:t>рільництво</a:t>
          </a:r>
          <a:endParaRPr kumimoji="0" lang="ru-RU" altLang="uk-UA" b="0" i="0" u="none" strike="noStrike" cap="none" normalizeH="0" baseline="0" smtClean="0">
            <a:ln>
              <a:noFill/>
            </a:ln>
            <a:solidFill>
              <a:schemeClr val="tx1"/>
            </a:solidFill>
            <a:effectLst/>
            <a:latin typeface="Arial" charset="0"/>
            <a:cs typeface="Arial" charset="0"/>
          </a:endParaRPr>
        </a:p>
      </dgm:t>
    </dgm:pt>
    <dgm:pt modelId="{D9D0D844-01EC-43CE-B625-C47EA95C4CEE}" type="parTrans" cxnId="{91214D18-84CA-4B62-9AF7-C7DDC5C2A426}">
      <dgm:prSet/>
      <dgm:spPr/>
    </dgm:pt>
    <dgm:pt modelId="{9882F003-D1D3-4E60-A10A-C9F389442C45}" type="sibTrans" cxnId="{91214D18-84CA-4B62-9AF7-C7DDC5C2A426}">
      <dgm:prSet/>
      <dgm:spPr/>
    </dgm:pt>
    <dgm:pt modelId="{067FDCB7-D01E-4D98-9F7F-912528313E2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b="0" i="0" u="none" strike="noStrike" cap="none" normalizeH="0" baseline="0" smtClean="0">
              <a:ln>
                <a:noFill/>
              </a:ln>
              <a:solidFill>
                <a:srgbClr val="000000"/>
              </a:solidFill>
              <a:effectLst/>
              <a:latin typeface="Arial" charset="0"/>
              <a:cs typeface="Arial" charset="0"/>
            </a:rPr>
            <a:t>осіле скотарство</a:t>
          </a:r>
          <a:endParaRPr kumimoji="0" lang="ru-RU" altLang="uk-UA" b="0" i="0" u="none" strike="noStrike" cap="none" normalizeH="0" baseline="0" smtClean="0">
            <a:ln>
              <a:noFill/>
            </a:ln>
            <a:solidFill>
              <a:srgbClr val="000000"/>
            </a:solidFill>
            <a:effectLst/>
            <a:latin typeface="Arial" charset="0"/>
            <a:cs typeface="Arial" charset="0"/>
          </a:endParaRPr>
        </a:p>
      </dgm:t>
    </dgm:pt>
    <dgm:pt modelId="{8A653704-30AE-4583-B46C-9FCB6B03A56C}" type="parTrans" cxnId="{3D4F8109-4719-47C2-9CEA-6230CF751CC5}">
      <dgm:prSet/>
      <dgm:spPr/>
    </dgm:pt>
    <dgm:pt modelId="{F805FE31-9186-4D5A-A8DB-F02938D8E25D}" type="sibTrans" cxnId="{3D4F8109-4719-47C2-9CEA-6230CF751CC5}">
      <dgm:prSet/>
      <dgm:spPr/>
    </dgm:pt>
    <dgm:pt modelId="{3BB1F61B-09B2-45CF-BE31-AD5954861E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b="0" i="0" u="none" strike="noStrike" cap="none" normalizeH="0" baseline="0" smtClean="0">
              <a:ln>
                <a:noFill/>
              </a:ln>
              <a:solidFill>
                <a:srgbClr val="000000"/>
              </a:solidFill>
              <a:effectLst/>
              <a:latin typeface="Arial" charset="0"/>
              <a:cs typeface="Arial" charset="0"/>
            </a:rPr>
            <a:t>ремесла</a:t>
          </a:r>
          <a:endParaRPr kumimoji="0" lang="ru-RU" altLang="uk-UA" b="0" i="0" u="none" strike="noStrike" cap="none" normalizeH="0" baseline="0" smtClean="0">
            <a:ln>
              <a:noFill/>
            </a:ln>
            <a:solidFill>
              <a:schemeClr val="tx1"/>
            </a:solidFill>
            <a:effectLst/>
            <a:latin typeface="Arial" charset="0"/>
            <a:cs typeface="Arial" charset="0"/>
          </a:endParaRPr>
        </a:p>
      </dgm:t>
    </dgm:pt>
    <dgm:pt modelId="{274C2D54-79C4-476F-A2F0-9B6214E43318}" type="parTrans" cxnId="{FCD41DFE-BB69-47DE-A18F-0BCD420807C5}">
      <dgm:prSet/>
      <dgm:spPr/>
    </dgm:pt>
    <dgm:pt modelId="{4602A618-78AB-4425-A903-3063A326F9F0}" type="sibTrans" cxnId="{FCD41DFE-BB69-47DE-A18F-0BCD420807C5}">
      <dgm:prSet/>
      <dgm:spPr/>
    </dgm:pt>
    <dgm:pt modelId="{5B1CD4E8-D40C-4A77-ADB5-60835B2CBD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b="0" i="0" u="none" strike="noStrike" cap="none" normalizeH="0" baseline="0" smtClean="0">
              <a:ln>
                <a:noFill/>
              </a:ln>
              <a:solidFill>
                <a:srgbClr val="000000"/>
              </a:solidFill>
              <a:effectLst/>
              <a:latin typeface="Arial" charset="0"/>
              <a:cs typeface="Arial" charset="0"/>
            </a:rPr>
            <a:t>господарські </a:t>
          </a:r>
          <a:br>
            <a:rPr kumimoji="0" lang="ru-RU" altLang="uk-UA" b="0" i="0" u="none" strike="noStrike" cap="none" normalizeH="0" baseline="0" smtClean="0">
              <a:ln>
                <a:noFill/>
              </a:ln>
              <a:solidFill>
                <a:srgbClr val="000000"/>
              </a:solidFill>
              <a:effectLst/>
              <a:latin typeface="Arial" charset="0"/>
              <a:cs typeface="Arial" charset="0"/>
            </a:rPr>
          </a:br>
          <a:r>
            <a:rPr kumimoji="0" lang="ru-RU" altLang="uk-UA" b="0" i="0" u="none" strike="noStrike" cap="none" normalizeH="0" baseline="0" smtClean="0">
              <a:ln>
                <a:noFill/>
              </a:ln>
              <a:solidFill>
                <a:srgbClr val="000000"/>
              </a:solidFill>
              <a:effectLst/>
              <a:latin typeface="Arial" charset="0"/>
              <a:cs typeface="Arial" charset="0"/>
            </a:rPr>
            <a:t>промисли</a:t>
          </a:r>
          <a:endParaRPr kumimoji="0" lang="ru-RU" altLang="uk-UA" b="0" i="0" u="none" strike="noStrike" cap="none" normalizeH="0" baseline="0" smtClean="0">
            <a:ln>
              <a:noFill/>
            </a:ln>
            <a:solidFill>
              <a:schemeClr val="tx1"/>
            </a:solidFill>
            <a:effectLst/>
            <a:latin typeface="Arial" charset="0"/>
            <a:cs typeface="Arial" charset="0"/>
          </a:endParaRPr>
        </a:p>
      </dgm:t>
    </dgm:pt>
    <dgm:pt modelId="{D9D4D3E6-3FFA-41BB-AF01-DE7B12E1F5F9}" type="parTrans" cxnId="{2C0930C7-DC7C-49A7-853E-0112BEADB1E8}">
      <dgm:prSet/>
      <dgm:spPr/>
    </dgm:pt>
    <dgm:pt modelId="{191CD623-3C3C-40B0-BE23-D1885FAA6293}" type="sibTrans" cxnId="{2C0930C7-DC7C-49A7-853E-0112BEADB1E8}">
      <dgm:prSet/>
      <dgm:spPr/>
    </dgm:pt>
    <dgm:pt modelId="{6CB19E12-585D-4035-8129-D4B2863A5C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b="0" i="0" u="none" strike="noStrike" cap="none" normalizeH="0" baseline="0" smtClean="0">
              <a:ln>
                <a:noFill/>
              </a:ln>
              <a:solidFill>
                <a:srgbClr val="000000"/>
              </a:solidFill>
              <a:effectLst/>
              <a:latin typeface="Arial" charset="0"/>
              <a:cs typeface="Arial" charset="0"/>
            </a:rPr>
            <a:t>обмін з сусідніми </a:t>
          </a:r>
          <a:br>
            <a:rPr kumimoji="0" lang="ru-RU" altLang="uk-UA" b="0" i="0" u="none" strike="noStrike" cap="none" normalizeH="0" baseline="0" smtClean="0">
              <a:ln>
                <a:noFill/>
              </a:ln>
              <a:solidFill>
                <a:srgbClr val="000000"/>
              </a:solidFill>
              <a:effectLst/>
              <a:latin typeface="Arial" charset="0"/>
              <a:cs typeface="Arial" charset="0"/>
            </a:rPr>
          </a:br>
          <a:r>
            <a:rPr kumimoji="0" lang="ru-RU" altLang="uk-UA" b="0" i="0" u="none" strike="noStrike" cap="none" normalizeH="0" baseline="0" smtClean="0">
              <a:ln>
                <a:noFill/>
              </a:ln>
              <a:solidFill>
                <a:srgbClr val="000000"/>
              </a:solidFill>
              <a:effectLst/>
              <a:latin typeface="Arial" charset="0"/>
              <a:cs typeface="Arial" charset="0"/>
            </a:rPr>
            <a:t>племенами</a:t>
          </a:r>
          <a:endParaRPr kumimoji="0" lang="ru-RU" altLang="uk-UA" b="0" i="0" u="none" strike="noStrike" cap="none" normalizeH="0" baseline="0" smtClean="0">
            <a:ln>
              <a:noFill/>
            </a:ln>
            <a:solidFill>
              <a:schemeClr val="tx1"/>
            </a:solidFill>
            <a:effectLst/>
            <a:latin typeface="Arial" charset="0"/>
            <a:cs typeface="Arial" charset="0"/>
          </a:endParaRPr>
        </a:p>
      </dgm:t>
    </dgm:pt>
    <dgm:pt modelId="{FDECE385-20FD-4793-BEFD-EE8BCC9E70C2}" type="parTrans" cxnId="{9084DE51-75A9-4BFA-B011-7337CF503378}">
      <dgm:prSet/>
      <dgm:spPr/>
    </dgm:pt>
    <dgm:pt modelId="{B87668DD-0A4C-4DC3-8BF6-A989A12D55C4}" type="sibTrans" cxnId="{9084DE51-75A9-4BFA-B011-7337CF503378}">
      <dgm:prSet/>
      <dgm:spPr/>
    </dgm:pt>
    <dgm:pt modelId="{647E6453-8B62-471A-80C7-65A9BB8323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uk-UA" b="0" i="0" u="none" strike="noStrike" cap="none" normalizeH="0" baseline="0" smtClean="0">
              <a:ln>
                <a:noFill/>
              </a:ln>
              <a:solidFill>
                <a:srgbClr val="000000"/>
              </a:solidFill>
              <a:effectLst/>
              <a:latin typeface="Arial" charset="0"/>
              <a:cs typeface="Arial" charset="0"/>
            </a:rPr>
            <a:t>риболовля та </a:t>
          </a:r>
          <a:br>
            <a:rPr kumimoji="0" lang="ru-RU" altLang="uk-UA" b="0" i="0" u="none" strike="noStrike" cap="none" normalizeH="0" baseline="0" smtClean="0">
              <a:ln>
                <a:noFill/>
              </a:ln>
              <a:solidFill>
                <a:srgbClr val="000000"/>
              </a:solidFill>
              <a:effectLst/>
              <a:latin typeface="Arial" charset="0"/>
              <a:cs typeface="Arial" charset="0"/>
            </a:rPr>
          </a:br>
          <a:r>
            <a:rPr kumimoji="0" lang="ru-RU" altLang="uk-UA" b="0" i="0" u="none" strike="noStrike" cap="none" normalizeH="0" baseline="0" smtClean="0">
              <a:ln>
                <a:noFill/>
              </a:ln>
              <a:solidFill>
                <a:srgbClr val="000000"/>
              </a:solidFill>
              <a:effectLst/>
              <a:latin typeface="Arial" charset="0"/>
              <a:cs typeface="Arial" charset="0"/>
            </a:rPr>
            <a:t>мисливство</a:t>
          </a:r>
          <a:endParaRPr kumimoji="0" lang="ru-RU" altLang="uk-UA" b="0" i="0" u="none" strike="noStrike" cap="none" normalizeH="0" baseline="0" smtClean="0">
            <a:ln>
              <a:noFill/>
            </a:ln>
            <a:solidFill>
              <a:srgbClr val="000000"/>
            </a:solidFill>
            <a:effectLst/>
            <a:latin typeface="Arial" charset="0"/>
            <a:cs typeface="Arial" charset="0"/>
          </a:endParaRPr>
        </a:p>
      </dgm:t>
    </dgm:pt>
    <dgm:pt modelId="{0A0E9D62-01EE-42C9-B8EF-9F13B1A561A1}" type="parTrans" cxnId="{14F8C59E-F3F6-4313-BD8A-E5B43C46320D}">
      <dgm:prSet/>
      <dgm:spPr/>
    </dgm:pt>
    <dgm:pt modelId="{204AE116-7C2A-4BF0-9091-685978BACE1F}" type="sibTrans" cxnId="{14F8C59E-F3F6-4313-BD8A-E5B43C46320D}">
      <dgm:prSet/>
      <dgm:spPr/>
    </dgm:pt>
    <dgm:pt modelId="{FBE92D65-C081-4B59-9515-0425B5053D7B}" type="pres">
      <dgm:prSet presAssocID="{19992A5C-9CFB-4264-A542-CA2D919A02D1}" presName="hierChild1" presStyleCnt="0">
        <dgm:presLayoutVars>
          <dgm:orgChart val="1"/>
          <dgm:chPref val="1"/>
          <dgm:dir/>
          <dgm:animOne val="branch"/>
          <dgm:animLvl val="lvl"/>
          <dgm:resizeHandles/>
        </dgm:presLayoutVars>
      </dgm:prSet>
      <dgm:spPr/>
    </dgm:pt>
    <dgm:pt modelId="{3F8A34A3-E748-4723-854A-1B8F54D68D05}" type="pres">
      <dgm:prSet presAssocID="{5AF5F617-5BD9-4EA6-8D96-26F0787B09D6}" presName="hierRoot1" presStyleCnt="0">
        <dgm:presLayoutVars>
          <dgm:hierBranch val="hang"/>
        </dgm:presLayoutVars>
      </dgm:prSet>
      <dgm:spPr/>
    </dgm:pt>
    <dgm:pt modelId="{5BCCB055-E7AA-46A2-B4F9-58BECD0F87F8}" type="pres">
      <dgm:prSet presAssocID="{5AF5F617-5BD9-4EA6-8D96-26F0787B09D6}" presName="rootComposite1" presStyleCnt="0"/>
      <dgm:spPr/>
    </dgm:pt>
    <dgm:pt modelId="{27B310D7-19C7-4BF8-984A-2402741A9406}" type="pres">
      <dgm:prSet presAssocID="{5AF5F617-5BD9-4EA6-8D96-26F0787B09D6}" presName="rootText1" presStyleLbl="node0" presStyleIdx="0" presStyleCnt="1">
        <dgm:presLayoutVars>
          <dgm:chPref val="3"/>
        </dgm:presLayoutVars>
      </dgm:prSet>
      <dgm:spPr/>
    </dgm:pt>
    <dgm:pt modelId="{26B58D5B-789F-41C7-A04F-4FAFE9C1BF25}" type="pres">
      <dgm:prSet presAssocID="{5AF5F617-5BD9-4EA6-8D96-26F0787B09D6}" presName="rootConnector1" presStyleLbl="node1" presStyleIdx="0" presStyleCnt="0"/>
      <dgm:spPr/>
    </dgm:pt>
    <dgm:pt modelId="{9BB26522-4711-4E0F-A16E-4172326F4CEE}" type="pres">
      <dgm:prSet presAssocID="{5AF5F617-5BD9-4EA6-8D96-26F0787B09D6}" presName="hierChild2" presStyleCnt="0"/>
      <dgm:spPr/>
    </dgm:pt>
    <dgm:pt modelId="{EDF19680-FD46-4E77-BAE0-378C84487452}" type="pres">
      <dgm:prSet presAssocID="{D9D0D844-01EC-43CE-B625-C47EA95C4CEE}" presName="Name48" presStyleLbl="parChTrans1D2" presStyleIdx="0" presStyleCnt="6"/>
      <dgm:spPr/>
    </dgm:pt>
    <dgm:pt modelId="{8C338EF0-35BE-41B9-AC2B-747781ECAECC}" type="pres">
      <dgm:prSet presAssocID="{F24B98C4-796B-40FF-9099-FB49CE93BDEE}" presName="hierRoot2" presStyleCnt="0">
        <dgm:presLayoutVars>
          <dgm:hierBranch/>
        </dgm:presLayoutVars>
      </dgm:prSet>
      <dgm:spPr/>
    </dgm:pt>
    <dgm:pt modelId="{9E475E4E-FD2D-4B58-832F-8EFC58600066}" type="pres">
      <dgm:prSet presAssocID="{F24B98C4-796B-40FF-9099-FB49CE93BDEE}" presName="rootComposite" presStyleCnt="0"/>
      <dgm:spPr/>
    </dgm:pt>
    <dgm:pt modelId="{F650ECD9-8500-4A68-91B9-5C76220BF66D}" type="pres">
      <dgm:prSet presAssocID="{F24B98C4-796B-40FF-9099-FB49CE93BDEE}" presName="rootText" presStyleLbl="node2" presStyleIdx="0" presStyleCnt="6">
        <dgm:presLayoutVars>
          <dgm:chPref val="3"/>
        </dgm:presLayoutVars>
      </dgm:prSet>
      <dgm:spPr/>
    </dgm:pt>
    <dgm:pt modelId="{C1EBAAB5-C60F-47FC-81C3-D321B6B6BA71}" type="pres">
      <dgm:prSet presAssocID="{F24B98C4-796B-40FF-9099-FB49CE93BDEE}" presName="rootConnector" presStyleLbl="node2" presStyleIdx="0" presStyleCnt="6"/>
      <dgm:spPr/>
    </dgm:pt>
    <dgm:pt modelId="{3F7E8E91-82B5-4DFE-96DE-67E13EF2BAC1}" type="pres">
      <dgm:prSet presAssocID="{F24B98C4-796B-40FF-9099-FB49CE93BDEE}" presName="hierChild4" presStyleCnt="0"/>
      <dgm:spPr/>
    </dgm:pt>
    <dgm:pt modelId="{6825604F-5BBF-476A-AB9B-2244001A6148}" type="pres">
      <dgm:prSet presAssocID="{F24B98C4-796B-40FF-9099-FB49CE93BDEE}" presName="hierChild5" presStyleCnt="0"/>
      <dgm:spPr/>
    </dgm:pt>
    <dgm:pt modelId="{3F6A24DD-700B-4A62-A854-EFF9692A7AFE}" type="pres">
      <dgm:prSet presAssocID="{8A653704-30AE-4583-B46C-9FCB6B03A56C}" presName="Name48" presStyleLbl="parChTrans1D2" presStyleIdx="1" presStyleCnt="6"/>
      <dgm:spPr/>
    </dgm:pt>
    <dgm:pt modelId="{8C3C3FDD-C17E-490C-91DA-B14ECB620C91}" type="pres">
      <dgm:prSet presAssocID="{067FDCB7-D01E-4D98-9F7F-912528313E2F}" presName="hierRoot2" presStyleCnt="0">
        <dgm:presLayoutVars>
          <dgm:hierBranch/>
        </dgm:presLayoutVars>
      </dgm:prSet>
      <dgm:spPr/>
    </dgm:pt>
    <dgm:pt modelId="{2F07809E-7317-48E1-9A17-FE4D70F843F0}" type="pres">
      <dgm:prSet presAssocID="{067FDCB7-D01E-4D98-9F7F-912528313E2F}" presName="rootComposite" presStyleCnt="0"/>
      <dgm:spPr/>
    </dgm:pt>
    <dgm:pt modelId="{14D9998C-BE86-4530-836C-B2B360CDE097}" type="pres">
      <dgm:prSet presAssocID="{067FDCB7-D01E-4D98-9F7F-912528313E2F}" presName="rootText" presStyleLbl="node2" presStyleIdx="1" presStyleCnt="6">
        <dgm:presLayoutVars>
          <dgm:chPref val="3"/>
        </dgm:presLayoutVars>
      </dgm:prSet>
      <dgm:spPr/>
    </dgm:pt>
    <dgm:pt modelId="{714B07F1-C4B5-49C9-A4F5-DEAB67659D2A}" type="pres">
      <dgm:prSet presAssocID="{067FDCB7-D01E-4D98-9F7F-912528313E2F}" presName="rootConnector" presStyleLbl="node2" presStyleIdx="1" presStyleCnt="6"/>
      <dgm:spPr/>
    </dgm:pt>
    <dgm:pt modelId="{57DB22DE-3917-4925-A037-53A32BE556F9}" type="pres">
      <dgm:prSet presAssocID="{067FDCB7-D01E-4D98-9F7F-912528313E2F}" presName="hierChild4" presStyleCnt="0"/>
      <dgm:spPr/>
    </dgm:pt>
    <dgm:pt modelId="{031DD9F3-355E-443F-BDFE-4A51ED905811}" type="pres">
      <dgm:prSet presAssocID="{067FDCB7-D01E-4D98-9F7F-912528313E2F}" presName="hierChild5" presStyleCnt="0"/>
      <dgm:spPr/>
    </dgm:pt>
    <dgm:pt modelId="{DF56AB0F-E9AC-4861-8C92-E5ED72677CD0}" type="pres">
      <dgm:prSet presAssocID="{274C2D54-79C4-476F-A2F0-9B6214E43318}" presName="Name48" presStyleLbl="parChTrans1D2" presStyleIdx="2" presStyleCnt="6"/>
      <dgm:spPr/>
    </dgm:pt>
    <dgm:pt modelId="{F5BDC48D-7354-4958-BA2C-DFFF780A286B}" type="pres">
      <dgm:prSet presAssocID="{3BB1F61B-09B2-45CF-BE31-AD5954861E65}" presName="hierRoot2" presStyleCnt="0">
        <dgm:presLayoutVars>
          <dgm:hierBranch/>
        </dgm:presLayoutVars>
      </dgm:prSet>
      <dgm:spPr/>
    </dgm:pt>
    <dgm:pt modelId="{F138FF6A-34DB-4EEE-89B0-57447ED9F4A3}" type="pres">
      <dgm:prSet presAssocID="{3BB1F61B-09B2-45CF-BE31-AD5954861E65}" presName="rootComposite" presStyleCnt="0"/>
      <dgm:spPr/>
    </dgm:pt>
    <dgm:pt modelId="{0F739CD8-CEAC-4940-A32C-70D34876FA2D}" type="pres">
      <dgm:prSet presAssocID="{3BB1F61B-09B2-45CF-BE31-AD5954861E65}" presName="rootText" presStyleLbl="node2" presStyleIdx="2" presStyleCnt="6">
        <dgm:presLayoutVars>
          <dgm:chPref val="3"/>
        </dgm:presLayoutVars>
      </dgm:prSet>
      <dgm:spPr/>
    </dgm:pt>
    <dgm:pt modelId="{8CA04E8E-47F3-478F-8639-F59BCC4AA7C6}" type="pres">
      <dgm:prSet presAssocID="{3BB1F61B-09B2-45CF-BE31-AD5954861E65}" presName="rootConnector" presStyleLbl="node2" presStyleIdx="2" presStyleCnt="6"/>
      <dgm:spPr/>
    </dgm:pt>
    <dgm:pt modelId="{72BB3AB4-1C1E-496A-8F5F-7CA00EE909AC}" type="pres">
      <dgm:prSet presAssocID="{3BB1F61B-09B2-45CF-BE31-AD5954861E65}" presName="hierChild4" presStyleCnt="0"/>
      <dgm:spPr/>
    </dgm:pt>
    <dgm:pt modelId="{5DC9104B-74CF-4AD6-8A5A-BEFD54E83C06}" type="pres">
      <dgm:prSet presAssocID="{3BB1F61B-09B2-45CF-BE31-AD5954861E65}" presName="hierChild5" presStyleCnt="0"/>
      <dgm:spPr/>
    </dgm:pt>
    <dgm:pt modelId="{52B0F172-82D7-4CCB-A53F-480AD31EC798}" type="pres">
      <dgm:prSet presAssocID="{D9D4D3E6-3FFA-41BB-AF01-DE7B12E1F5F9}" presName="Name48" presStyleLbl="parChTrans1D2" presStyleIdx="3" presStyleCnt="6"/>
      <dgm:spPr/>
    </dgm:pt>
    <dgm:pt modelId="{29B8B23C-E894-459F-B32C-01B4A05F8599}" type="pres">
      <dgm:prSet presAssocID="{5B1CD4E8-D40C-4A77-ADB5-60835B2CBD1B}" presName="hierRoot2" presStyleCnt="0">
        <dgm:presLayoutVars>
          <dgm:hierBranch/>
        </dgm:presLayoutVars>
      </dgm:prSet>
      <dgm:spPr/>
    </dgm:pt>
    <dgm:pt modelId="{976EE43B-9CBA-4AB2-BB69-A3FA331B0409}" type="pres">
      <dgm:prSet presAssocID="{5B1CD4E8-D40C-4A77-ADB5-60835B2CBD1B}" presName="rootComposite" presStyleCnt="0"/>
      <dgm:spPr/>
    </dgm:pt>
    <dgm:pt modelId="{7E158086-7B10-4BAC-838D-CF5AD120C79E}" type="pres">
      <dgm:prSet presAssocID="{5B1CD4E8-D40C-4A77-ADB5-60835B2CBD1B}" presName="rootText" presStyleLbl="node2" presStyleIdx="3" presStyleCnt="6">
        <dgm:presLayoutVars>
          <dgm:chPref val="3"/>
        </dgm:presLayoutVars>
      </dgm:prSet>
      <dgm:spPr/>
    </dgm:pt>
    <dgm:pt modelId="{25264E83-4930-4B50-B015-B1EDB1FDC5CC}" type="pres">
      <dgm:prSet presAssocID="{5B1CD4E8-D40C-4A77-ADB5-60835B2CBD1B}" presName="rootConnector" presStyleLbl="node2" presStyleIdx="3" presStyleCnt="6"/>
      <dgm:spPr/>
    </dgm:pt>
    <dgm:pt modelId="{1CB15244-92B7-4E01-8926-E91AD61D982F}" type="pres">
      <dgm:prSet presAssocID="{5B1CD4E8-D40C-4A77-ADB5-60835B2CBD1B}" presName="hierChild4" presStyleCnt="0"/>
      <dgm:spPr/>
    </dgm:pt>
    <dgm:pt modelId="{4E2CFAD5-15CC-4652-81F1-F33A3E04AAB7}" type="pres">
      <dgm:prSet presAssocID="{5B1CD4E8-D40C-4A77-ADB5-60835B2CBD1B}" presName="hierChild5" presStyleCnt="0"/>
      <dgm:spPr/>
    </dgm:pt>
    <dgm:pt modelId="{9AC18B63-3BC5-414B-88BF-98802A0821A5}" type="pres">
      <dgm:prSet presAssocID="{FDECE385-20FD-4793-BEFD-EE8BCC9E70C2}" presName="Name48" presStyleLbl="parChTrans1D2" presStyleIdx="4" presStyleCnt="6"/>
      <dgm:spPr/>
    </dgm:pt>
    <dgm:pt modelId="{8EB83505-E48D-49AA-9CE3-C7F8D90EE961}" type="pres">
      <dgm:prSet presAssocID="{6CB19E12-585D-4035-8129-D4B2863A5CE7}" presName="hierRoot2" presStyleCnt="0">
        <dgm:presLayoutVars>
          <dgm:hierBranch/>
        </dgm:presLayoutVars>
      </dgm:prSet>
      <dgm:spPr/>
    </dgm:pt>
    <dgm:pt modelId="{1FC185F7-0D09-45C3-B325-32F63B62249B}" type="pres">
      <dgm:prSet presAssocID="{6CB19E12-585D-4035-8129-D4B2863A5CE7}" presName="rootComposite" presStyleCnt="0"/>
      <dgm:spPr/>
    </dgm:pt>
    <dgm:pt modelId="{C8BB9E5B-6AEA-4FC9-B5CA-3ADCA52A68C5}" type="pres">
      <dgm:prSet presAssocID="{6CB19E12-585D-4035-8129-D4B2863A5CE7}" presName="rootText" presStyleLbl="node2" presStyleIdx="4" presStyleCnt="6">
        <dgm:presLayoutVars>
          <dgm:chPref val="3"/>
        </dgm:presLayoutVars>
      </dgm:prSet>
      <dgm:spPr/>
    </dgm:pt>
    <dgm:pt modelId="{12179A29-1B20-466D-98B7-4D719057F4F1}" type="pres">
      <dgm:prSet presAssocID="{6CB19E12-585D-4035-8129-D4B2863A5CE7}" presName="rootConnector" presStyleLbl="node2" presStyleIdx="4" presStyleCnt="6"/>
      <dgm:spPr/>
    </dgm:pt>
    <dgm:pt modelId="{B65F8A4C-9F62-4809-8DC8-6E5ACC7BC7BC}" type="pres">
      <dgm:prSet presAssocID="{6CB19E12-585D-4035-8129-D4B2863A5CE7}" presName="hierChild4" presStyleCnt="0"/>
      <dgm:spPr/>
    </dgm:pt>
    <dgm:pt modelId="{21FD8B26-2E1B-4D0D-AD2A-8D5015EE71E8}" type="pres">
      <dgm:prSet presAssocID="{6CB19E12-585D-4035-8129-D4B2863A5CE7}" presName="hierChild5" presStyleCnt="0"/>
      <dgm:spPr/>
    </dgm:pt>
    <dgm:pt modelId="{7C1751E4-0CD0-4C29-99FA-E525A365C73D}" type="pres">
      <dgm:prSet presAssocID="{0A0E9D62-01EE-42C9-B8EF-9F13B1A561A1}" presName="Name48" presStyleLbl="parChTrans1D2" presStyleIdx="5" presStyleCnt="6"/>
      <dgm:spPr/>
    </dgm:pt>
    <dgm:pt modelId="{B984DE25-821C-4D6A-8864-8CD87192D126}" type="pres">
      <dgm:prSet presAssocID="{647E6453-8B62-471A-80C7-65A9BB8323C3}" presName="hierRoot2" presStyleCnt="0">
        <dgm:presLayoutVars>
          <dgm:hierBranch/>
        </dgm:presLayoutVars>
      </dgm:prSet>
      <dgm:spPr/>
    </dgm:pt>
    <dgm:pt modelId="{10710A87-7EC7-4A64-B14D-C0891479E8CF}" type="pres">
      <dgm:prSet presAssocID="{647E6453-8B62-471A-80C7-65A9BB8323C3}" presName="rootComposite" presStyleCnt="0"/>
      <dgm:spPr/>
    </dgm:pt>
    <dgm:pt modelId="{CB0B741E-783B-4A17-A987-42CDA21F8F98}" type="pres">
      <dgm:prSet presAssocID="{647E6453-8B62-471A-80C7-65A9BB8323C3}" presName="rootText" presStyleLbl="node2" presStyleIdx="5" presStyleCnt="6">
        <dgm:presLayoutVars>
          <dgm:chPref val="3"/>
        </dgm:presLayoutVars>
      </dgm:prSet>
      <dgm:spPr/>
    </dgm:pt>
    <dgm:pt modelId="{8AA6A032-E883-4DC1-8578-46558243E315}" type="pres">
      <dgm:prSet presAssocID="{647E6453-8B62-471A-80C7-65A9BB8323C3}" presName="rootConnector" presStyleLbl="node2" presStyleIdx="5" presStyleCnt="6"/>
      <dgm:spPr/>
    </dgm:pt>
    <dgm:pt modelId="{4F2C6B4B-B424-4B4A-B05F-150CF8ED7C22}" type="pres">
      <dgm:prSet presAssocID="{647E6453-8B62-471A-80C7-65A9BB8323C3}" presName="hierChild4" presStyleCnt="0"/>
      <dgm:spPr/>
    </dgm:pt>
    <dgm:pt modelId="{082AF9B1-E785-4F15-9412-82974B30D5DD}" type="pres">
      <dgm:prSet presAssocID="{647E6453-8B62-471A-80C7-65A9BB8323C3}" presName="hierChild5" presStyleCnt="0"/>
      <dgm:spPr/>
    </dgm:pt>
    <dgm:pt modelId="{1F7D9CCC-320F-4299-8405-9F06C1B56EEC}" type="pres">
      <dgm:prSet presAssocID="{5AF5F617-5BD9-4EA6-8D96-26F0787B09D6}" presName="hierChild3" presStyleCnt="0"/>
      <dgm:spPr/>
    </dgm:pt>
  </dgm:ptLst>
  <dgm:cxnLst>
    <dgm:cxn modelId="{13882110-B28B-4117-8EA7-02755F19A654}" type="presOf" srcId="{3BB1F61B-09B2-45CF-BE31-AD5954861E65}" destId="{8CA04E8E-47F3-478F-8639-F59BCC4AA7C6}" srcOrd="1" destOrd="0" presId="urn:microsoft.com/office/officeart/2005/8/layout/orgChart1"/>
    <dgm:cxn modelId="{D499C6BE-9B63-4798-B5F1-23A4FEF7B774}" type="presOf" srcId="{5B1CD4E8-D40C-4A77-ADB5-60835B2CBD1B}" destId="{25264E83-4930-4B50-B015-B1EDB1FDC5CC}" srcOrd="1" destOrd="0" presId="urn:microsoft.com/office/officeart/2005/8/layout/orgChart1"/>
    <dgm:cxn modelId="{F85AE16C-6DC2-4855-8324-8355BFC60B9E}" type="presOf" srcId="{D9D0D844-01EC-43CE-B625-C47EA95C4CEE}" destId="{EDF19680-FD46-4E77-BAE0-378C84487452}" srcOrd="0" destOrd="0" presId="urn:microsoft.com/office/officeart/2005/8/layout/orgChart1"/>
    <dgm:cxn modelId="{D419062E-7DE8-44E4-81F1-A47D94BEEFFE}" type="presOf" srcId="{D9D4D3E6-3FFA-41BB-AF01-DE7B12E1F5F9}" destId="{52B0F172-82D7-4CCB-A53F-480AD31EC798}" srcOrd="0" destOrd="0" presId="urn:microsoft.com/office/officeart/2005/8/layout/orgChart1"/>
    <dgm:cxn modelId="{91214D18-84CA-4B62-9AF7-C7DDC5C2A426}" srcId="{5AF5F617-5BD9-4EA6-8D96-26F0787B09D6}" destId="{F24B98C4-796B-40FF-9099-FB49CE93BDEE}" srcOrd="0" destOrd="0" parTransId="{D9D0D844-01EC-43CE-B625-C47EA95C4CEE}" sibTransId="{9882F003-D1D3-4E60-A10A-C9F389442C45}"/>
    <dgm:cxn modelId="{60DC965F-8DE6-4B4C-81AB-249EEB6ACC17}" type="presOf" srcId="{6CB19E12-585D-4035-8129-D4B2863A5CE7}" destId="{12179A29-1B20-466D-98B7-4D719057F4F1}" srcOrd="1" destOrd="0" presId="urn:microsoft.com/office/officeart/2005/8/layout/orgChart1"/>
    <dgm:cxn modelId="{B36E3737-9210-41CC-9D35-85AB7F89B046}" type="presOf" srcId="{647E6453-8B62-471A-80C7-65A9BB8323C3}" destId="{CB0B741E-783B-4A17-A987-42CDA21F8F98}" srcOrd="0" destOrd="0" presId="urn:microsoft.com/office/officeart/2005/8/layout/orgChart1"/>
    <dgm:cxn modelId="{2C0930C7-DC7C-49A7-853E-0112BEADB1E8}" srcId="{5AF5F617-5BD9-4EA6-8D96-26F0787B09D6}" destId="{5B1CD4E8-D40C-4A77-ADB5-60835B2CBD1B}" srcOrd="3" destOrd="0" parTransId="{D9D4D3E6-3FFA-41BB-AF01-DE7B12E1F5F9}" sibTransId="{191CD623-3C3C-40B0-BE23-D1885FAA6293}"/>
    <dgm:cxn modelId="{3D4F8109-4719-47C2-9CEA-6230CF751CC5}" srcId="{5AF5F617-5BD9-4EA6-8D96-26F0787B09D6}" destId="{067FDCB7-D01E-4D98-9F7F-912528313E2F}" srcOrd="1" destOrd="0" parTransId="{8A653704-30AE-4583-B46C-9FCB6B03A56C}" sibTransId="{F805FE31-9186-4D5A-A8DB-F02938D8E25D}"/>
    <dgm:cxn modelId="{9084DE51-75A9-4BFA-B011-7337CF503378}" srcId="{5AF5F617-5BD9-4EA6-8D96-26F0787B09D6}" destId="{6CB19E12-585D-4035-8129-D4B2863A5CE7}" srcOrd="4" destOrd="0" parTransId="{FDECE385-20FD-4793-BEFD-EE8BCC9E70C2}" sibTransId="{B87668DD-0A4C-4DC3-8BF6-A989A12D55C4}"/>
    <dgm:cxn modelId="{E981D798-7C9E-4F79-9F90-AD750C518F8D}" type="presOf" srcId="{647E6453-8B62-471A-80C7-65A9BB8323C3}" destId="{8AA6A032-E883-4DC1-8578-46558243E315}" srcOrd="1" destOrd="0" presId="urn:microsoft.com/office/officeart/2005/8/layout/orgChart1"/>
    <dgm:cxn modelId="{9696E0C6-E77C-49CF-ABDE-94424E672D97}" type="presOf" srcId="{FDECE385-20FD-4793-BEFD-EE8BCC9E70C2}" destId="{9AC18B63-3BC5-414B-88BF-98802A0821A5}" srcOrd="0" destOrd="0" presId="urn:microsoft.com/office/officeart/2005/8/layout/orgChart1"/>
    <dgm:cxn modelId="{C610AD1F-21E2-48A5-B9E7-49583844805D}" type="presOf" srcId="{0A0E9D62-01EE-42C9-B8EF-9F13B1A561A1}" destId="{7C1751E4-0CD0-4C29-99FA-E525A365C73D}" srcOrd="0" destOrd="0" presId="urn:microsoft.com/office/officeart/2005/8/layout/orgChart1"/>
    <dgm:cxn modelId="{FCD41DFE-BB69-47DE-A18F-0BCD420807C5}" srcId="{5AF5F617-5BD9-4EA6-8D96-26F0787B09D6}" destId="{3BB1F61B-09B2-45CF-BE31-AD5954861E65}" srcOrd="2" destOrd="0" parTransId="{274C2D54-79C4-476F-A2F0-9B6214E43318}" sibTransId="{4602A618-78AB-4425-A903-3063A326F9F0}"/>
    <dgm:cxn modelId="{CFF8DFF1-5272-41AE-A1F0-883FA9D4A656}" type="presOf" srcId="{8A653704-30AE-4583-B46C-9FCB6B03A56C}" destId="{3F6A24DD-700B-4A62-A854-EFF9692A7AFE}" srcOrd="0" destOrd="0" presId="urn:microsoft.com/office/officeart/2005/8/layout/orgChart1"/>
    <dgm:cxn modelId="{5DF81748-44FD-4F53-8ADC-BB2F0E264EA9}" type="presOf" srcId="{067FDCB7-D01E-4D98-9F7F-912528313E2F}" destId="{714B07F1-C4B5-49C9-A4F5-DEAB67659D2A}" srcOrd="1" destOrd="0" presId="urn:microsoft.com/office/officeart/2005/8/layout/orgChart1"/>
    <dgm:cxn modelId="{ADB129EE-10F6-40B7-9793-70A7F6A7BB0A}" type="presOf" srcId="{274C2D54-79C4-476F-A2F0-9B6214E43318}" destId="{DF56AB0F-E9AC-4861-8C92-E5ED72677CD0}" srcOrd="0" destOrd="0" presId="urn:microsoft.com/office/officeart/2005/8/layout/orgChart1"/>
    <dgm:cxn modelId="{A22E7394-7BF9-4546-BE9A-C9A71524ED79}" type="presOf" srcId="{5B1CD4E8-D40C-4A77-ADB5-60835B2CBD1B}" destId="{7E158086-7B10-4BAC-838D-CF5AD120C79E}" srcOrd="0" destOrd="0" presId="urn:microsoft.com/office/officeart/2005/8/layout/orgChart1"/>
    <dgm:cxn modelId="{349237AD-954B-4B9D-B6CF-C5BCC6CD4FF0}" type="presOf" srcId="{067FDCB7-D01E-4D98-9F7F-912528313E2F}" destId="{14D9998C-BE86-4530-836C-B2B360CDE097}" srcOrd="0" destOrd="0" presId="urn:microsoft.com/office/officeart/2005/8/layout/orgChart1"/>
    <dgm:cxn modelId="{14F8C59E-F3F6-4313-BD8A-E5B43C46320D}" srcId="{5AF5F617-5BD9-4EA6-8D96-26F0787B09D6}" destId="{647E6453-8B62-471A-80C7-65A9BB8323C3}" srcOrd="5" destOrd="0" parTransId="{0A0E9D62-01EE-42C9-B8EF-9F13B1A561A1}" sibTransId="{204AE116-7C2A-4BF0-9091-685978BACE1F}"/>
    <dgm:cxn modelId="{504B39C4-1106-4C37-AEF9-D6A605FFD931}" type="presOf" srcId="{5AF5F617-5BD9-4EA6-8D96-26F0787B09D6}" destId="{27B310D7-19C7-4BF8-984A-2402741A9406}" srcOrd="0" destOrd="0" presId="urn:microsoft.com/office/officeart/2005/8/layout/orgChart1"/>
    <dgm:cxn modelId="{EF51A077-DCF8-4562-8480-4F6330299285}" type="presOf" srcId="{F24B98C4-796B-40FF-9099-FB49CE93BDEE}" destId="{C1EBAAB5-C60F-47FC-81C3-D321B6B6BA71}" srcOrd="1" destOrd="0" presId="urn:microsoft.com/office/officeart/2005/8/layout/orgChart1"/>
    <dgm:cxn modelId="{A3E2F6E7-EDF4-4E0E-ACA0-CDBE903FF0DB}" type="presOf" srcId="{5AF5F617-5BD9-4EA6-8D96-26F0787B09D6}" destId="{26B58D5B-789F-41C7-A04F-4FAFE9C1BF25}" srcOrd="1" destOrd="0" presId="urn:microsoft.com/office/officeart/2005/8/layout/orgChart1"/>
    <dgm:cxn modelId="{9720B924-FB4E-4A2F-8512-CEF83C6797DC}" type="presOf" srcId="{F24B98C4-796B-40FF-9099-FB49CE93BDEE}" destId="{F650ECD9-8500-4A68-91B9-5C76220BF66D}" srcOrd="0" destOrd="0" presId="urn:microsoft.com/office/officeart/2005/8/layout/orgChart1"/>
    <dgm:cxn modelId="{059E7EFB-F412-4640-963F-D4783E4071A3}" type="presOf" srcId="{3BB1F61B-09B2-45CF-BE31-AD5954861E65}" destId="{0F739CD8-CEAC-4940-A32C-70D34876FA2D}" srcOrd="0" destOrd="0" presId="urn:microsoft.com/office/officeart/2005/8/layout/orgChart1"/>
    <dgm:cxn modelId="{3FE7A55A-EE50-4E5E-9CC7-02621393B0F0}" type="presOf" srcId="{19992A5C-9CFB-4264-A542-CA2D919A02D1}" destId="{FBE92D65-C081-4B59-9515-0425B5053D7B}" srcOrd="0" destOrd="0" presId="urn:microsoft.com/office/officeart/2005/8/layout/orgChart1"/>
    <dgm:cxn modelId="{CBCDDDD1-E1D4-45F0-955F-E9C0F05EF9E8}" type="presOf" srcId="{6CB19E12-585D-4035-8129-D4B2863A5CE7}" destId="{C8BB9E5B-6AEA-4FC9-B5CA-3ADCA52A68C5}" srcOrd="0" destOrd="0" presId="urn:microsoft.com/office/officeart/2005/8/layout/orgChart1"/>
    <dgm:cxn modelId="{992E711B-C62E-455F-ABBA-0E05B2EAA438}" srcId="{19992A5C-9CFB-4264-A542-CA2D919A02D1}" destId="{5AF5F617-5BD9-4EA6-8D96-26F0787B09D6}" srcOrd="0" destOrd="0" parTransId="{9C0F2880-5160-4A87-B742-7C6D66327285}" sibTransId="{5A9F4B91-12E5-4851-9032-68BD975DEBAC}"/>
    <dgm:cxn modelId="{5E222448-CB6B-4C71-A9D1-3E6E024B53B7}" type="presParOf" srcId="{FBE92D65-C081-4B59-9515-0425B5053D7B}" destId="{3F8A34A3-E748-4723-854A-1B8F54D68D05}" srcOrd="0" destOrd="0" presId="urn:microsoft.com/office/officeart/2005/8/layout/orgChart1"/>
    <dgm:cxn modelId="{CB235027-C316-435A-A3F8-9CD1683AEE6D}" type="presParOf" srcId="{3F8A34A3-E748-4723-854A-1B8F54D68D05}" destId="{5BCCB055-E7AA-46A2-B4F9-58BECD0F87F8}" srcOrd="0" destOrd="0" presId="urn:microsoft.com/office/officeart/2005/8/layout/orgChart1"/>
    <dgm:cxn modelId="{56D03956-8E05-4E32-AD56-A9DDE5C3808C}" type="presParOf" srcId="{5BCCB055-E7AA-46A2-B4F9-58BECD0F87F8}" destId="{27B310D7-19C7-4BF8-984A-2402741A9406}" srcOrd="0" destOrd="0" presId="urn:microsoft.com/office/officeart/2005/8/layout/orgChart1"/>
    <dgm:cxn modelId="{8032052C-8E1B-4483-9742-ADF6E0022EBA}" type="presParOf" srcId="{5BCCB055-E7AA-46A2-B4F9-58BECD0F87F8}" destId="{26B58D5B-789F-41C7-A04F-4FAFE9C1BF25}" srcOrd="1" destOrd="0" presId="urn:microsoft.com/office/officeart/2005/8/layout/orgChart1"/>
    <dgm:cxn modelId="{E4B5DDED-C427-423D-AA09-165E73A729D1}" type="presParOf" srcId="{3F8A34A3-E748-4723-854A-1B8F54D68D05}" destId="{9BB26522-4711-4E0F-A16E-4172326F4CEE}" srcOrd="1" destOrd="0" presId="urn:microsoft.com/office/officeart/2005/8/layout/orgChart1"/>
    <dgm:cxn modelId="{9F219654-3048-4D5F-BC18-8691CD7D0AE0}" type="presParOf" srcId="{9BB26522-4711-4E0F-A16E-4172326F4CEE}" destId="{EDF19680-FD46-4E77-BAE0-378C84487452}" srcOrd="0" destOrd="0" presId="urn:microsoft.com/office/officeart/2005/8/layout/orgChart1"/>
    <dgm:cxn modelId="{2D28942D-B11B-4B97-8C2A-5669AAC4D4C1}" type="presParOf" srcId="{9BB26522-4711-4E0F-A16E-4172326F4CEE}" destId="{8C338EF0-35BE-41B9-AC2B-747781ECAECC}" srcOrd="1" destOrd="0" presId="urn:microsoft.com/office/officeart/2005/8/layout/orgChart1"/>
    <dgm:cxn modelId="{1A12B2FC-9328-4635-844D-A6B8EB70AC53}" type="presParOf" srcId="{8C338EF0-35BE-41B9-AC2B-747781ECAECC}" destId="{9E475E4E-FD2D-4B58-832F-8EFC58600066}" srcOrd="0" destOrd="0" presId="urn:microsoft.com/office/officeart/2005/8/layout/orgChart1"/>
    <dgm:cxn modelId="{3E84588B-7AB0-4627-BE25-91A6B50508A6}" type="presParOf" srcId="{9E475E4E-FD2D-4B58-832F-8EFC58600066}" destId="{F650ECD9-8500-4A68-91B9-5C76220BF66D}" srcOrd="0" destOrd="0" presId="urn:microsoft.com/office/officeart/2005/8/layout/orgChart1"/>
    <dgm:cxn modelId="{DDC358D4-1B6E-4A3D-A1FB-B1C9EC33F49C}" type="presParOf" srcId="{9E475E4E-FD2D-4B58-832F-8EFC58600066}" destId="{C1EBAAB5-C60F-47FC-81C3-D321B6B6BA71}" srcOrd="1" destOrd="0" presId="urn:microsoft.com/office/officeart/2005/8/layout/orgChart1"/>
    <dgm:cxn modelId="{EFE2AD1C-22F6-4996-8316-51E30A663210}" type="presParOf" srcId="{8C338EF0-35BE-41B9-AC2B-747781ECAECC}" destId="{3F7E8E91-82B5-4DFE-96DE-67E13EF2BAC1}" srcOrd="1" destOrd="0" presId="urn:microsoft.com/office/officeart/2005/8/layout/orgChart1"/>
    <dgm:cxn modelId="{A9DB58BE-D3DD-4BD7-98BC-0B735FA19280}" type="presParOf" srcId="{8C338EF0-35BE-41B9-AC2B-747781ECAECC}" destId="{6825604F-5BBF-476A-AB9B-2244001A6148}" srcOrd="2" destOrd="0" presId="urn:microsoft.com/office/officeart/2005/8/layout/orgChart1"/>
    <dgm:cxn modelId="{476843D9-F5D6-4287-A649-9B2624623603}" type="presParOf" srcId="{9BB26522-4711-4E0F-A16E-4172326F4CEE}" destId="{3F6A24DD-700B-4A62-A854-EFF9692A7AFE}" srcOrd="2" destOrd="0" presId="urn:microsoft.com/office/officeart/2005/8/layout/orgChart1"/>
    <dgm:cxn modelId="{153A0C9A-812E-4221-8749-C563BB3D6EDC}" type="presParOf" srcId="{9BB26522-4711-4E0F-A16E-4172326F4CEE}" destId="{8C3C3FDD-C17E-490C-91DA-B14ECB620C91}" srcOrd="3" destOrd="0" presId="urn:microsoft.com/office/officeart/2005/8/layout/orgChart1"/>
    <dgm:cxn modelId="{BD9030D8-0C1B-4456-AA86-F69CC2FCB478}" type="presParOf" srcId="{8C3C3FDD-C17E-490C-91DA-B14ECB620C91}" destId="{2F07809E-7317-48E1-9A17-FE4D70F843F0}" srcOrd="0" destOrd="0" presId="urn:microsoft.com/office/officeart/2005/8/layout/orgChart1"/>
    <dgm:cxn modelId="{C6F2307B-58CC-4F1D-B482-06824F45C563}" type="presParOf" srcId="{2F07809E-7317-48E1-9A17-FE4D70F843F0}" destId="{14D9998C-BE86-4530-836C-B2B360CDE097}" srcOrd="0" destOrd="0" presId="urn:microsoft.com/office/officeart/2005/8/layout/orgChart1"/>
    <dgm:cxn modelId="{7E632D0F-A448-43E3-8F02-DF11B311BD93}" type="presParOf" srcId="{2F07809E-7317-48E1-9A17-FE4D70F843F0}" destId="{714B07F1-C4B5-49C9-A4F5-DEAB67659D2A}" srcOrd="1" destOrd="0" presId="urn:microsoft.com/office/officeart/2005/8/layout/orgChart1"/>
    <dgm:cxn modelId="{8A623097-D1BD-4229-BB76-8D0F7143A47E}" type="presParOf" srcId="{8C3C3FDD-C17E-490C-91DA-B14ECB620C91}" destId="{57DB22DE-3917-4925-A037-53A32BE556F9}" srcOrd="1" destOrd="0" presId="urn:microsoft.com/office/officeart/2005/8/layout/orgChart1"/>
    <dgm:cxn modelId="{0AFF5C86-269E-40EF-9DB8-D87E6F5F6475}" type="presParOf" srcId="{8C3C3FDD-C17E-490C-91DA-B14ECB620C91}" destId="{031DD9F3-355E-443F-BDFE-4A51ED905811}" srcOrd="2" destOrd="0" presId="urn:microsoft.com/office/officeart/2005/8/layout/orgChart1"/>
    <dgm:cxn modelId="{04592A59-7FCF-4659-8FEC-17FDE95D2BC1}" type="presParOf" srcId="{9BB26522-4711-4E0F-A16E-4172326F4CEE}" destId="{DF56AB0F-E9AC-4861-8C92-E5ED72677CD0}" srcOrd="4" destOrd="0" presId="urn:microsoft.com/office/officeart/2005/8/layout/orgChart1"/>
    <dgm:cxn modelId="{50499C74-9FFA-4B1A-8080-A9BBA4677EA3}" type="presParOf" srcId="{9BB26522-4711-4E0F-A16E-4172326F4CEE}" destId="{F5BDC48D-7354-4958-BA2C-DFFF780A286B}" srcOrd="5" destOrd="0" presId="urn:microsoft.com/office/officeart/2005/8/layout/orgChart1"/>
    <dgm:cxn modelId="{821B4365-F331-474D-844D-5426AA3F6325}" type="presParOf" srcId="{F5BDC48D-7354-4958-BA2C-DFFF780A286B}" destId="{F138FF6A-34DB-4EEE-89B0-57447ED9F4A3}" srcOrd="0" destOrd="0" presId="urn:microsoft.com/office/officeart/2005/8/layout/orgChart1"/>
    <dgm:cxn modelId="{E300D1ED-6B01-4F4D-A9EC-28C66BAEB97E}" type="presParOf" srcId="{F138FF6A-34DB-4EEE-89B0-57447ED9F4A3}" destId="{0F739CD8-CEAC-4940-A32C-70D34876FA2D}" srcOrd="0" destOrd="0" presId="urn:microsoft.com/office/officeart/2005/8/layout/orgChart1"/>
    <dgm:cxn modelId="{9A5FBD0A-3F78-4E40-A5B1-777DE891745A}" type="presParOf" srcId="{F138FF6A-34DB-4EEE-89B0-57447ED9F4A3}" destId="{8CA04E8E-47F3-478F-8639-F59BCC4AA7C6}" srcOrd="1" destOrd="0" presId="urn:microsoft.com/office/officeart/2005/8/layout/orgChart1"/>
    <dgm:cxn modelId="{8FC52D24-D1F8-4B4E-AA79-24DD1A51DFBE}" type="presParOf" srcId="{F5BDC48D-7354-4958-BA2C-DFFF780A286B}" destId="{72BB3AB4-1C1E-496A-8F5F-7CA00EE909AC}" srcOrd="1" destOrd="0" presId="urn:microsoft.com/office/officeart/2005/8/layout/orgChart1"/>
    <dgm:cxn modelId="{C4E37FD6-4181-4F34-AABD-1B6525CC43CE}" type="presParOf" srcId="{F5BDC48D-7354-4958-BA2C-DFFF780A286B}" destId="{5DC9104B-74CF-4AD6-8A5A-BEFD54E83C06}" srcOrd="2" destOrd="0" presId="urn:microsoft.com/office/officeart/2005/8/layout/orgChart1"/>
    <dgm:cxn modelId="{5F07033A-BCEB-43B9-BD1E-9D094A10E38A}" type="presParOf" srcId="{9BB26522-4711-4E0F-A16E-4172326F4CEE}" destId="{52B0F172-82D7-4CCB-A53F-480AD31EC798}" srcOrd="6" destOrd="0" presId="urn:microsoft.com/office/officeart/2005/8/layout/orgChart1"/>
    <dgm:cxn modelId="{3891E5E1-6F23-4B30-841F-EB2610479954}" type="presParOf" srcId="{9BB26522-4711-4E0F-A16E-4172326F4CEE}" destId="{29B8B23C-E894-459F-B32C-01B4A05F8599}" srcOrd="7" destOrd="0" presId="urn:microsoft.com/office/officeart/2005/8/layout/orgChart1"/>
    <dgm:cxn modelId="{77B77419-B0AB-45F3-9FA0-9720A4467ABB}" type="presParOf" srcId="{29B8B23C-E894-459F-B32C-01B4A05F8599}" destId="{976EE43B-9CBA-4AB2-BB69-A3FA331B0409}" srcOrd="0" destOrd="0" presId="urn:microsoft.com/office/officeart/2005/8/layout/orgChart1"/>
    <dgm:cxn modelId="{8B5E1613-9324-4986-A3DD-6473065DB1F3}" type="presParOf" srcId="{976EE43B-9CBA-4AB2-BB69-A3FA331B0409}" destId="{7E158086-7B10-4BAC-838D-CF5AD120C79E}" srcOrd="0" destOrd="0" presId="urn:microsoft.com/office/officeart/2005/8/layout/orgChart1"/>
    <dgm:cxn modelId="{8CF264AD-31ED-4AB9-BFDA-16004295CA7F}" type="presParOf" srcId="{976EE43B-9CBA-4AB2-BB69-A3FA331B0409}" destId="{25264E83-4930-4B50-B015-B1EDB1FDC5CC}" srcOrd="1" destOrd="0" presId="urn:microsoft.com/office/officeart/2005/8/layout/orgChart1"/>
    <dgm:cxn modelId="{843F0EC2-B404-4E98-B122-3ADE3C151B74}" type="presParOf" srcId="{29B8B23C-E894-459F-B32C-01B4A05F8599}" destId="{1CB15244-92B7-4E01-8926-E91AD61D982F}" srcOrd="1" destOrd="0" presId="urn:microsoft.com/office/officeart/2005/8/layout/orgChart1"/>
    <dgm:cxn modelId="{86239995-4A3E-4336-8E54-0C90636BBE7C}" type="presParOf" srcId="{29B8B23C-E894-459F-B32C-01B4A05F8599}" destId="{4E2CFAD5-15CC-4652-81F1-F33A3E04AAB7}" srcOrd="2" destOrd="0" presId="urn:microsoft.com/office/officeart/2005/8/layout/orgChart1"/>
    <dgm:cxn modelId="{3B71E42E-6811-437C-90AC-E698F0A0FD70}" type="presParOf" srcId="{9BB26522-4711-4E0F-A16E-4172326F4CEE}" destId="{9AC18B63-3BC5-414B-88BF-98802A0821A5}" srcOrd="8" destOrd="0" presId="urn:microsoft.com/office/officeart/2005/8/layout/orgChart1"/>
    <dgm:cxn modelId="{B032948A-8330-49E6-B2F9-38F0B3856D08}" type="presParOf" srcId="{9BB26522-4711-4E0F-A16E-4172326F4CEE}" destId="{8EB83505-E48D-49AA-9CE3-C7F8D90EE961}" srcOrd="9" destOrd="0" presId="urn:microsoft.com/office/officeart/2005/8/layout/orgChart1"/>
    <dgm:cxn modelId="{118DB058-71DE-4D5E-9935-07822D21A9C4}" type="presParOf" srcId="{8EB83505-E48D-49AA-9CE3-C7F8D90EE961}" destId="{1FC185F7-0D09-45C3-B325-32F63B62249B}" srcOrd="0" destOrd="0" presId="urn:microsoft.com/office/officeart/2005/8/layout/orgChart1"/>
    <dgm:cxn modelId="{05817938-1A33-4F29-AD69-80BB84EB5C63}" type="presParOf" srcId="{1FC185F7-0D09-45C3-B325-32F63B62249B}" destId="{C8BB9E5B-6AEA-4FC9-B5CA-3ADCA52A68C5}" srcOrd="0" destOrd="0" presId="urn:microsoft.com/office/officeart/2005/8/layout/orgChart1"/>
    <dgm:cxn modelId="{1D2351C5-8191-483A-88C6-D72E360A93DC}" type="presParOf" srcId="{1FC185F7-0D09-45C3-B325-32F63B62249B}" destId="{12179A29-1B20-466D-98B7-4D719057F4F1}" srcOrd="1" destOrd="0" presId="urn:microsoft.com/office/officeart/2005/8/layout/orgChart1"/>
    <dgm:cxn modelId="{8382E95E-0A78-4A0A-8F16-C87DBB9A16C7}" type="presParOf" srcId="{8EB83505-E48D-49AA-9CE3-C7F8D90EE961}" destId="{B65F8A4C-9F62-4809-8DC8-6E5ACC7BC7BC}" srcOrd="1" destOrd="0" presId="urn:microsoft.com/office/officeart/2005/8/layout/orgChart1"/>
    <dgm:cxn modelId="{55AA4782-854B-4056-8B18-A05DD1AFD673}" type="presParOf" srcId="{8EB83505-E48D-49AA-9CE3-C7F8D90EE961}" destId="{21FD8B26-2E1B-4D0D-AD2A-8D5015EE71E8}" srcOrd="2" destOrd="0" presId="urn:microsoft.com/office/officeart/2005/8/layout/orgChart1"/>
    <dgm:cxn modelId="{1573074D-B1A9-4359-8172-CEE0FA5FE7F7}" type="presParOf" srcId="{9BB26522-4711-4E0F-A16E-4172326F4CEE}" destId="{7C1751E4-0CD0-4C29-99FA-E525A365C73D}" srcOrd="10" destOrd="0" presId="urn:microsoft.com/office/officeart/2005/8/layout/orgChart1"/>
    <dgm:cxn modelId="{2CFF7B8B-1120-4125-A01E-C298C6638BC3}" type="presParOf" srcId="{9BB26522-4711-4E0F-A16E-4172326F4CEE}" destId="{B984DE25-821C-4D6A-8864-8CD87192D126}" srcOrd="11" destOrd="0" presId="urn:microsoft.com/office/officeart/2005/8/layout/orgChart1"/>
    <dgm:cxn modelId="{95683B8D-7CBA-4AF6-885C-189D11B122AA}" type="presParOf" srcId="{B984DE25-821C-4D6A-8864-8CD87192D126}" destId="{10710A87-7EC7-4A64-B14D-C0891479E8CF}" srcOrd="0" destOrd="0" presId="urn:microsoft.com/office/officeart/2005/8/layout/orgChart1"/>
    <dgm:cxn modelId="{744C737D-104E-434F-9D65-1FB26BBAA46E}" type="presParOf" srcId="{10710A87-7EC7-4A64-B14D-C0891479E8CF}" destId="{CB0B741E-783B-4A17-A987-42CDA21F8F98}" srcOrd="0" destOrd="0" presId="urn:microsoft.com/office/officeart/2005/8/layout/orgChart1"/>
    <dgm:cxn modelId="{47776529-D21E-4BEE-93C4-19D2177BE6C2}" type="presParOf" srcId="{10710A87-7EC7-4A64-B14D-C0891479E8CF}" destId="{8AA6A032-E883-4DC1-8578-46558243E315}" srcOrd="1" destOrd="0" presId="urn:microsoft.com/office/officeart/2005/8/layout/orgChart1"/>
    <dgm:cxn modelId="{25DF8812-1049-4A0C-86D1-D65D1B575FA5}" type="presParOf" srcId="{B984DE25-821C-4D6A-8864-8CD87192D126}" destId="{4F2C6B4B-B424-4B4A-B05F-150CF8ED7C22}" srcOrd="1" destOrd="0" presId="urn:microsoft.com/office/officeart/2005/8/layout/orgChart1"/>
    <dgm:cxn modelId="{443CC4B7-CE18-4209-BC61-43556FE9A37E}" type="presParOf" srcId="{B984DE25-821C-4D6A-8864-8CD87192D126}" destId="{082AF9B1-E785-4F15-9412-82974B30D5DD}" srcOrd="2" destOrd="0" presId="urn:microsoft.com/office/officeart/2005/8/layout/orgChart1"/>
    <dgm:cxn modelId="{6889052B-725B-489F-A090-A241B17C2301}" type="presParOf" srcId="{3F8A34A3-E748-4723-854A-1B8F54D68D05}" destId="{1F7D9CCC-320F-4299-8405-9F06C1B56E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8A395-F9E9-4628-8C73-79BFBB9E5FDD}" type="doc">
      <dgm:prSet loTypeId="urn:microsoft.com/office/officeart/2005/8/layout/orgChart1" loCatId="hierarchy" qsTypeId="urn:microsoft.com/office/officeart/2005/8/quickstyle/simple1" qsCatId="simple" csTypeId="urn:microsoft.com/office/officeart/2005/8/colors/accent1_2" csCatId="accent1"/>
      <dgm:spPr/>
    </dgm:pt>
    <dgm:pt modelId="{F49BDEC3-8AF3-4F30-9E39-3A0F3F8983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Franklin Gothic Demi" pitchFamily="34" charset="0"/>
              <a:cs typeface="Arial" charset="0"/>
            </a:rPr>
            <a:t>Різновиди кераміки у трипільців</a:t>
          </a:r>
          <a:r>
            <a:rPr kumimoji="0" lang="uk-UA" altLang="uk-UA" b="0" i="0" u="none" strike="noStrike" cap="none" normalizeH="0" baseline="0" smtClean="0">
              <a:ln>
                <a:noFill/>
              </a:ln>
              <a:solidFill>
                <a:srgbClr val="000000"/>
              </a:solidFill>
              <a:effectLst/>
              <a:latin typeface="Arial" charset="0"/>
              <a:cs typeface="Arial" charset="0"/>
            </a:rPr>
            <a:t> </a:t>
          </a:r>
          <a:endParaRPr kumimoji="0" lang="ru-RU" altLang="uk-UA" b="0" i="0" u="none" strike="noStrike" cap="none" normalizeH="0" baseline="0" smtClean="0">
            <a:ln>
              <a:noFill/>
            </a:ln>
            <a:solidFill>
              <a:schemeClr val="tx1"/>
            </a:solidFill>
            <a:effectLst/>
            <a:latin typeface="Arial" charset="0"/>
            <a:cs typeface="Arial" charset="0"/>
          </a:endParaRPr>
        </a:p>
      </dgm:t>
    </dgm:pt>
    <dgm:pt modelId="{3342C939-DE2F-4B13-9C45-346BB6BA2B0D}" type="parTrans" cxnId="{D781D37F-B80F-4E02-89E1-2789CA29F307}">
      <dgm:prSet/>
      <dgm:spPr/>
    </dgm:pt>
    <dgm:pt modelId="{6953F3AB-49DE-45C3-A832-58B12A74AC8B}" type="sibTrans" cxnId="{D781D37F-B80F-4E02-89E1-2789CA29F307}">
      <dgm:prSet/>
      <dgm:spPr/>
    </dgm:pt>
    <dgm:pt modelId="{74FF4C04-5539-4125-BB3F-3C389516AE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1" i="0" u="none" strike="noStrike" cap="none" normalizeH="0" baseline="0" smtClean="0">
              <a:ln>
                <a:noFill/>
              </a:ln>
              <a:solidFill>
                <a:srgbClr val="000000"/>
              </a:solidFill>
              <a:effectLst/>
              <a:latin typeface="Arial" charset="0"/>
              <a:cs typeface="Arial" charset="0"/>
            </a:rPr>
            <a:t>Тарний </a:t>
          </a:r>
          <a:br>
            <a:rPr kumimoji="0" lang="uk-UA" altLang="uk-UA" b="1" i="0" u="none" strike="noStrike" cap="none" normalizeH="0" baseline="0" smtClean="0">
              <a:ln>
                <a:noFill/>
              </a:ln>
              <a:solidFill>
                <a:srgbClr val="000000"/>
              </a:solidFill>
              <a:effectLst/>
              <a:latin typeface="Arial" charset="0"/>
              <a:cs typeface="Arial" charset="0"/>
            </a:rPr>
          </a:br>
          <a:r>
            <a:rPr kumimoji="0" lang="uk-UA" altLang="uk-UA" b="1" i="0" u="none" strike="noStrike" cap="none" normalizeH="0" baseline="0" smtClean="0">
              <a:ln>
                <a:noFill/>
              </a:ln>
              <a:solidFill>
                <a:srgbClr val="000000"/>
              </a:solidFill>
              <a:effectLst/>
              <a:latin typeface="Arial" charset="0"/>
              <a:cs typeface="Arial" charset="0"/>
            </a:rPr>
            <a:t>посуд</a:t>
          </a:r>
          <a:endParaRPr kumimoji="0" lang="ru-RU" altLang="uk-UA" b="1" i="0" u="none" strike="noStrike" cap="none" normalizeH="0" baseline="0" smtClean="0">
            <a:ln>
              <a:noFill/>
            </a:ln>
            <a:solidFill>
              <a:schemeClr val="tx1"/>
            </a:solidFill>
            <a:effectLst/>
            <a:latin typeface="Arial" charset="0"/>
            <a:cs typeface="Arial" charset="0"/>
          </a:endParaRPr>
        </a:p>
      </dgm:t>
    </dgm:pt>
    <dgm:pt modelId="{70262386-D5E3-40CD-A4A0-959CBA443A8E}" type="parTrans" cxnId="{95828D22-831B-43E1-B646-B62510EFE36D}">
      <dgm:prSet/>
      <dgm:spPr/>
    </dgm:pt>
    <dgm:pt modelId="{879E6198-EC11-4238-B0E4-0177423A8BF2}" type="sibTrans" cxnId="{95828D22-831B-43E1-B646-B62510EFE36D}">
      <dgm:prSet/>
      <dgm:spPr/>
    </dgm:pt>
    <dgm:pt modelId="{55C9FBEE-809F-4F93-8C28-5B1BF801AB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для збереження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зерна</a:t>
          </a:r>
          <a:endParaRPr kumimoji="0" lang="ru-RU" altLang="uk-UA" b="0" i="0" u="none" strike="noStrike" cap="none" normalizeH="0" baseline="0" smtClean="0">
            <a:ln>
              <a:noFill/>
            </a:ln>
            <a:solidFill>
              <a:schemeClr val="tx1"/>
            </a:solidFill>
            <a:effectLst/>
            <a:latin typeface="Arial" charset="0"/>
            <a:cs typeface="Arial" charset="0"/>
          </a:endParaRPr>
        </a:p>
      </dgm:t>
    </dgm:pt>
    <dgm:pt modelId="{1C92A858-2ABD-4DD2-BF73-39EF179E6BDA}" type="parTrans" cxnId="{7B103F8F-16C0-41E8-8F9C-39A5E2EF55B3}">
      <dgm:prSet/>
      <dgm:spPr/>
    </dgm:pt>
    <dgm:pt modelId="{3AA058E2-0D68-4930-81FA-7727835F45C4}" type="sibTrans" cxnId="{7B103F8F-16C0-41E8-8F9C-39A5E2EF55B3}">
      <dgm:prSet/>
      <dgm:spPr/>
    </dgm:pt>
    <dgm:pt modelId="{DFC4EF7A-EB39-4B9C-85FA-97D5BFB46B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uk-UA" b="0" i="0" u="none" strike="noStrike" cap="none" normalizeH="0" baseline="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uk-UA" b="0" i="0" u="none" strike="noStrike" cap="none" normalizeH="0" baseline="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великі</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(0,8 – 1 м.),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товстостінні</a:t>
          </a:r>
          <a:endParaRPr kumimoji="0" lang="ru-RU" altLang="uk-UA" b="0" i="0" u="none" strike="noStrike" cap="none" normalizeH="0" baseline="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uk-UA" b="0" i="0" u="none" strike="noStrike" cap="none" normalizeH="0" baseline="0" smtClean="0">
            <a:ln>
              <a:noFill/>
            </a:ln>
            <a:solidFill>
              <a:schemeClr val="tx1"/>
            </a:solidFill>
            <a:effectLst/>
            <a:latin typeface="Arial" charset="0"/>
            <a:cs typeface="Arial" charset="0"/>
          </a:endParaRPr>
        </a:p>
      </dgm:t>
    </dgm:pt>
    <dgm:pt modelId="{1F5FB9C8-5B7A-4D82-BD23-52AB9D904DF1}" type="parTrans" cxnId="{9EFB1BEC-AA2F-4CE0-87AC-DC668FEF48B6}">
      <dgm:prSet/>
      <dgm:spPr/>
    </dgm:pt>
    <dgm:pt modelId="{2DE79300-C8DB-4E7E-BF8D-D83524348963}" type="sibTrans" cxnId="{9EFB1BEC-AA2F-4CE0-87AC-DC668FEF48B6}">
      <dgm:prSet/>
      <dgm:spPr/>
    </dgm:pt>
    <dgm:pt modelId="{44429F05-1A7C-4D39-BF01-EDA59C39D1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грушоподібної або кульоподібної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форми</a:t>
          </a:r>
          <a:endParaRPr kumimoji="0" lang="ru-RU" altLang="uk-UA" b="0" i="0" u="none" strike="noStrike" cap="none" normalizeH="0" baseline="0" smtClean="0">
            <a:ln>
              <a:noFill/>
            </a:ln>
            <a:solidFill>
              <a:schemeClr val="tx1"/>
            </a:solidFill>
            <a:effectLst/>
            <a:latin typeface="Arial" charset="0"/>
            <a:cs typeface="Arial" charset="0"/>
          </a:endParaRPr>
        </a:p>
      </dgm:t>
    </dgm:pt>
    <dgm:pt modelId="{26664A14-5CEA-47BD-A9A8-125C74E4CC87}" type="parTrans" cxnId="{F6DD876F-AEF8-4293-90A5-0F424786B615}">
      <dgm:prSet/>
      <dgm:spPr/>
    </dgm:pt>
    <dgm:pt modelId="{4A26D415-D642-46A1-9177-16650F965757}" type="sibTrans" cxnId="{F6DD876F-AEF8-4293-90A5-0F424786B615}">
      <dgm:prSet/>
      <dgm:spPr/>
    </dgm:pt>
    <dgm:pt modelId="{4D093014-49E1-4AEA-9721-FB053C38EC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1" i="0" u="none" strike="noStrike" cap="none" normalizeH="0" baseline="0" smtClean="0">
              <a:ln>
                <a:noFill/>
              </a:ln>
              <a:solidFill>
                <a:srgbClr val="000000"/>
              </a:solidFill>
              <a:effectLst/>
              <a:latin typeface="Arial" charset="0"/>
              <a:cs typeface="Arial" charset="0"/>
            </a:rPr>
            <a:t>Кухонна </a:t>
          </a:r>
          <a:br>
            <a:rPr kumimoji="0" lang="uk-UA" altLang="uk-UA" b="1" i="0" u="none" strike="noStrike" cap="none" normalizeH="0" baseline="0" smtClean="0">
              <a:ln>
                <a:noFill/>
              </a:ln>
              <a:solidFill>
                <a:srgbClr val="000000"/>
              </a:solidFill>
              <a:effectLst/>
              <a:latin typeface="Arial" charset="0"/>
              <a:cs typeface="Arial" charset="0"/>
            </a:rPr>
          </a:br>
          <a:r>
            <a:rPr kumimoji="0" lang="uk-UA" altLang="uk-UA" b="1" i="0" u="none" strike="noStrike" cap="none" normalizeH="0" baseline="0" smtClean="0">
              <a:ln>
                <a:noFill/>
              </a:ln>
              <a:solidFill>
                <a:srgbClr val="000000"/>
              </a:solidFill>
              <a:effectLst/>
              <a:latin typeface="Arial" charset="0"/>
              <a:cs typeface="Arial" charset="0"/>
            </a:rPr>
            <a:t>кераміка</a:t>
          </a:r>
          <a:endParaRPr kumimoji="0" lang="ru-RU" altLang="uk-UA" b="1" i="0" u="none" strike="noStrike" cap="none" normalizeH="0" baseline="0" smtClean="0">
            <a:ln>
              <a:noFill/>
            </a:ln>
            <a:solidFill>
              <a:schemeClr val="tx1"/>
            </a:solidFill>
            <a:effectLst/>
            <a:latin typeface="Arial" charset="0"/>
            <a:cs typeface="Arial" charset="0"/>
          </a:endParaRPr>
        </a:p>
      </dgm:t>
    </dgm:pt>
    <dgm:pt modelId="{5BE7F2AA-FDAC-4FFB-9DD3-FB3A8A16AA7B}" type="parTrans" cxnId="{30C64029-F18D-40D1-95C1-742F712A7F14}">
      <dgm:prSet/>
      <dgm:spPr/>
    </dgm:pt>
    <dgm:pt modelId="{2208DEBB-F344-4BA0-BA73-CC45FE4DF6EB}" type="sibTrans" cxnId="{30C64029-F18D-40D1-95C1-742F712A7F14}">
      <dgm:prSet/>
      <dgm:spPr/>
    </dgm:pt>
    <dgm:pt modelId="{970B34CB-E7AE-4C23-9C90-B0DD1F7145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горщики і миски різного профілю</a:t>
          </a:r>
          <a:endParaRPr kumimoji="0" lang="ru-RU" altLang="uk-UA" b="0" i="0" u="none" strike="noStrike" cap="none" normalizeH="0" baseline="0" smtClean="0">
            <a:ln>
              <a:noFill/>
            </a:ln>
            <a:solidFill>
              <a:schemeClr val="tx1"/>
            </a:solidFill>
            <a:effectLst/>
            <a:latin typeface="Arial" charset="0"/>
            <a:cs typeface="Arial" charset="0"/>
          </a:endParaRPr>
        </a:p>
      </dgm:t>
    </dgm:pt>
    <dgm:pt modelId="{B78E9805-2BFF-47E7-9F0C-572305F725A0}" type="parTrans" cxnId="{B516DC69-ED41-4403-9C1B-EB928C7DE23F}">
      <dgm:prSet/>
      <dgm:spPr/>
    </dgm:pt>
    <dgm:pt modelId="{0DC42E70-4FA5-4BA8-987B-EF78D4126999}" type="sibTrans" cxnId="{B516DC69-ED41-4403-9C1B-EB928C7DE23F}">
      <dgm:prSet/>
      <dgm:spPr/>
    </dgm:pt>
    <dgm:pt modelId="{1AF3707A-0917-4568-B0D2-1227BB1D01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чаші, глечики,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вази</a:t>
          </a:r>
          <a:endParaRPr kumimoji="0" lang="ru-RU" altLang="uk-UA" b="0" i="0" u="none" strike="noStrike" cap="none" normalizeH="0" baseline="0" smtClean="0">
            <a:ln>
              <a:noFill/>
            </a:ln>
            <a:solidFill>
              <a:schemeClr val="tx1"/>
            </a:solidFill>
            <a:effectLst/>
            <a:latin typeface="Arial" charset="0"/>
            <a:cs typeface="Arial" charset="0"/>
          </a:endParaRPr>
        </a:p>
      </dgm:t>
    </dgm:pt>
    <dgm:pt modelId="{8C3BFB0C-45DE-4B46-ADF1-6B1D1BE1FFF6}" type="parTrans" cxnId="{E37A2FBE-D30B-4640-8CE4-D5968B825CD7}">
      <dgm:prSet/>
      <dgm:spPr/>
    </dgm:pt>
    <dgm:pt modelId="{7E37DD48-D3D4-429D-A6CB-C4E10B335EF2}" type="sibTrans" cxnId="{E37A2FBE-D30B-4640-8CE4-D5968B825CD7}">
      <dgm:prSet/>
      <dgm:spPr/>
    </dgm:pt>
    <dgm:pt modelId="{73D35144-2B8C-426E-92AE-3963F2ADEA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“фруктовниці”,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зерновики</a:t>
          </a:r>
          <a:endParaRPr kumimoji="0" lang="ru-RU" altLang="uk-UA" b="0" i="0" u="none" strike="noStrike" cap="none" normalizeH="0" baseline="0" smtClean="0">
            <a:ln>
              <a:noFill/>
            </a:ln>
            <a:solidFill>
              <a:schemeClr val="tx1"/>
            </a:solidFill>
            <a:effectLst/>
            <a:latin typeface="Arial" charset="0"/>
            <a:cs typeface="Arial" charset="0"/>
          </a:endParaRPr>
        </a:p>
      </dgm:t>
    </dgm:pt>
    <dgm:pt modelId="{1FC9BB39-9262-4301-9758-4E5B4E8B100D}" type="parTrans" cxnId="{00CA0249-A4D1-4482-ADE0-D1D09D896116}">
      <dgm:prSet/>
      <dgm:spPr/>
    </dgm:pt>
    <dgm:pt modelId="{F067F96C-CAEF-48AB-838C-8327099057EC}" type="sibTrans" cxnId="{00CA0249-A4D1-4482-ADE0-D1D09D896116}">
      <dgm:prSet/>
      <dgm:spPr/>
    </dgm:pt>
    <dgm:pt modelId="{A042DB8D-617B-40FA-A15A-B36DD0A39B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1" i="0" u="none" strike="noStrike" cap="none" normalizeH="0" baseline="0" smtClean="0">
              <a:ln>
                <a:noFill/>
              </a:ln>
              <a:solidFill>
                <a:srgbClr val="000000"/>
              </a:solidFill>
              <a:effectLst/>
              <a:latin typeface="Arial" charset="0"/>
              <a:cs typeface="Arial" charset="0"/>
            </a:rPr>
            <a:t>Столовий</a:t>
          </a:r>
          <a:br>
            <a:rPr kumimoji="0" lang="uk-UA" altLang="uk-UA" b="1" i="0" u="none" strike="noStrike" cap="none" normalizeH="0" baseline="0" smtClean="0">
              <a:ln>
                <a:noFill/>
              </a:ln>
              <a:solidFill>
                <a:srgbClr val="000000"/>
              </a:solidFill>
              <a:effectLst/>
              <a:latin typeface="Arial" charset="0"/>
              <a:cs typeface="Arial" charset="0"/>
            </a:rPr>
          </a:br>
          <a:r>
            <a:rPr kumimoji="0" lang="uk-UA" altLang="uk-UA" b="1" i="0" u="none" strike="noStrike" cap="none" normalizeH="0" baseline="0" smtClean="0">
              <a:ln>
                <a:noFill/>
              </a:ln>
              <a:solidFill>
                <a:srgbClr val="000000"/>
              </a:solidFill>
              <a:effectLst/>
              <a:latin typeface="Arial" charset="0"/>
              <a:cs typeface="Arial" charset="0"/>
            </a:rPr>
            <a:t>посуд</a:t>
          </a:r>
          <a:r>
            <a:rPr kumimoji="0" lang="uk-UA" altLang="uk-UA" b="0" i="0" u="none" strike="noStrike" cap="none" normalizeH="0" baseline="0" smtClean="0">
              <a:ln>
                <a:noFill/>
              </a:ln>
              <a:solidFill>
                <a:srgbClr val="000000"/>
              </a:solidFill>
              <a:effectLst/>
              <a:latin typeface="Arial" charset="0"/>
              <a:cs typeface="Arial" charset="0"/>
            </a:rPr>
            <a:t> </a:t>
          </a:r>
          <a:endParaRPr kumimoji="0" lang="ru-RU" altLang="uk-UA" b="0" i="0" u="none" strike="noStrike" cap="none" normalizeH="0" baseline="0" smtClean="0">
            <a:ln>
              <a:noFill/>
            </a:ln>
            <a:solidFill>
              <a:schemeClr val="tx1"/>
            </a:solidFill>
            <a:effectLst/>
            <a:latin typeface="Arial" charset="0"/>
            <a:cs typeface="Arial" charset="0"/>
          </a:endParaRPr>
        </a:p>
      </dgm:t>
    </dgm:pt>
    <dgm:pt modelId="{7D37D65C-D84E-4F52-9933-1931929219C1}" type="parTrans" cxnId="{ECC72B47-DB6D-47FA-BBBA-9C2C9AF41D80}">
      <dgm:prSet/>
      <dgm:spPr/>
    </dgm:pt>
    <dgm:pt modelId="{D8ADF298-F599-4192-B4CF-3940E21B562C}" type="sibTrans" cxnId="{ECC72B47-DB6D-47FA-BBBA-9C2C9AF41D80}">
      <dgm:prSet/>
      <dgm:spPr/>
    </dgm:pt>
    <dgm:pt modelId="{B18823CF-6A61-4E0F-A141-77096A0144D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миски,</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горщики, макітри</a:t>
          </a:r>
          <a:r>
            <a:rPr kumimoji="0" lang="ru-RU" altLang="uk-UA" b="0" i="0" u="none" strike="noStrike" cap="none" normalizeH="0" baseline="0" smtClean="0">
              <a:ln>
                <a:noFill/>
              </a:ln>
              <a:solidFill>
                <a:srgbClr val="000000"/>
              </a:solidFill>
              <a:effectLst/>
              <a:latin typeface="Arial" charset="0"/>
              <a:cs typeface="Arial" charset="0"/>
            </a:rPr>
            <a:t> </a:t>
          </a:r>
          <a:endParaRPr kumimoji="0" lang="ru-RU" altLang="uk-UA" b="0" i="0" u="none" strike="noStrike" cap="none" normalizeH="0" baseline="0" smtClean="0">
            <a:ln>
              <a:noFill/>
            </a:ln>
            <a:solidFill>
              <a:schemeClr val="tx1"/>
            </a:solidFill>
            <a:effectLst/>
            <a:latin typeface="Arial" charset="0"/>
            <a:cs typeface="Arial" charset="0"/>
          </a:endParaRPr>
        </a:p>
      </dgm:t>
    </dgm:pt>
    <dgm:pt modelId="{AB0F7FF9-EFE2-4DAE-AC20-9695DF17150F}" type="parTrans" cxnId="{8C2A0EF4-E38F-4EA7-AF1C-1070ED4277C6}">
      <dgm:prSet/>
      <dgm:spPr/>
    </dgm:pt>
    <dgm:pt modelId="{7FEB0014-4AF7-461E-BF2E-4B6C96D41CB6}" type="sibTrans" cxnId="{8C2A0EF4-E38F-4EA7-AF1C-1070ED4277C6}">
      <dgm:prSet/>
      <dgm:spPr/>
    </dgm:pt>
    <dgm:pt modelId="{25D4A481-54D0-4F98-B87B-83229FDDFF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циліндричні кубки, молочні глечики</a:t>
          </a:r>
          <a:r>
            <a:rPr kumimoji="0" lang="ru-RU" altLang="uk-UA" b="0" i="0" u="none" strike="noStrike" cap="none" normalizeH="0" baseline="0" smtClean="0">
              <a:ln>
                <a:noFill/>
              </a:ln>
              <a:solidFill>
                <a:srgbClr val="000000"/>
              </a:solidFill>
              <a:effectLst/>
              <a:latin typeface="Arial" charset="0"/>
              <a:cs typeface="Arial" charset="0"/>
            </a:rPr>
            <a:t> </a:t>
          </a:r>
          <a:endParaRPr kumimoji="0" lang="ru-RU" altLang="uk-UA" b="0" i="0" u="none" strike="noStrike" cap="none" normalizeH="0" baseline="0" smtClean="0">
            <a:ln>
              <a:noFill/>
            </a:ln>
            <a:solidFill>
              <a:schemeClr val="tx1"/>
            </a:solidFill>
            <a:effectLst/>
            <a:latin typeface="Arial" charset="0"/>
            <a:cs typeface="Arial" charset="0"/>
          </a:endParaRPr>
        </a:p>
      </dgm:t>
    </dgm:pt>
    <dgm:pt modelId="{165D546D-75AB-446B-8A5B-0262B6E00201}" type="parTrans" cxnId="{92E9A015-73C7-458D-B950-AE3A8FDDFA1E}">
      <dgm:prSet/>
      <dgm:spPr/>
    </dgm:pt>
    <dgm:pt modelId="{F803182F-1DC3-4BA7-99D9-A09F1C4A67E5}" type="sibTrans" cxnId="{92E9A015-73C7-458D-B950-AE3A8FDDFA1E}">
      <dgm:prSet/>
      <dgm:spPr/>
    </dgm:pt>
    <dgm:pt modelId="{23F6583A-B2EB-4B89-996E-06CE2738F6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келихи</a:t>
          </a:r>
          <a:endParaRPr kumimoji="0" lang="ru-RU" altLang="uk-UA" b="0" i="0" u="none" strike="noStrike" cap="none" normalizeH="0" baseline="0" smtClean="0">
            <a:ln>
              <a:noFill/>
            </a:ln>
            <a:solidFill>
              <a:schemeClr val="tx1"/>
            </a:solidFill>
            <a:effectLst/>
            <a:latin typeface="Arial" charset="0"/>
            <a:cs typeface="Arial" charset="0"/>
          </a:endParaRPr>
        </a:p>
      </dgm:t>
    </dgm:pt>
    <dgm:pt modelId="{BCDD3B3B-0FEE-4984-A644-BECA4B9E3D66}" type="parTrans" cxnId="{3DF3C5F1-32FB-49A4-BED4-3C6B37762E42}">
      <dgm:prSet/>
      <dgm:spPr/>
    </dgm:pt>
    <dgm:pt modelId="{592A091D-7926-41B9-A204-1F835F42C589}" type="sibTrans" cxnId="{3DF3C5F1-32FB-49A4-BED4-3C6B37762E42}">
      <dgm:prSet/>
      <dgm:spPr/>
    </dgm:pt>
    <dgm:pt modelId="{D86D7C4E-7257-49A0-98B0-393DDB2B6B5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1" i="0" u="none" strike="noStrike" cap="none" normalizeH="0" baseline="0" smtClean="0">
              <a:ln>
                <a:noFill/>
              </a:ln>
              <a:solidFill>
                <a:srgbClr val="000000"/>
              </a:solidFill>
              <a:effectLst/>
              <a:latin typeface="Arial" charset="0"/>
              <a:cs typeface="Arial" charset="0"/>
            </a:rPr>
            <a:t>Ритуальна</a:t>
          </a:r>
          <a:endParaRPr kumimoji="0" lang="ru-RU" altLang="uk-UA" b="1" i="0" u="none" strike="noStrike" cap="none" normalizeH="0" baseline="0" smtClean="0">
            <a:ln>
              <a:noFill/>
            </a:ln>
            <a:solidFill>
              <a:schemeClr val="tx1"/>
            </a:solidFill>
            <a:effectLst/>
            <a:latin typeface="Arial" charset="0"/>
            <a:cs typeface="Arial" charset="0"/>
          </a:endParaRPr>
        </a:p>
      </dgm:t>
    </dgm:pt>
    <dgm:pt modelId="{A559965A-5774-430F-8FEE-920E433B9274}" type="parTrans" cxnId="{3D094CFE-3DC5-4831-AE91-0EE256DB38BA}">
      <dgm:prSet/>
      <dgm:spPr/>
    </dgm:pt>
    <dgm:pt modelId="{E142E806-9D95-4413-8B04-8191FA77A72C}" type="sibTrans" cxnId="{3D094CFE-3DC5-4831-AE91-0EE256DB38BA}">
      <dgm:prSet/>
      <dgm:spPr/>
    </dgm:pt>
    <dgm:pt modelId="{4A8BD7EE-2A42-402D-8DEB-06350739DA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антропоморфні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статуетки,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фігурки тварин</a:t>
          </a:r>
          <a:endParaRPr kumimoji="0" lang="ru-RU" altLang="uk-UA" b="0" i="0" u="none" strike="noStrike" cap="none" normalizeH="0" baseline="0" smtClean="0">
            <a:ln>
              <a:noFill/>
            </a:ln>
            <a:solidFill>
              <a:schemeClr val="tx1"/>
            </a:solidFill>
            <a:effectLst/>
            <a:latin typeface="Arial" charset="0"/>
            <a:cs typeface="Arial" charset="0"/>
          </a:endParaRPr>
        </a:p>
      </dgm:t>
    </dgm:pt>
    <dgm:pt modelId="{6E5EC0FD-E280-422B-B345-613D3A2D4736}" type="parTrans" cxnId="{4DB03CA9-43BA-4E65-B64A-DAA65EFBA54E}">
      <dgm:prSet/>
      <dgm:spPr/>
    </dgm:pt>
    <dgm:pt modelId="{F811501D-48FF-4CA9-95FB-408A3BA42AC9}" type="sibTrans" cxnId="{4DB03CA9-43BA-4E65-B64A-DAA65EFBA54E}">
      <dgm:prSet/>
      <dgm:spPr/>
    </dgm:pt>
    <dgm:pt modelId="{30845769-951B-4DAA-A2E0-44C8110083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чаші,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келихи</a:t>
          </a:r>
          <a:endParaRPr kumimoji="0" lang="ru-RU" altLang="uk-UA" b="0" i="0" u="none" strike="noStrike" cap="none" normalizeH="0" baseline="0" smtClean="0">
            <a:ln>
              <a:noFill/>
            </a:ln>
            <a:solidFill>
              <a:schemeClr val="tx1"/>
            </a:solidFill>
            <a:effectLst/>
            <a:latin typeface="Arial" charset="0"/>
            <a:cs typeface="Arial" charset="0"/>
          </a:endParaRPr>
        </a:p>
      </dgm:t>
    </dgm:pt>
    <dgm:pt modelId="{5593EDA9-F470-4D51-AE59-F562E7EFE3E9}" type="parTrans" cxnId="{E804B0E2-22EA-40C5-AA29-639E06F56B12}">
      <dgm:prSet/>
      <dgm:spPr/>
    </dgm:pt>
    <dgm:pt modelId="{4DD01FD4-87D1-4F37-8DF2-717067767EBC}" type="sibTrans" cxnId="{E804B0E2-22EA-40C5-AA29-639E06F56B12}">
      <dgm:prSet/>
      <dgm:spPr/>
    </dgm:pt>
    <dgm:pt modelId="{53610444-58AC-45A9-AC64-98EA42637E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smtClean="0">
              <a:ln>
                <a:noFill/>
              </a:ln>
              <a:solidFill>
                <a:srgbClr val="000000"/>
              </a:solidFill>
              <a:effectLst/>
              <a:latin typeface="Arial" charset="0"/>
              <a:cs typeface="Arial" charset="0"/>
            </a:rPr>
            <a:t>моделі жител, </a:t>
          </a:r>
          <a:br>
            <a:rPr kumimoji="0" lang="uk-UA" altLang="uk-UA" b="0" i="0" u="none" strike="noStrike" cap="none" normalizeH="0" baseline="0" smtClean="0">
              <a:ln>
                <a:noFill/>
              </a:ln>
              <a:solidFill>
                <a:srgbClr val="000000"/>
              </a:solidFill>
              <a:effectLst/>
              <a:latin typeface="Arial" charset="0"/>
              <a:cs typeface="Arial" charset="0"/>
            </a:rPr>
          </a:br>
          <a:r>
            <a:rPr kumimoji="0" lang="uk-UA" altLang="uk-UA" b="0" i="0" u="none" strike="noStrike" cap="none" normalizeH="0" baseline="0" smtClean="0">
              <a:ln>
                <a:noFill/>
              </a:ln>
              <a:solidFill>
                <a:srgbClr val="000000"/>
              </a:solidFill>
              <a:effectLst/>
              <a:latin typeface="Arial" charset="0"/>
              <a:cs typeface="Arial" charset="0"/>
            </a:rPr>
            <a:t>саней тощо </a:t>
          </a:r>
          <a:endParaRPr kumimoji="0" lang="ru-RU" altLang="uk-UA" b="0" i="0" u="none" strike="noStrike" cap="none" normalizeH="0" baseline="0" smtClean="0">
            <a:ln>
              <a:noFill/>
            </a:ln>
            <a:solidFill>
              <a:schemeClr val="tx1"/>
            </a:solidFill>
            <a:effectLst/>
            <a:latin typeface="Arial" charset="0"/>
            <a:cs typeface="Arial" charset="0"/>
          </a:endParaRPr>
        </a:p>
      </dgm:t>
    </dgm:pt>
    <dgm:pt modelId="{E966D386-4CB6-4F06-8623-901FA767C995}" type="parTrans" cxnId="{F0F1370F-DB91-4CA1-903F-4F14C33292DD}">
      <dgm:prSet/>
      <dgm:spPr/>
    </dgm:pt>
    <dgm:pt modelId="{4DB6C9F8-1683-4195-93C0-3D01424E8455}" type="sibTrans" cxnId="{F0F1370F-DB91-4CA1-903F-4F14C33292DD}">
      <dgm:prSet/>
      <dgm:spPr/>
    </dgm:pt>
    <dgm:pt modelId="{39E53420-E23F-443E-8F32-402386BCC77C}" type="pres">
      <dgm:prSet presAssocID="{EF68A395-F9E9-4628-8C73-79BFBB9E5FDD}" presName="hierChild1" presStyleCnt="0">
        <dgm:presLayoutVars>
          <dgm:orgChart val="1"/>
          <dgm:chPref val="1"/>
          <dgm:dir/>
          <dgm:animOne val="branch"/>
          <dgm:animLvl val="lvl"/>
          <dgm:resizeHandles/>
        </dgm:presLayoutVars>
      </dgm:prSet>
      <dgm:spPr/>
    </dgm:pt>
    <dgm:pt modelId="{D1BFFEF2-3ABB-4BFD-81D8-9C3FEA96EA47}" type="pres">
      <dgm:prSet presAssocID="{F49BDEC3-8AF3-4F30-9E39-3A0F3F8983B2}" presName="hierRoot1" presStyleCnt="0">
        <dgm:presLayoutVars>
          <dgm:hierBranch/>
        </dgm:presLayoutVars>
      </dgm:prSet>
      <dgm:spPr/>
    </dgm:pt>
    <dgm:pt modelId="{C11DC5B2-6BAF-4843-9591-409D427C86E3}" type="pres">
      <dgm:prSet presAssocID="{F49BDEC3-8AF3-4F30-9E39-3A0F3F8983B2}" presName="rootComposite1" presStyleCnt="0"/>
      <dgm:spPr/>
    </dgm:pt>
    <dgm:pt modelId="{1217FC08-50BE-45F2-A613-89530BA4B702}" type="pres">
      <dgm:prSet presAssocID="{F49BDEC3-8AF3-4F30-9E39-3A0F3F8983B2}" presName="rootText1" presStyleLbl="node0" presStyleIdx="0" presStyleCnt="1">
        <dgm:presLayoutVars>
          <dgm:chPref val="3"/>
        </dgm:presLayoutVars>
      </dgm:prSet>
      <dgm:spPr/>
    </dgm:pt>
    <dgm:pt modelId="{F72692FD-1839-4C5C-A7C5-0E7CBE4B23F3}" type="pres">
      <dgm:prSet presAssocID="{F49BDEC3-8AF3-4F30-9E39-3A0F3F8983B2}" presName="rootConnector1" presStyleLbl="node1" presStyleIdx="0" presStyleCnt="0"/>
      <dgm:spPr/>
    </dgm:pt>
    <dgm:pt modelId="{AB408970-0522-4A52-AEC3-285C6A071AFA}" type="pres">
      <dgm:prSet presAssocID="{F49BDEC3-8AF3-4F30-9E39-3A0F3F8983B2}" presName="hierChild2" presStyleCnt="0"/>
      <dgm:spPr/>
    </dgm:pt>
    <dgm:pt modelId="{C633147D-6914-4DDB-987B-226DCED56C2F}" type="pres">
      <dgm:prSet presAssocID="{70262386-D5E3-40CD-A4A0-959CBA443A8E}" presName="Name35" presStyleLbl="parChTrans1D2" presStyleIdx="0" presStyleCnt="4"/>
      <dgm:spPr/>
    </dgm:pt>
    <dgm:pt modelId="{45C0CFCF-606F-4480-8BE1-B46A73E2F64B}" type="pres">
      <dgm:prSet presAssocID="{74FF4C04-5539-4125-BB3F-3C389516AE47}" presName="hierRoot2" presStyleCnt="0">
        <dgm:presLayoutVars>
          <dgm:hierBranch val="l"/>
        </dgm:presLayoutVars>
      </dgm:prSet>
      <dgm:spPr/>
    </dgm:pt>
    <dgm:pt modelId="{7513C4CE-8DB3-4174-873F-88D163B6CC3A}" type="pres">
      <dgm:prSet presAssocID="{74FF4C04-5539-4125-BB3F-3C389516AE47}" presName="rootComposite" presStyleCnt="0"/>
      <dgm:spPr/>
    </dgm:pt>
    <dgm:pt modelId="{9580AC34-E6E5-453A-BFFC-EF6B9CC73038}" type="pres">
      <dgm:prSet presAssocID="{74FF4C04-5539-4125-BB3F-3C389516AE47}" presName="rootText" presStyleLbl="node2" presStyleIdx="0" presStyleCnt="4">
        <dgm:presLayoutVars>
          <dgm:chPref val="3"/>
        </dgm:presLayoutVars>
      </dgm:prSet>
      <dgm:spPr/>
    </dgm:pt>
    <dgm:pt modelId="{17288785-7F45-476C-980B-53A6CC6C38EE}" type="pres">
      <dgm:prSet presAssocID="{74FF4C04-5539-4125-BB3F-3C389516AE47}" presName="rootConnector" presStyleLbl="node2" presStyleIdx="0" presStyleCnt="4"/>
      <dgm:spPr/>
    </dgm:pt>
    <dgm:pt modelId="{51757B8C-654E-4B86-843F-64B9F26A2C01}" type="pres">
      <dgm:prSet presAssocID="{74FF4C04-5539-4125-BB3F-3C389516AE47}" presName="hierChild4" presStyleCnt="0"/>
      <dgm:spPr/>
    </dgm:pt>
    <dgm:pt modelId="{C7E45170-9557-4840-8115-0212C06D8976}" type="pres">
      <dgm:prSet presAssocID="{1C92A858-2ABD-4DD2-BF73-39EF179E6BDA}" presName="Name50" presStyleLbl="parChTrans1D3" presStyleIdx="0" presStyleCnt="12"/>
      <dgm:spPr/>
    </dgm:pt>
    <dgm:pt modelId="{AAEB5941-B29E-48BB-A05F-BDDA1F77F08A}" type="pres">
      <dgm:prSet presAssocID="{55C9FBEE-809F-4F93-8C28-5B1BF801ABD7}" presName="hierRoot2" presStyleCnt="0">
        <dgm:presLayoutVars>
          <dgm:hierBranch val="r"/>
        </dgm:presLayoutVars>
      </dgm:prSet>
      <dgm:spPr/>
    </dgm:pt>
    <dgm:pt modelId="{477B3B76-7C94-4FCD-AC22-79E1FC0D81E0}" type="pres">
      <dgm:prSet presAssocID="{55C9FBEE-809F-4F93-8C28-5B1BF801ABD7}" presName="rootComposite" presStyleCnt="0"/>
      <dgm:spPr/>
    </dgm:pt>
    <dgm:pt modelId="{402FFEC0-A33B-4408-BB5B-66BE0EC54465}" type="pres">
      <dgm:prSet presAssocID="{55C9FBEE-809F-4F93-8C28-5B1BF801ABD7}" presName="rootText" presStyleLbl="node3" presStyleIdx="0" presStyleCnt="12">
        <dgm:presLayoutVars>
          <dgm:chPref val="3"/>
        </dgm:presLayoutVars>
      </dgm:prSet>
      <dgm:spPr/>
    </dgm:pt>
    <dgm:pt modelId="{AB5FF987-4CAD-4B57-8F52-E080CD6F4DA1}" type="pres">
      <dgm:prSet presAssocID="{55C9FBEE-809F-4F93-8C28-5B1BF801ABD7}" presName="rootConnector" presStyleLbl="node3" presStyleIdx="0" presStyleCnt="12"/>
      <dgm:spPr/>
    </dgm:pt>
    <dgm:pt modelId="{FF47C67E-4437-4744-B644-AC8256CA71A6}" type="pres">
      <dgm:prSet presAssocID="{55C9FBEE-809F-4F93-8C28-5B1BF801ABD7}" presName="hierChild4" presStyleCnt="0"/>
      <dgm:spPr/>
    </dgm:pt>
    <dgm:pt modelId="{1B3E2D50-C01A-42C9-914D-84C1E7C7A572}" type="pres">
      <dgm:prSet presAssocID="{55C9FBEE-809F-4F93-8C28-5B1BF801ABD7}" presName="hierChild5" presStyleCnt="0"/>
      <dgm:spPr/>
    </dgm:pt>
    <dgm:pt modelId="{E496B334-6773-4187-B1CB-26D633A36642}" type="pres">
      <dgm:prSet presAssocID="{1F5FB9C8-5B7A-4D82-BD23-52AB9D904DF1}" presName="Name50" presStyleLbl="parChTrans1D3" presStyleIdx="1" presStyleCnt="12"/>
      <dgm:spPr/>
    </dgm:pt>
    <dgm:pt modelId="{47DDB797-8BBF-4D4D-BEB9-F14041160EA8}" type="pres">
      <dgm:prSet presAssocID="{DFC4EF7A-EB39-4B9C-85FA-97D5BFB46BE3}" presName="hierRoot2" presStyleCnt="0">
        <dgm:presLayoutVars>
          <dgm:hierBranch val="r"/>
        </dgm:presLayoutVars>
      </dgm:prSet>
      <dgm:spPr/>
    </dgm:pt>
    <dgm:pt modelId="{CD939A9F-4EE3-449A-8C03-CB07912DEFA9}" type="pres">
      <dgm:prSet presAssocID="{DFC4EF7A-EB39-4B9C-85FA-97D5BFB46BE3}" presName="rootComposite" presStyleCnt="0"/>
      <dgm:spPr/>
    </dgm:pt>
    <dgm:pt modelId="{7A5D9C90-B3F8-4DC1-8F63-627981EF76F0}" type="pres">
      <dgm:prSet presAssocID="{DFC4EF7A-EB39-4B9C-85FA-97D5BFB46BE3}" presName="rootText" presStyleLbl="node3" presStyleIdx="1" presStyleCnt="12">
        <dgm:presLayoutVars>
          <dgm:chPref val="3"/>
        </dgm:presLayoutVars>
      </dgm:prSet>
      <dgm:spPr/>
    </dgm:pt>
    <dgm:pt modelId="{18A3F6B4-1B24-454B-B56C-5DDC0531D791}" type="pres">
      <dgm:prSet presAssocID="{DFC4EF7A-EB39-4B9C-85FA-97D5BFB46BE3}" presName="rootConnector" presStyleLbl="node3" presStyleIdx="1" presStyleCnt="12"/>
      <dgm:spPr/>
    </dgm:pt>
    <dgm:pt modelId="{BCEF3956-B1AB-4FFE-BA4E-E5CCB7F4E0D7}" type="pres">
      <dgm:prSet presAssocID="{DFC4EF7A-EB39-4B9C-85FA-97D5BFB46BE3}" presName="hierChild4" presStyleCnt="0"/>
      <dgm:spPr/>
    </dgm:pt>
    <dgm:pt modelId="{46D1ADA7-3AAD-48DF-84F2-E09C02CDD545}" type="pres">
      <dgm:prSet presAssocID="{DFC4EF7A-EB39-4B9C-85FA-97D5BFB46BE3}" presName="hierChild5" presStyleCnt="0"/>
      <dgm:spPr/>
    </dgm:pt>
    <dgm:pt modelId="{B6600CBE-A317-4A9C-B6FC-14078AC44968}" type="pres">
      <dgm:prSet presAssocID="{26664A14-5CEA-47BD-A9A8-125C74E4CC87}" presName="Name50" presStyleLbl="parChTrans1D3" presStyleIdx="2" presStyleCnt="12"/>
      <dgm:spPr/>
    </dgm:pt>
    <dgm:pt modelId="{19675242-013B-4487-A441-C79855E1DBEF}" type="pres">
      <dgm:prSet presAssocID="{44429F05-1A7C-4D39-BF01-EDA59C39D10E}" presName="hierRoot2" presStyleCnt="0">
        <dgm:presLayoutVars>
          <dgm:hierBranch val="r"/>
        </dgm:presLayoutVars>
      </dgm:prSet>
      <dgm:spPr/>
    </dgm:pt>
    <dgm:pt modelId="{667E322C-15C0-4558-AE8D-F9F1240ACD82}" type="pres">
      <dgm:prSet presAssocID="{44429F05-1A7C-4D39-BF01-EDA59C39D10E}" presName="rootComposite" presStyleCnt="0"/>
      <dgm:spPr/>
    </dgm:pt>
    <dgm:pt modelId="{D66BFB1B-437B-4914-8164-EA643FED2410}" type="pres">
      <dgm:prSet presAssocID="{44429F05-1A7C-4D39-BF01-EDA59C39D10E}" presName="rootText" presStyleLbl="node3" presStyleIdx="2" presStyleCnt="12">
        <dgm:presLayoutVars>
          <dgm:chPref val="3"/>
        </dgm:presLayoutVars>
      </dgm:prSet>
      <dgm:spPr/>
    </dgm:pt>
    <dgm:pt modelId="{C80882BE-BB39-441E-B919-041F3801ABE2}" type="pres">
      <dgm:prSet presAssocID="{44429F05-1A7C-4D39-BF01-EDA59C39D10E}" presName="rootConnector" presStyleLbl="node3" presStyleIdx="2" presStyleCnt="12"/>
      <dgm:spPr/>
    </dgm:pt>
    <dgm:pt modelId="{D21BB001-7EA4-42DC-B71D-EB6EB9DB49E5}" type="pres">
      <dgm:prSet presAssocID="{44429F05-1A7C-4D39-BF01-EDA59C39D10E}" presName="hierChild4" presStyleCnt="0"/>
      <dgm:spPr/>
    </dgm:pt>
    <dgm:pt modelId="{01513DF7-0045-465E-A9A0-B9FB76B6223D}" type="pres">
      <dgm:prSet presAssocID="{44429F05-1A7C-4D39-BF01-EDA59C39D10E}" presName="hierChild5" presStyleCnt="0"/>
      <dgm:spPr/>
    </dgm:pt>
    <dgm:pt modelId="{374F62F5-A92A-416E-B6E9-9F0974BF9C79}" type="pres">
      <dgm:prSet presAssocID="{74FF4C04-5539-4125-BB3F-3C389516AE47}" presName="hierChild5" presStyleCnt="0"/>
      <dgm:spPr/>
    </dgm:pt>
    <dgm:pt modelId="{59501D64-FD7D-4CD9-BF1A-6E84E8CB9F0C}" type="pres">
      <dgm:prSet presAssocID="{5BE7F2AA-FDAC-4FFB-9DD3-FB3A8A16AA7B}" presName="Name35" presStyleLbl="parChTrans1D2" presStyleIdx="1" presStyleCnt="4"/>
      <dgm:spPr/>
    </dgm:pt>
    <dgm:pt modelId="{02FF174F-EC2D-41A5-AC53-B9365A452DB4}" type="pres">
      <dgm:prSet presAssocID="{4D093014-49E1-4AEA-9721-FB053C38EC74}" presName="hierRoot2" presStyleCnt="0">
        <dgm:presLayoutVars>
          <dgm:hierBranch val="l"/>
        </dgm:presLayoutVars>
      </dgm:prSet>
      <dgm:spPr/>
    </dgm:pt>
    <dgm:pt modelId="{554A3147-84EA-4214-8968-00A0CD2907D9}" type="pres">
      <dgm:prSet presAssocID="{4D093014-49E1-4AEA-9721-FB053C38EC74}" presName="rootComposite" presStyleCnt="0"/>
      <dgm:spPr/>
    </dgm:pt>
    <dgm:pt modelId="{603DA0E1-B28B-44F7-BB3B-B85064F63456}" type="pres">
      <dgm:prSet presAssocID="{4D093014-49E1-4AEA-9721-FB053C38EC74}" presName="rootText" presStyleLbl="node2" presStyleIdx="1" presStyleCnt="4">
        <dgm:presLayoutVars>
          <dgm:chPref val="3"/>
        </dgm:presLayoutVars>
      </dgm:prSet>
      <dgm:spPr/>
    </dgm:pt>
    <dgm:pt modelId="{55811110-D271-42A5-AAA6-B9C120956461}" type="pres">
      <dgm:prSet presAssocID="{4D093014-49E1-4AEA-9721-FB053C38EC74}" presName="rootConnector" presStyleLbl="node2" presStyleIdx="1" presStyleCnt="4"/>
      <dgm:spPr/>
    </dgm:pt>
    <dgm:pt modelId="{8F2A4793-163E-4165-B2E3-AF3F3112BBEF}" type="pres">
      <dgm:prSet presAssocID="{4D093014-49E1-4AEA-9721-FB053C38EC74}" presName="hierChild4" presStyleCnt="0"/>
      <dgm:spPr/>
    </dgm:pt>
    <dgm:pt modelId="{79C19CA5-9E07-46F0-96E0-969C761C9642}" type="pres">
      <dgm:prSet presAssocID="{B78E9805-2BFF-47E7-9F0C-572305F725A0}" presName="Name50" presStyleLbl="parChTrans1D3" presStyleIdx="3" presStyleCnt="12"/>
      <dgm:spPr/>
    </dgm:pt>
    <dgm:pt modelId="{CE3D0854-43C6-4EE1-BE0D-81290E7C7709}" type="pres">
      <dgm:prSet presAssocID="{970B34CB-E7AE-4C23-9C90-B0DD1F714537}" presName="hierRoot2" presStyleCnt="0">
        <dgm:presLayoutVars>
          <dgm:hierBranch val="r"/>
        </dgm:presLayoutVars>
      </dgm:prSet>
      <dgm:spPr/>
    </dgm:pt>
    <dgm:pt modelId="{ACFEBBD0-83C5-4A47-9E1B-C723FD938EB4}" type="pres">
      <dgm:prSet presAssocID="{970B34CB-E7AE-4C23-9C90-B0DD1F714537}" presName="rootComposite" presStyleCnt="0"/>
      <dgm:spPr/>
    </dgm:pt>
    <dgm:pt modelId="{27317AD2-9633-4A3B-8B6B-04111959DC1F}" type="pres">
      <dgm:prSet presAssocID="{970B34CB-E7AE-4C23-9C90-B0DD1F714537}" presName="rootText" presStyleLbl="node3" presStyleIdx="3" presStyleCnt="12">
        <dgm:presLayoutVars>
          <dgm:chPref val="3"/>
        </dgm:presLayoutVars>
      </dgm:prSet>
      <dgm:spPr/>
    </dgm:pt>
    <dgm:pt modelId="{808EA627-32E5-4F0C-A5BD-5C1754DA381A}" type="pres">
      <dgm:prSet presAssocID="{970B34CB-E7AE-4C23-9C90-B0DD1F714537}" presName="rootConnector" presStyleLbl="node3" presStyleIdx="3" presStyleCnt="12"/>
      <dgm:spPr/>
    </dgm:pt>
    <dgm:pt modelId="{B70E408A-5EAF-4222-865D-C4B59DF45C07}" type="pres">
      <dgm:prSet presAssocID="{970B34CB-E7AE-4C23-9C90-B0DD1F714537}" presName="hierChild4" presStyleCnt="0"/>
      <dgm:spPr/>
    </dgm:pt>
    <dgm:pt modelId="{18613104-70C6-4EB8-9B2F-01B7934D3CFD}" type="pres">
      <dgm:prSet presAssocID="{970B34CB-E7AE-4C23-9C90-B0DD1F714537}" presName="hierChild5" presStyleCnt="0"/>
      <dgm:spPr/>
    </dgm:pt>
    <dgm:pt modelId="{83146476-015A-49C0-B55A-E57599426586}" type="pres">
      <dgm:prSet presAssocID="{8C3BFB0C-45DE-4B46-ADF1-6B1D1BE1FFF6}" presName="Name50" presStyleLbl="parChTrans1D3" presStyleIdx="4" presStyleCnt="12"/>
      <dgm:spPr/>
    </dgm:pt>
    <dgm:pt modelId="{9E6DA98A-06F6-4B83-A720-66975401F88C}" type="pres">
      <dgm:prSet presAssocID="{1AF3707A-0917-4568-B0D2-1227BB1D0190}" presName="hierRoot2" presStyleCnt="0">
        <dgm:presLayoutVars>
          <dgm:hierBranch val="r"/>
        </dgm:presLayoutVars>
      </dgm:prSet>
      <dgm:spPr/>
    </dgm:pt>
    <dgm:pt modelId="{EF69E6C2-B87B-40F1-8FD2-53347072C0EB}" type="pres">
      <dgm:prSet presAssocID="{1AF3707A-0917-4568-B0D2-1227BB1D0190}" presName="rootComposite" presStyleCnt="0"/>
      <dgm:spPr/>
    </dgm:pt>
    <dgm:pt modelId="{4D68E47F-D4E1-421B-A7BD-CFFE673D803E}" type="pres">
      <dgm:prSet presAssocID="{1AF3707A-0917-4568-B0D2-1227BB1D0190}" presName="rootText" presStyleLbl="node3" presStyleIdx="4" presStyleCnt="12">
        <dgm:presLayoutVars>
          <dgm:chPref val="3"/>
        </dgm:presLayoutVars>
      </dgm:prSet>
      <dgm:spPr/>
    </dgm:pt>
    <dgm:pt modelId="{3F0AF967-9F57-49DE-B349-147CAC6C5F8B}" type="pres">
      <dgm:prSet presAssocID="{1AF3707A-0917-4568-B0D2-1227BB1D0190}" presName="rootConnector" presStyleLbl="node3" presStyleIdx="4" presStyleCnt="12"/>
      <dgm:spPr/>
    </dgm:pt>
    <dgm:pt modelId="{274A8819-CB10-45BB-A41D-245386BAA86D}" type="pres">
      <dgm:prSet presAssocID="{1AF3707A-0917-4568-B0D2-1227BB1D0190}" presName="hierChild4" presStyleCnt="0"/>
      <dgm:spPr/>
    </dgm:pt>
    <dgm:pt modelId="{596F2CAA-88A1-4D71-AA65-8FB6BA735F23}" type="pres">
      <dgm:prSet presAssocID="{1AF3707A-0917-4568-B0D2-1227BB1D0190}" presName="hierChild5" presStyleCnt="0"/>
      <dgm:spPr/>
    </dgm:pt>
    <dgm:pt modelId="{BF76DE51-3892-4C94-8DE5-6807DFBECD3A}" type="pres">
      <dgm:prSet presAssocID="{1FC9BB39-9262-4301-9758-4E5B4E8B100D}" presName="Name50" presStyleLbl="parChTrans1D3" presStyleIdx="5" presStyleCnt="12"/>
      <dgm:spPr/>
    </dgm:pt>
    <dgm:pt modelId="{8A9C1DB7-F83F-414A-A17A-B81FF5EC2CB5}" type="pres">
      <dgm:prSet presAssocID="{73D35144-2B8C-426E-92AE-3963F2ADEA68}" presName="hierRoot2" presStyleCnt="0">
        <dgm:presLayoutVars>
          <dgm:hierBranch val="l"/>
        </dgm:presLayoutVars>
      </dgm:prSet>
      <dgm:spPr/>
    </dgm:pt>
    <dgm:pt modelId="{E687F00F-447F-48FF-915E-AD9C9A813FD6}" type="pres">
      <dgm:prSet presAssocID="{73D35144-2B8C-426E-92AE-3963F2ADEA68}" presName="rootComposite" presStyleCnt="0"/>
      <dgm:spPr/>
    </dgm:pt>
    <dgm:pt modelId="{2F4EBCEF-C434-4FFA-A623-567365D40E77}" type="pres">
      <dgm:prSet presAssocID="{73D35144-2B8C-426E-92AE-3963F2ADEA68}" presName="rootText" presStyleLbl="node3" presStyleIdx="5" presStyleCnt="12">
        <dgm:presLayoutVars>
          <dgm:chPref val="3"/>
        </dgm:presLayoutVars>
      </dgm:prSet>
      <dgm:spPr/>
    </dgm:pt>
    <dgm:pt modelId="{31E94424-2EB5-400B-8789-71F0F16823AE}" type="pres">
      <dgm:prSet presAssocID="{73D35144-2B8C-426E-92AE-3963F2ADEA68}" presName="rootConnector" presStyleLbl="node3" presStyleIdx="5" presStyleCnt="12"/>
      <dgm:spPr/>
    </dgm:pt>
    <dgm:pt modelId="{FA738AE5-0E50-45F3-8726-2649C1AF0C4F}" type="pres">
      <dgm:prSet presAssocID="{73D35144-2B8C-426E-92AE-3963F2ADEA68}" presName="hierChild4" presStyleCnt="0"/>
      <dgm:spPr/>
    </dgm:pt>
    <dgm:pt modelId="{191ED72F-6DEA-4221-BD5A-41A22FA6E1B1}" type="pres">
      <dgm:prSet presAssocID="{73D35144-2B8C-426E-92AE-3963F2ADEA68}" presName="hierChild5" presStyleCnt="0"/>
      <dgm:spPr/>
    </dgm:pt>
    <dgm:pt modelId="{9D5F43A7-ABBC-4FBD-8660-7375C25650CA}" type="pres">
      <dgm:prSet presAssocID="{4D093014-49E1-4AEA-9721-FB053C38EC74}" presName="hierChild5" presStyleCnt="0"/>
      <dgm:spPr/>
    </dgm:pt>
    <dgm:pt modelId="{2334355A-ECE5-421A-BB3C-3DEA359BE883}" type="pres">
      <dgm:prSet presAssocID="{7D37D65C-D84E-4F52-9933-1931929219C1}" presName="Name35" presStyleLbl="parChTrans1D2" presStyleIdx="2" presStyleCnt="4"/>
      <dgm:spPr/>
    </dgm:pt>
    <dgm:pt modelId="{315D0E24-91A6-4391-81E0-0F082F4F99D1}" type="pres">
      <dgm:prSet presAssocID="{A042DB8D-617B-40FA-A15A-B36DD0A39BF5}" presName="hierRoot2" presStyleCnt="0">
        <dgm:presLayoutVars>
          <dgm:hierBranch val="l"/>
        </dgm:presLayoutVars>
      </dgm:prSet>
      <dgm:spPr/>
    </dgm:pt>
    <dgm:pt modelId="{5700153D-FAEE-4340-A3A2-3E948AF5445E}" type="pres">
      <dgm:prSet presAssocID="{A042DB8D-617B-40FA-A15A-B36DD0A39BF5}" presName="rootComposite" presStyleCnt="0"/>
      <dgm:spPr/>
    </dgm:pt>
    <dgm:pt modelId="{DDD6726C-B2FC-4591-8FB9-5F05BEF67970}" type="pres">
      <dgm:prSet presAssocID="{A042DB8D-617B-40FA-A15A-B36DD0A39BF5}" presName="rootText" presStyleLbl="node2" presStyleIdx="2" presStyleCnt="4">
        <dgm:presLayoutVars>
          <dgm:chPref val="3"/>
        </dgm:presLayoutVars>
      </dgm:prSet>
      <dgm:spPr/>
    </dgm:pt>
    <dgm:pt modelId="{5B797F5B-2341-47FD-84DB-6D67E0EFF35A}" type="pres">
      <dgm:prSet presAssocID="{A042DB8D-617B-40FA-A15A-B36DD0A39BF5}" presName="rootConnector" presStyleLbl="node2" presStyleIdx="2" presStyleCnt="4"/>
      <dgm:spPr/>
    </dgm:pt>
    <dgm:pt modelId="{8760BD16-8EF1-480B-BC30-11E3FDC6520A}" type="pres">
      <dgm:prSet presAssocID="{A042DB8D-617B-40FA-A15A-B36DD0A39BF5}" presName="hierChild4" presStyleCnt="0"/>
      <dgm:spPr/>
    </dgm:pt>
    <dgm:pt modelId="{2450B2AC-5356-482A-88DC-4168BA79777A}" type="pres">
      <dgm:prSet presAssocID="{AB0F7FF9-EFE2-4DAE-AC20-9695DF17150F}" presName="Name50" presStyleLbl="parChTrans1D3" presStyleIdx="6" presStyleCnt="12"/>
      <dgm:spPr/>
    </dgm:pt>
    <dgm:pt modelId="{8CB32065-1272-42F3-B835-88074448E56E}" type="pres">
      <dgm:prSet presAssocID="{B18823CF-6A61-4E0F-A141-77096A0144DB}" presName="hierRoot2" presStyleCnt="0">
        <dgm:presLayoutVars>
          <dgm:hierBranch val="r"/>
        </dgm:presLayoutVars>
      </dgm:prSet>
      <dgm:spPr/>
    </dgm:pt>
    <dgm:pt modelId="{F2AE2818-AF58-43B6-AE63-2D973068F8E8}" type="pres">
      <dgm:prSet presAssocID="{B18823CF-6A61-4E0F-A141-77096A0144DB}" presName="rootComposite" presStyleCnt="0"/>
      <dgm:spPr/>
    </dgm:pt>
    <dgm:pt modelId="{C8BAD630-4871-4375-BDD6-7C04077409B6}" type="pres">
      <dgm:prSet presAssocID="{B18823CF-6A61-4E0F-A141-77096A0144DB}" presName="rootText" presStyleLbl="node3" presStyleIdx="6" presStyleCnt="12">
        <dgm:presLayoutVars>
          <dgm:chPref val="3"/>
        </dgm:presLayoutVars>
      </dgm:prSet>
      <dgm:spPr/>
    </dgm:pt>
    <dgm:pt modelId="{2CFF7A0B-CFFB-4238-9E92-266609CFFF94}" type="pres">
      <dgm:prSet presAssocID="{B18823CF-6A61-4E0F-A141-77096A0144DB}" presName="rootConnector" presStyleLbl="node3" presStyleIdx="6" presStyleCnt="12"/>
      <dgm:spPr/>
    </dgm:pt>
    <dgm:pt modelId="{B11D7C10-2AFF-4AC4-904E-7C1C029B56A0}" type="pres">
      <dgm:prSet presAssocID="{B18823CF-6A61-4E0F-A141-77096A0144DB}" presName="hierChild4" presStyleCnt="0"/>
      <dgm:spPr/>
    </dgm:pt>
    <dgm:pt modelId="{FCD8E0A8-2D07-431F-BF60-DAF905863491}" type="pres">
      <dgm:prSet presAssocID="{B18823CF-6A61-4E0F-A141-77096A0144DB}" presName="hierChild5" presStyleCnt="0"/>
      <dgm:spPr/>
    </dgm:pt>
    <dgm:pt modelId="{417C6783-66AD-44FB-ACDB-B6A86D5D7331}" type="pres">
      <dgm:prSet presAssocID="{165D546D-75AB-446B-8A5B-0262B6E00201}" presName="Name50" presStyleLbl="parChTrans1D3" presStyleIdx="7" presStyleCnt="12"/>
      <dgm:spPr/>
    </dgm:pt>
    <dgm:pt modelId="{B5191459-5B3B-4B5B-8CAC-604369CC7522}" type="pres">
      <dgm:prSet presAssocID="{25D4A481-54D0-4F98-B87B-83229FDDFF5E}" presName="hierRoot2" presStyleCnt="0">
        <dgm:presLayoutVars>
          <dgm:hierBranch val="r"/>
        </dgm:presLayoutVars>
      </dgm:prSet>
      <dgm:spPr/>
    </dgm:pt>
    <dgm:pt modelId="{AF5F3B4D-5ACC-4E82-8344-9A136F878036}" type="pres">
      <dgm:prSet presAssocID="{25D4A481-54D0-4F98-B87B-83229FDDFF5E}" presName="rootComposite" presStyleCnt="0"/>
      <dgm:spPr/>
    </dgm:pt>
    <dgm:pt modelId="{31347C36-2A36-47AC-AF8C-DDDF17C1E7CC}" type="pres">
      <dgm:prSet presAssocID="{25D4A481-54D0-4F98-B87B-83229FDDFF5E}" presName="rootText" presStyleLbl="node3" presStyleIdx="7" presStyleCnt="12">
        <dgm:presLayoutVars>
          <dgm:chPref val="3"/>
        </dgm:presLayoutVars>
      </dgm:prSet>
      <dgm:spPr/>
    </dgm:pt>
    <dgm:pt modelId="{28BC5EEF-1F90-41C2-9EFD-6BB1506DC2A3}" type="pres">
      <dgm:prSet presAssocID="{25D4A481-54D0-4F98-B87B-83229FDDFF5E}" presName="rootConnector" presStyleLbl="node3" presStyleIdx="7" presStyleCnt="12"/>
      <dgm:spPr/>
    </dgm:pt>
    <dgm:pt modelId="{2299C10B-2FE6-4429-B715-88375DBF99AE}" type="pres">
      <dgm:prSet presAssocID="{25D4A481-54D0-4F98-B87B-83229FDDFF5E}" presName="hierChild4" presStyleCnt="0"/>
      <dgm:spPr/>
    </dgm:pt>
    <dgm:pt modelId="{8CC4ADC8-2565-4819-A74A-5BBED4F9E743}" type="pres">
      <dgm:prSet presAssocID="{25D4A481-54D0-4F98-B87B-83229FDDFF5E}" presName="hierChild5" presStyleCnt="0"/>
      <dgm:spPr/>
    </dgm:pt>
    <dgm:pt modelId="{0B42D299-50CB-4AD0-8EBD-0B2A91741184}" type="pres">
      <dgm:prSet presAssocID="{BCDD3B3B-0FEE-4984-A644-BECA4B9E3D66}" presName="Name50" presStyleLbl="parChTrans1D3" presStyleIdx="8" presStyleCnt="12"/>
      <dgm:spPr/>
    </dgm:pt>
    <dgm:pt modelId="{E696B04E-6CCD-4184-A2D1-AE70EC6ED074}" type="pres">
      <dgm:prSet presAssocID="{23F6583A-B2EB-4B89-996E-06CE2738F6A7}" presName="hierRoot2" presStyleCnt="0">
        <dgm:presLayoutVars>
          <dgm:hierBranch val="r"/>
        </dgm:presLayoutVars>
      </dgm:prSet>
      <dgm:spPr/>
    </dgm:pt>
    <dgm:pt modelId="{17753FC6-F0A4-4275-82FE-6D71946883C3}" type="pres">
      <dgm:prSet presAssocID="{23F6583A-B2EB-4B89-996E-06CE2738F6A7}" presName="rootComposite" presStyleCnt="0"/>
      <dgm:spPr/>
    </dgm:pt>
    <dgm:pt modelId="{91C57DF5-03DF-4B26-98B7-EE884CDFD823}" type="pres">
      <dgm:prSet presAssocID="{23F6583A-B2EB-4B89-996E-06CE2738F6A7}" presName="rootText" presStyleLbl="node3" presStyleIdx="8" presStyleCnt="12">
        <dgm:presLayoutVars>
          <dgm:chPref val="3"/>
        </dgm:presLayoutVars>
      </dgm:prSet>
      <dgm:spPr/>
    </dgm:pt>
    <dgm:pt modelId="{154699D3-E41C-41EB-B049-BEFAA3177F64}" type="pres">
      <dgm:prSet presAssocID="{23F6583A-B2EB-4B89-996E-06CE2738F6A7}" presName="rootConnector" presStyleLbl="node3" presStyleIdx="8" presStyleCnt="12"/>
      <dgm:spPr/>
    </dgm:pt>
    <dgm:pt modelId="{A2208CBB-0EA0-4D10-9A40-571F9DB46A10}" type="pres">
      <dgm:prSet presAssocID="{23F6583A-B2EB-4B89-996E-06CE2738F6A7}" presName="hierChild4" presStyleCnt="0"/>
      <dgm:spPr/>
    </dgm:pt>
    <dgm:pt modelId="{DBCD557C-A2CB-4621-8D31-450C544B67A6}" type="pres">
      <dgm:prSet presAssocID="{23F6583A-B2EB-4B89-996E-06CE2738F6A7}" presName="hierChild5" presStyleCnt="0"/>
      <dgm:spPr/>
    </dgm:pt>
    <dgm:pt modelId="{3C422845-DE38-432C-9037-40FDC3FFBF79}" type="pres">
      <dgm:prSet presAssocID="{A042DB8D-617B-40FA-A15A-B36DD0A39BF5}" presName="hierChild5" presStyleCnt="0"/>
      <dgm:spPr/>
    </dgm:pt>
    <dgm:pt modelId="{60E0A808-59FA-4834-8229-33076961F345}" type="pres">
      <dgm:prSet presAssocID="{A559965A-5774-430F-8FEE-920E433B9274}" presName="Name35" presStyleLbl="parChTrans1D2" presStyleIdx="3" presStyleCnt="4"/>
      <dgm:spPr/>
    </dgm:pt>
    <dgm:pt modelId="{379A51F4-E465-4773-AF73-0250D086A159}" type="pres">
      <dgm:prSet presAssocID="{D86D7C4E-7257-49A0-98B0-393DDB2B6B50}" presName="hierRoot2" presStyleCnt="0">
        <dgm:presLayoutVars>
          <dgm:hierBranch val="l"/>
        </dgm:presLayoutVars>
      </dgm:prSet>
      <dgm:spPr/>
    </dgm:pt>
    <dgm:pt modelId="{D3BF20A3-1E12-4684-B3B4-9E81FCC8B2DF}" type="pres">
      <dgm:prSet presAssocID="{D86D7C4E-7257-49A0-98B0-393DDB2B6B50}" presName="rootComposite" presStyleCnt="0"/>
      <dgm:spPr/>
    </dgm:pt>
    <dgm:pt modelId="{FC64FC19-371E-4C76-B3D7-48CA74F229FF}" type="pres">
      <dgm:prSet presAssocID="{D86D7C4E-7257-49A0-98B0-393DDB2B6B50}" presName="rootText" presStyleLbl="node2" presStyleIdx="3" presStyleCnt="4">
        <dgm:presLayoutVars>
          <dgm:chPref val="3"/>
        </dgm:presLayoutVars>
      </dgm:prSet>
      <dgm:spPr/>
    </dgm:pt>
    <dgm:pt modelId="{B5EB1292-3D1B-4F4C-A960-84AB784D3293}" type="pres">
      <dgm:prSet presAssocID="{D86D7C4E-7257-49A0-98B0-393DDB2B6B50}" presName="rootConnector" presStyleLbl="node2" presStyleIdx="3" presStyleCnt="4"/>
      <dgm:spPr/>
    </dgm:pt>
    <dgm:pt modelId="{14764924-4AB7-4C85-9824-6D7B8F693F50}" type="pres">
      <dgm:prSet presAssocID="{D86D7C4E-7257-49A0-98B0-393DDB2B6B50}" presName="hierChild4" presStyleCnt="0"/>
      <dgm:spPr/>
    </dgm:pt>
    <dgm:pt modelId="{8CD75E36-8944-414F-9D47-52084FC3BD54}" type="pres">
      <dgm:prSet presAssocID="{6E5EC0FD-E280-422B-B345-613D3A2D4736}" presName="Name50" presStyleLbl="parChTrans1D3" presStyleIdx="9" presStyleCnt="12"/>
      <dgm:spPr/>
    </dgm:pt>
    <dgm:pt modelId="{24F35BEC-A1AC-49A3-BCBA-34E9E47E164E}" type="pres">
      <dgm:prSet presAssocID="{4A8BD7EE-2A42-402D-8DEB-06350739DAB7}" presName="hierRoot2" presStyleCnt="0">
        <dgm:presLayoutVars>
          <dgm:hierBranch val="r"/>
        </dgm:presLayoutVars>
      </dgm:prSet>
      <dgm:spPr/>
    </dgm:pt>
    <dgm:pt modelId="{FF142B6B-3104-4E58-BBFA-86DB43AE570D}" type="pres">
      <dgm:prSet presAssocID="{4A8BD7EE-2A42-402D-8DEB-06350739DAB7}" presName="rootComposite" presStyleCnt="0"/>
      <dgm:spPr/>
    </dgm:pt>
    <dgm:pt modelId="{74F13162-524A-4937-8A49-E65522F0D954}" type="pres">
      <dgm:prSet presAssocID="{4A8BD7EE-2A42-402D-8DEB-06350739DAB7}" presName="rootText" presStyleLbl="node3" presStyleIdx="9" presStyleCnt="12">
        <dgm:presLayoutVars>
          <dgm:chPref val="3"/>
        </dgm:presLayoutVars>
      </dgm:prSet>
      <dgm:spPr/>
    </dgm:pt>
    <dgm:pt modelId="{52078100-C183-459A-B341-1B1E2ABFEB70}" type="pres">
      <dgm:prSet presAssocID="{4A8BD7EE-2A42-402D-8DEB-06350739DAB7}" presName="rootConnector" presStyleLbl="node3" presStyleIdx="9" presStyleCnt="12"/>
      <dgm:spPr/>
    </dgm:pt>
    <dgm:pt modelId="{D1B80CDA-001B-46D7-B3E8-47526C193D50}" type="pres">
      <dgm:prSet presAssocID="{4A8BD7EE-2A42-402D-8DEB-06350739DAB7}" presName="hierChild4" presStyleCnt="0"/>
      <dgm:spPr/>
    </dgm:pt>
    <dgm:pt modelId="{CF6E7A8C-8ABC-4372-9ACE-0A73A3582989}" type="pres">
      <dgm:prSet presAssocID="{4A8BD7EE-2A42-402D-8DEB-06350739DAB7}" presName="hierChild5" presStyleCnt="0"/>
      <dgm:spPr/>
    </dgm:pt>
    <dgm:pt modelId="{777E7C39-2428-4DC8-948A-569ABB74B4C7}" type="pres">
      <dgm:prSet presAssocID="{5593EDA9-F470-4D51-AE59-F562E7EFE3E9}" presName="Name50" presStyleLbl="parChTrans1D3" presStyleIdx="10" presStyleCnt="12"/>
      <dgm:spPr/>
    </dgm:pt>
    <dgm:pt modelId="{7F3B9FCF-34D1-4C20-B22A-DCD8C0CD762A}" type="pres">
      <dgm:prSet presAssocID="{30845769-951B-4DAA-A2E0-44C8110083E0}" presName="hierRoot2" presStyleCnt="0">
        <dgm:presLayoutVars>
          <dgm:hierBranch val="r"/>
        </dgm:presLayoutVars>
      </dgm:prSet>
      <dgm:spPr/>
    </dgm:pt>
    <dgm:pt modelId="{9CE273FA-97FE-4ED2-87D2-1A9AC29386B9}" type="pres">
      <dgm:prSet presAssocID="{30845769-951B-4DAA-A2E0-44C8110083E0}" presName="rootComposite" presStyleCnt="0"/>
      <dgm:spPr/>
    </dgm:pt>
    <dgm:pt modelId="{72ED70B4-36F7-4465-86AB-CAA5E8C432FC}" type="pres">
      <dgm:prSet presAssocID="{30845769-951B-4DAA-A2E0-44C8110083E0}" presName="rootText" presStyleLbl="node3" presStyleIdx="10" presStyleCnt="12">
        <dgm:presLayoutVars>
          <dgm:chPref val="3"/>
        </dgm:presLayoutVars>
      </dgm:prSet>
      <dgm:spPr/>
    </dgm:pt>
    <dgm:pt modelId="{6DA3E402-E9A6-4ED4-B65A-D1F25E3C6C0F}" type="pres">
      <dgm:prSet presAssocID="{30845769-951B-4DAA-A2E0-44C8110083E0}" presName="rootConnector" presStyleLbl="node3" presStyleIdx="10" presStyleCnt="12"/>
      <dgm:spPr/>
    </dgm:pt>
    <dgm:pt modelId="{9E80C0A3-7F35-462E-9BF7-84175BEACCD5}" type="pres">
      <dgm:prSet presAssocID="{30845769-951B-4DAA-A2E0-44C8110083E0}" presName="hierChild4" presStyleCnt="0"/>
      <dgm:spPr/>
    </dgm:pt>
    <dgm:pt modelId="{885F0FE0-8339-4306-958D-625F86A9FCBD}" type="pres">
      <dgm:prSet presAssocID="{30845769-951B-4DAA-A2E0-44C8110083E0}" presName="hierChild5" presStyleCnt="0"/>
      <dgm:spPr/>
    </dgm:pt>
    <dgm:pt modelId="{6EF76748-10ED-460A-A698-8C183B834B03}" type="pres">
      <dgm:prSet presAssocID="{E966D386-4CB6-4F06-8623-901FA767C995}" presName="Name50" presStyleLbl="parChTrans1D3" presStyleIdx="11" presStyleCnt="12"/>
      <dgm:spPr/>
    </dgm:pt>
    <dgm:pt modelId="{B75234AD-3984-4299-9A2F-B693F467ACBE}" type="pres">
      <dgm:prSet presAssocID="{53610444-58AC-45A9-AC64-98EA42637E16}" presName="hierRoot2" presStyleCnt="0">
        <dgm:presLayoutVars>
          <dgm:hierBranch val="r"/>
        </dgm:presLayoutVars>
      </dgm:prSet>
      <dgm:spPr/>
    </dgm:pt>
    <dgm:pt modelId="{CE6D6DF3-258A-45AB-8911-02DF600BBEA2}" type="pres">
      <dgm:prSet presAssocID="{53610444-58AC-45A9-AC64-98EA42637E16}" presName="rootComposite" presStyleCnt="0"/>
      <dgm:spPr/>
    </dgm:pt>
    <dgm:pt modelId="{A2B42EA7-4412-40F2-B148-3DA17FD41E1A}" type="pres">
      <dgm:prSet presAssocID="{53610444-58AC-45A9-AC64-98EA42637E16}" presName="rootText" presStyleLbl="node3" presStyleIdx="11" presStyleCnt="12">
        <dgm:presLayoutVars>
          <dgm:chPref val="3"/>
        </dgm:presLayoutVars>
      </dgm:prSet>
      <dgm:spPr/>
    </dgm:pt>
    <dgm:pt modelId="{5314D2CE-3B20-4897-BEC7-5EF07CC838D6}" type="pres">
      <dgm:prSet presAssocID="{53610444-58AC-45A9-AC64-98EA42637E16}" presName="rootConnector" presStyleLbl="node3" presStyleIdx="11" presStyleCnt="12"/>
      <dgm:spPr/>
    </dgm:pt>
    <dgm:pt modelId="{083147E1-94B7-45CD-8A3A-C4CF3B7996D3}" type="pres">
      <dgm:prSet presAssocID="{53610444-58AC-45A9-AC64-98EA42637E16}" presName="hierChild4" presStyleCnt="0"/>
      <dgm:spPr/>
    </dgm:pt>
    <dgm:pt modelId="{EE71B9B2-13FF-4E5A-8604-CA11A76F55F5}" type="pres">
      <dgm:prSet presAssocID="{53610444-58AC-45A9-AC64-98EA42637E16}" presName="hierChild5" presStyleCnt="0"/>
      <dgm:spPr/>
    </dgm:pt>
    <dgm:pt modelId="{60E02671-EAD6-4CDA-878E-5FC67E517015}" type="pres">
      <dgm:prSet presAssocID="{D86D7C4E-7257-49A0-98B0-393DDB2B6B50}" presName="hierChild5" presStyleCnt="0"/>
      <dgm:spPr/>
    </dgm:pt>
    <dgm:pt modelId="{7A949517-3626-4B48-A3B2-4F965738E96F}" type="pres">
      <dgm:prSet presAssocID="{F49BDEC3-8AF3-4F30-9E39-3A0F3F8983B2}" presName="hierChild3" presStyleCnt="0"/>
      <dgm:spPr/>
    </dgm:pt>
  </dgm:ptLst>
  <dgm:cxnLst>
    <dgm:cxn modelId="{A15C358E-1BC1-4FFA-B2FD-B17D838DA420}" type="presOf" srcId="{970B34CB-E7AE-4C23-9C90-B0DD1F714537}" destId="{27317AD2-9633-4A3B-8B6B-04111959DC1F}" srcOrd="0" destOrd="0" presId="urn:microsoft.com/office/officeart/2005/8/layout/orgChart1"/>
    <dgm:cxn modelId="{73C682CE-2036-4D8E-9DF8-85B24041D8E9}" type="presOf" srcId="{F49BDEC3-8AF3-4F30-9E39-3A0F3F8983B2}" destId="{1217FC08-50BE-45F2-A613-89530BA4B702}" srcOrd="0" destOrd="0" presId="urn:microsoft.com/office/officeart/2005/8/layout/orgChart1"/>
    <dgm:cxn modelId="{A42CF88F-B6DB-4C82-AD85-818776366E19}" type="presOf" srcId="{B78E9805-2BFF-47E7-9F0C-572305F725A0}" destId="{79C19CA5-9E07-46F0-96E0-969C761C9642}" srcOrd="0" destOrd="0" presId="urn:microsoft.com/office/officeart/2005/8/layout/orgChart1"/>
    <dgm:cxn modelId="{7B103F8F-16C0-41E8-8F9C-39A5E2EF55B3}" srcId="{74FF4C04-5539-4125-BB3F-3C389516AE47}" destId="{55C9FBEE-809F-4F93-8C28-5B1BF801ABD7}" srcOrd="0" destOrd="0" parTransId="{1C92A858-2ABD-4DD2-BF73-39EF179E6BDA}" sibTransId="{3AA058E2-0D68-4930-81FA-7727835F45C4}"/>
    <dgm:cxn modelId="{BDD28DEF-7216-4E7E-8DD7-17DC8BC0617F}" type="presOf" srcId="{E966D386-4CB6-4F06-8623-901FA767C995}" destId="{6EF76748-10ED-460A-A698-8C183B834B03}" srcOrd="0" destOrd="0" presId="urn:microsoft.com/office/officeart/2005/8/layout/orgChart1"/>
    <dgm:cxn modelId="{F6DD876F-AEF8-4293-90A5-0F424786B615}" srcId="{74FF4C04-5539-4125-BB3F-3C389516AE47}" destId="{44429F05-1A7C-4D39-BF01-EDA59C39D10E}" srcOrd="2" destOrd="0" parTransId="{26664A14-5CEA-47BD-A9A8-125C74E4CC87}" sibTransId="{4A26D415-D642-46A1-9177-16650F965757}"/>
    <dgm:cxn modelId="{6BB525A1-91A2-457C-812F-C35081811E05}" type="presOf" srcId="{AB0F7FF9-EFE2-4DAE-AC20-9695DF17150F}" destId="{2450B2AC-5356-482A-88DC-4168BA79777A}" srcOrd="0" destOrd="0" presId="urn:microsoft.com/office/officeart/2005/8/layout/orgChart1"/>
    <dgm:cxn modelId="{8894DABC-8D59-4822-BE7D-E8C405623526}" type="presOf" srcId="{D86D7C4E-7257-49A0-98B0-393DDB2B6B50}" destId="{B5EB1292-3D1B-4F4C-A960-84AB784D3293}" srcOrd="1" destOrd="0" presId="urn:microsoft.com/office/officeart/2005/8/layout/orgChart1"/>
    <dgm:cxn modelId="{D976413B-36C7-4C5A-962C-E508DDEEE327}" type="presOf" srcId="{1AF3707A-0917-4568-B0D2-1227BB1D0190}" destId="{3F0AF967-9F57-49DE-B349-147CAC6C5F8B}" srcOrd="1" destOrd="0" presId="urn:microsoft.com/office/officeart/2005/8/layout/orgChart1"/>
    <dgm:cxn modelId="{C68B8C98-DE36-4116-B96B-9A1335BDADEE}" type="presOf" srcId="{73D35144-2B8C-426E-92AE-3963F2ADEA68}" destId="{31E94424-2EB5-400B-8789-71F0F16823AE}" srcOrd="1" destOrd="0" presId="urn:microsoft.com/office/officeart/2005/8/layout/orgChart1"/>
    <dgm:cxn modelId="{9F4437C3-946D-49BF-B637-5DF4FDD67AFF}" type="presOf" srcId="{8C3BFB0C-45DE-4B46-ADF1-6B1D1BE1FFF6}" destId="{83146476-015A-49C0-B55A-E57599426586}" srcOrd="0" destOrd="0" presId="urn:microsoft.com/office/officeart/2005/8/layout/orgChart1"/>
    <dgm:cxn modelId="{4B75DFF0-A0B7-44B0-9C5C-FC6388D8F2C6}" type="presOf" srcId="{5BE7F2AA-FDAC-4FFB-9DD3-FB3A8A16AA7B}" destId="{59501D64-FD7D-4CD9-BF1A-6E84E8CB9F0C}" srcOrd="0" destOrd="0" presId="urn:microsoft.com/office/officeart/2005/8/layout/orgChart1"/>
    <dgm:cxn modelId="{F0F1370F-DB91-4CA1-903F-4F14C33292DD}" srcId="{D86D7C4E-7257-49A0-98B0-393DDB2B6B50}" destId="{53610444-58AC-45A9-AC64-98EA42637E16}" srcOrd="2" destOrd="0" parTransId="{E966D386-4CB6-4F06-8623-901FA767C995}" sibTransId="{4DB6C9F8-1683-4195-93C0-3D01424E8455}"/>
    <dgm:cxn modelId="{6423C640-702D-49A8-AFF6-E6D55C2F9209}" type="presOf" srcId="{25D4A481-54D0-4F98-B87B-83229FDDFF5E}" destId="{31347C36-2A36-47AC-AF8C-DDDF17C1E7CC}" srcOrd="0" destOrd="0" presId="urn:microsoft.com/office/officeart/2005/8/layout/orgChart1"/>
    <dgm:cxn modelId="{F409F2B8-D26B-47C5-961B-1D8C60BB7217}" type="presOf" srcId="{5593EDA9-F470-4D51-AE59-F562E7EFE3E9}" destId="{777E7C39-2428-4DC8-948A-569ABB74B4C7}" srcOrd="0" destOrd="0" presId="urn:microsoft.com/office/officeart/2005/8/layout/orgChart1"/>
    <dgm:cxn modelId="{F60AAF93-FDD5-4834-BF6E-5D2A876CF08B}" type="presOf" srcId="{74FF4C04-5539-4125-BB3F-3C389516AE47}" destId="{9580AC34-E6E5-453A-BFFC-EF6B9CC73038}" srcOrd="0" destOrd="0" presId="urn:microsoft.com/office/officeart/2005/8/layout/orgChart1"/>
    <dgm:cxn modelId="{E804B0E2-22EA-40C5-AA29-639E06F56B12}" srcId="{D86D7C4E-7257-49A0-98B0-393DDB2B6B50}" destId="{30845769-951B-4DAA-A2E0-44C8110083E0}" srcOrd="1" destOrd="0" parTransId="{5593EDA9-F470-4D51-AE59-F562E7EFE3E9}" sibTransId="{4DD01FD4-87D1-4F37-8DF2-717067767EBC}"/>
    <dgm:cxn modelId="{4C399164-92E3-4933-A92A-DD7A1223F456}" type="presOf" srcId="{25D4A481-54D0-4F98-B87B-83229FDDFF5E}" destId="{28BC5EEF-1F90-41C2-9EFD-6BB1506DC2A3}" srcOrd="1" destOrd="0" presId="urn:microsoft.com/office/officeart/2005/8/layout/orgChart1"/>
    <dgm:cxn modelId="{C17FDF06-246C-4F4C-9FB2-B6437618C69C}" type="presOf" srcId="{1C92A858-2ABD-4DD2-BF73-39EF179E6BDA}" destId="{C7E45170-9557-4840-8115-0212C06D8976}" srcOrd="0" destOrd="0" presId="urn:microsoft.com/office/officeart/2005/8/layout/orgChart1"/>
    <dgm:cxn modelId="{F1717003-8B71-43F1-B554-C70C6F1F95DA}" type="presOf" srcId="{BCDD3B3B-0FEE-4984-A644-BECA4B9E3D66}" destId="{0B42D299-50CB-4AD0-8EBD-0B2A91741184}" srcOrd="0" destOrd="0" presId="urn:microsoft.com/office/officeart/2005/8/layout/orgChart1"/>
    <dgm:cxn modelId="{433F533D-B7E1-4ABF-BCA3-1F4595DBC632}" type="presOf" srcId="{55C9FBEE-809F-4F93-8C28-5B1BF801ABD7}" destId="{AB5FF987-4CAD-4B57-8F52-E080CD6F4DA1}" srcOrd="1" destOrd="0" presId="urn:microsoft.com/office/officeart/2005/8/layout/orgChart1"/>
    <dgm:cxn modelId="{4DB03CA9-43BA-4E65-B64A-DAA65EFBA54E}" srcId="{D86D7C4E-7257-49A0-98B0-393DDB2B6B50}" destId="{4A8BD7EE-2A42-402D-8DEB-06350739DAB7}" srcOrd="0" destOrd="0" parTransId="{6E5EC0FD-E280-422B-B345-613D3A2D4736}" sibTransId="{F811501D-48FF-4CA9-95FB-408A3BA42AC9}"/>
    <dgm:cxn modelId="{CE54180D-8333-4AFC-A965-74E83478C752}" type="presOf" srcId="{4D093014-49E1-4AEA-9721-FB053C38EC74}" destId="{55811110-D271-42A5-AAA6-B9C120956461}" srcOrd="1" destOrd="0" presId="urn:microsoft.com/office/officeart/2005/8/layout/orgChart1"/>
    <dgm:cxn modelId="{A0BB834F-C8F1-44D8-AC21-8C03C930969F}" type="presOf" srcId="{A042DB8D-617B-40FA-A15A-B36DD0A39BF5}" destId="{5B797F5B-2341-47FD-84DB-6D67E0EFF35A}" srcOrd="1" destOrd="0" presId="urn:microsoft.com/office/officeart/2005/8/layout/orgChart1"/>
    <dgm:cxn modelId="{6B900D90-0CF9-4C14-B6B4-C2895D141E5C}" type="presOf" srcId="{4D093014-49E1-4AEA-9721-FB053C38EC74}" destId="{603DA0E1-B28B-44F7-BB3B-B85064F63456}" srcOrd="0" destOrd="0" presId="urn:microsoft.com/office/officeart/2005/8/layout/orgChart1"/>
    <dgm:cxn modelId="{39F83D72-72F9-4F5C-AC49-C04B1CE4079F}" type="presOf" srcId="{55C9FBEE-809F-4F93-8C28-5B1BF801ABD7}" destId="{402FFEC0-A33B-4408-BB5B-66BE0EC54465}" srcOrd="0" destOrd="0" presId="urn:microsoft.com/office/officeart/2005/8/layout/orgChart1"/>
    <dgm:cxn modelId="{4399F2F8-69DB-4EC3-B5B7-B6F87130AE0A}" type="presOf" srcId="{23F6583A-B2EB-4B89-996E-06CE2738F6A7}" destId="{91C57DF5-03DF-4B26-98B7-EE884CDFD823}" srcOrd="0" destOrd="0" presId="urn:microsoft.com/office/officeart/2005/8/layout/orgChart1"/>
    <dgm:cxn modelId="{95828D22-831B-43E1-B646-B62510EFE36D}" srcId="{F49BDEC3-8AF3-4F30-9E39-3A0F3F8983B2}" destId="{74FF4C04-5539-4125-BB3F-3C389516AE47}" srcOrd="0" destOrd="0" parTransId="{70262386-D5E3-40CD-A4A0-959CBA443A8E}" sibTransId="{879E6198-EC11-4238-B0E4-0177423A8BF2}"/>
    <dgm:cxn modelId="{33B0AD38-9639-4302-9455-521A1F6BCA0D}" type="presOf" srcId="{4A8BD7EE-2A42-402D-8DEB-06350739DAB7}" destId="{74F13162-524A-4937-8A49-E65522F0D954}" srcOrd="0" destOrd="0" presId="urn:microsoft.com/office/officeart/2005/8/layout/orgChart1"/>
    <dgm:cxn modelId="{87A43BE3-C5CA-4489-9938-7574C02584FF}" type="presOf" srcId="{53610444-58AC-45A9-AC64-98EA42637E16}" destId="{A2B42EA7-4412-40F2-B148-3DA17FD41E1A}" srcOrd="0" destOrd="0" presId="urn:microsoft.com/office/officeart/2005/8/layout/orgChart1"/>
    <dgm:cxn modelId="{ECC72B47-DB6D-47FA-BBBA-9C2C9AF41D80}" srcId="{F49BDEC3-8AF3-4F30-9E39-3A0F3F8983B2}" destId="{A042DB8D-617B-40FA-A15A-B36DD0A39BF5}" srcOrd="2" destOrd="0" parTransId="{7D37D65C-D84E-4F52-9933-1931929219C1}" sibTransId="{D8ADF298-F599-4192-B4CF-3940E21B562C}"/>
    <dgm:cxn modelId="{721EE9EF-27EB-488C-B476-C025F504D75E}" type="presOf" srcId="{44429F05-1A7C-4D39-BF01-EDA59C39D10E}" destId="{D66BFB1B-437B-4914-8164-EA643FED2410}" srcOrd="0" destOrd="0" presId="urn:microsoft.com/office/officeart/2005/8/layout/orgChart1"/>
    <dgm:cxn modelId="{DAD7769B-9EFD-4CA6-9F37-7655FDB6B678}" type="presOf" srcId="{7D37D65C-D84E-4F52-9933-1931929219C1}" destId="{2334355A-ECE5-421A-BB3C-3DEA359BE883}" srcOrd="0" destOrd="0" presId="urn:microsoft.com/office/officeart/2005/8/layout/orgChart1"/>
    <dgm:cxn modelId="{5E80D9EB-0A58-48D5-9A2B-582F1CC1DC8D}" type="presOf" srcId="{70262386-D5E3-40CD-A4A0-959CBA443A8E}" destId="{C633147D-6914-4DDB-987B-226DCED56C2F}" srcOrd="0" destOrd="0" presId="urn:microsoft.com/office/officeart/2005/8/layout/orgChart1"/>
    <dgm:cxn modelId="{00CA0249-A4D1-4482-ADE0-D1D09D896116}" srcId="{4D093014-49E1-4AEA-9721-FB053C38EC74}" destId="{73D35144-2B8C-426E-92AE-3963F2ADEA68}" srcOrd="2" destOrd="0" parTransId="{1FC9BB39-9262-4301-9758-4E5B4E8B100D}" sibTransId="{F067F96C-CAEF-48AB-838C-8327099057EC}"/>
    <dgm:cxn modelId="{0F47186E-6718-450F-9D52-70CFFE108932}" type="presOf" srcId="{74FF4C04-5539-4125-BB3F-3C389516AE47}" destId="{17288785-7F45-476C-980B-53A6CC6C38EE}" srcOrd="1" destOrd="0" presId="urn:microsoft.com/office/officeart/2005/8/layout/orgChart1"/>
    <dgm:cxn modelId="{3ABF38B0-D533-462B-A39E-9F375A9CEF22}" type="presOf" srcId="{F49BDEC3-8AF3-4F30-9E39-3A0F3F8983B2}" destId="{F72692FD-1839-4C5C-A7C5-0E7CBE4B23F3}" srcOrd="1" destOrd="0" presId="urn:microsoft.com/office/officeart/2005/8/layout/orgChart1"/>
    <dgm:cxn modelId="{E3CA8CE1-9951-4AC5-9516-0B94D1BBA4EF}" type="presOf" srcId="{1AF3707A-0917-4568-B0D2-1227BB1D0190}" destId="{4D68E47F-D4E1-421B-A7BD-CFFE673D803E}" srcOrd="0" destOrd="0" presId="urn:microsoft.com/office/officeart/2005/8/layout/orgChart1"/>
    <dgm:cxn modelId="{2BC03D44-F76E-4F3D-A9ED-4CD4540CFD49}" type="presOf" srcId="{73D35144-2B8C-426E-92AE-3963F2ADEA68}" destId="{2F4EBCEF-C434-4FFA-A623-567365D40E77}" srcOrd="0" destOrd="0" presId="urn:microsoft.com/office/officeart/2005/8/layout/orgChart1"/>
    <dgm:cxn modelId="{9EFB1BEC-AA2F-4CE0-87AC-DC668FEF48B6}" srcId="{74FF4C04-5539-4125-BB3F-3C389516AE47}" destId="{DFC4EF7A-EB39-4B9C-85FA-97D5BFB46BE3}" srcOrd="1" destOrd="0" parTransId="{1F5FB9C8-5B7A-4D82-BD23-52AB9D904DF1}" sibTransId="{2DE79300-C8DB-4E7E-BF8D-D83524348963}"/>
    <dgm:cxn modelId="{928CC054-C987-44D1-82E1-93F57E4231E6}" type="presOf" srcId="{1F5FB9C8-5B7A-4D82-BD23-52AB9D904DF1}" destId="{E496B334-6773-4187-B1CB-26D633A36642}" srcOrd="0" destOrd="0" presId="urn:microsoft.com/office/officeart/2005/8/layout/orgChart1"/>
    <dgm:cxn modelId="{92E9A015-73C7-458D-B950-AE3A8FDDFA1E}" srcId="{A042DB8D-617B-40FA-A15A-B36DD0A39BF5}" destId="{25D4A481-54D0-4F98-B87B-83229FDDFF5E}" srcOrd="1" destOrd="0" parTransId="{165D546D-75AB-446B-8A5B-0262B6E00201}" sibTransId="{F803182F-1DC3-4BA7-99D9-A09F1C4A67E5}"/>
    <dgm:cxn modelId="{34DF2880-2F0B-4912-88CD-9CE991C869C7}" type="presOf" srcId="{DFC4EF7A-EB39-4B9C-85FA-97D5BFB46BE3}" destId="{7A5D9C90-B3F8-4DC1-8F63-627981EF76F0}" srcOrd="0" destOrd="0" presId="urn:microsoft.com/office/officeart/2005/8/layout/orgChart1"/>
    <dgm:cxn modelId="{746F5FA1-210E-472E-B87F-A8C8BBD2AC81}" type="presOf" srcId="{6E5EC0FD-E280-422B-B345-613D3A2D4736}" destId="{8CD75E36-8944-414F-9D47-52084FC3BD54}" srcOrd="0" destOrd="0" presId="urn:microsoft.com/office/officeart/2005/8/layout/orgChart1"/>
    <dgm:cxn modelId="{81C18A32-7FEA-4986-BB16-085ADA363164}" type="presOf" srcId="{1FC9BB39-9262-4301-9758-4E5B4E8B100D}" destId="{BF76DE51-3892-4C94-8DE5-6807DFBECD3A}" srcOrd="0" destOrd="0" presId="urn:microsoft.com/office/officeart/2005/8/layout/orgChart1"/>
    <dgm:cxn modelId="{8C2A0EF4-E38F-4EA7-AF1C-1070ED4277C6}" srcId="{A042DB8D-617B-40FA-A15A-B36DD0A39BF5}" destId="{B18823CF-6A61-4E0F-A141-77096A0144DB}" srcOrd="0" destOrd="0" parTransId="{AB0F7FF9-EFE2-4DAE-AC20-9695DF17150F}" sibTransId="{7FEB0014-4AF7-461E-BF2E-4B6C96D41CB6}"/>
    <dgm:cxn modelId="{59944F7A-0E6D-45F1-A35C-5D8FD84748B1}" type="presOf" srcId="{26664A14-5CEA-47BD-A9A8-125C74E4CC87}" destId="{B6600CBE-A317-4A9C-B6FC-14078AC44968}" srcOrd="0" destOrd="0" presId="urn:microsoft.com/office/officeart/2005/8/layout/orgChart1"/>
    <dgm:cxn modelId="{30C64029-F18D-40D1-95C1-742F712A7F14}" srcId="{F49BDEC3-8AF3-4F30-9E39-3A0F3F8983B2}" destId="{4D093014-49E1-4AEA-9721-FB053C38EC74}" srcOrd="1" destOrd="0" parTransId="{5BE7F2AA-FDAC-4FFB-9DD3-FB3A8A16AA7B}" sibTransId="{2208DEBB-F344-4BA0-BA73-CC45FE4DF6EB}"/>
    <dgm:cxn modelId="{B516DC69-ED41-4403-9C1B-EB928C7DE23F}" srcId="{4D093014-49E1-4AEA-9721-FB053C38EC74}" destId="{970B34CB-E7AE-4C23-9C90-B0DD1F714537}" srcOrd="0" destOrd="0" parTransId="{B78E9805-2BFF-47E7-9F0C-572305F725A0}" sibTransId="{0DC42E70-4FA5-4BA8-987B-EF78D4126999}"/>
    <dgm:cxn modelId="{B45A4A24-BC35-42F1-AE06-3923FD9F7974}" type="presOf" srcId="{DFC4EF7A-EB39-4B9C-85FA-97D5BFB46BE3}" destId="{18A3F6B4-1B24-454B-B56C-5DDC0531D791}" srcOrd="1" destOrd="0" presId="urn:microsoft.com/office/officeart/2005/8/layout/orgChart1"/>
    <dgm:cxn modelId="{D781D37F-B80F-4E02-89E1-2789CA29F307}" srcId="{EF68A395-F9E9-4628-8C73-79BFBB9E5FDD}" destId="{F49BDEC3-8AF3-4F30-9E39-3A0F3F8983B2}" srcOrd="0" destOrd="0" parTransId="{3342C939-DE2F-4B13-9C45-346BB6BA2B0D}" sibTransId="{6953F3AB-49DE-45C3-A832-58B12A74AC8B}"/>
    <dgm:cxn modelId="{605B54B6-6254-4153-8634-1DB7C529E179}" type="presOf" srcId="{30845769-951B-4DAA-A2E0-44C8110083E0}" destId="{72ED70B4-36F7-4465-86AB-CAA5E8C432FC}" srcOrd="0" destOrd="0" presId="urn:microsoft.com/office/officeart/2005/8/layout/orgChart1"/>
    <dgm:cxn modelId="{3D094CFE-3DC5-4831-AE91-0EE256DB38BA}" srcId="{F49BDEC3-8AF3-4F30-9E39-3A0F3F8983B2}" destId="{D86D7C4E-7257-49A0-98B0-393DDB2B6B50}" srcOrd="3" destOrd="0" parTransId="{A559965A-5774-430F-8FEE-920E433B9274}" sibTransId="{E142E806-9D95-4413-8B04-8191FA77A72C}"/>
    <dgm:cxn modelId="{8C5E279D-77A3-4069-A9CC-D0A75785D084}" type="presOf" srcId="{165D546D-75AB-446B-8A5B-0262B6E00201}" destId="{417C6783-66AD-44FB-ACDB-B6A86D5D7331}" srcOrd="0" destOrd="0" presId="urn:microsoft.com/office/officeart/2005/8/layout/orgChart1"/>
    <dgm:cxn modelId="{77C09135-6101-4A50-8F7C-C97B14909D2B}" type="presOf" srcId="{B18823CF-6A61-4E0F-A141-77096A0144DB}" destId="{2CFF7A0B-CFFB-4238-9E92-266609CFFF94}" srcOrd="1" destOrd="0" presId="urn:microsoft.com/office/officeart/2005/8/layout/orgChart1"/>
    <dgm:cxn modelId="{227F8BB6-816B-47B8-83DD-568E24912125}" type="presOf" srcId="{970B34CB-E7AE-4C23-9C90-B0DD1F714537}" destId="{808EA627-32E5-4F0C-A5BD-5C1754DA381A}" srcOrd="1" destOrd="0" presId="urn:microsoft.com/office/officeart/2005/8/layout/orgChart1"/>
    <dgm:cxn modelId="{E37A2FBE-D30B-4640-8CE4-D5968B825CD7}" srcId="{4D093014-49E1-4AEA-9721-FB053C38EC74}" destId="{1AF3707A-0917-4568-B0D2-1227BB1D0190}" srcOrd="1" destOrd="0" parTransId="{8C3BFB0C-45DE-4B46-ADF1-6B1D1BE1FFF6}" sibTransId="{7E37DD48-D3D4-429D-A6CB-C4E10B335EF2}"/>
    <dgm:cxn modelId="{5F588752-5A04-4F93-B66E-6C8864BE0D8D}" type="presOf" srcId="{D86D7C4E-7257-49A0-98B0-393DDB2B6B50}" destId="{FC64FC19-371E-4C76-B3D7-48CA74F229FF}" srcOrd="0" destOrd="0" presId="urn:microsoft.com/office/officeart/2005/8/layout/orgChart1"/>
    <dgm:cxn modelId="{F599CD5D-463A-4A51-9B38-F2D9778FD2A5}" type="presOf" srcId="{EF68A395-F9E9-4628-8C73-79BFBB9E5FDD}" destId="{39E53420-E23F-443E-8F32-402386BCC77C}" srcOrd="0" destOrd="0" presId="urn:microsoft.com/office/officeart/2005/8/layout/orgChart1"/>
    <dgm:cxn modelId="{85603E4F-07F3-493C-BEA6-35E8F120FE0F}" type="presOf" srcId="{A042DB8D-617B-40FA-A15A-B36DD0A39BF5}" destId="{DDD6726C-B2FC-4591-8FB9-5F05BEF67970}" srcOrd="0" destOrd="0" presId="urn:microsoft.com/office/officeart/2005/8/layout/orgChart1"/>
    <dgm:cxn modelId="{1216F787-0BE6-4C61-9A4C-4071FFA6028D}" type="presOf" srcId="{30845769-951B-4DAA-A2E0-44C8110083E0}" destId="{6DA3E402-E9A6-4ED4-B65A-D1F25E3C6C0F}" srcOrd="1" destOrd="0" presId="urn:microsoft.com/office/officeart/2005/8/layout/orgChart1"/>
    <dgm:cxn modelId="{0CD9C39B-2302-4E83-AF99-D73E57354E71}" type="presOf" srcId="{B18823CF-6A61-4E0F-A141-77096A0144DB}" destId="{C8BAD630-4871-4375-BDD6-7C04077409B6}" srcOrd="0" destOrd="0" presId="urn:microsoft.com/office/officeart/2005/8/layout/orgChart1"/>
    <dgm:cxn modelId="{5F7E0EA3-04FA-460D-BFDF-92D5E6E1F92B}" type="presOf" srcId="{53610444-58AC-45A9-AC64-98EA42637E16}" destId="{5314D2CE-3B20-4897-BEC7-5EF07CC838D6}" srcOrd="1" destOrd="0" presId="urn:microsoft.com/office/officeart/2005/8/layout/orgChart1"/>
    <dgm:cxn modelId="{3DF3C5F1-32FB-49A4-BED4-3C6B37762E42}" srcId="{A042DB8D-617B-40FA-A15A-B36DD0A39BF5}" destId="{23F6583A-B2EB-4B89-996E-06CE2738F6A7}" srcOrd="2" destOrd="0" parTransId="{BCDD3B3B-0FEE-4984-A644-BECA4B9E3D66}" sibTransId="{592A091D-7926-41B9-A204-1F835F42C589}"/>
    <dgm:cxn modelId="{BC9324AF-347B-4465-9B8D-13433F290049}" type="presOf" srcId="{A559965A-5774-430F-8FEE-920E433B9274}" destId="{60E0A808-59FA-4834-8229-33076961F345}" srcOrd="0" destOrd="0" presId="urn:microsoft.com/office/officeart/2005/8/layout/orgChart1"/>
    <dgm:cxn modelId="{E2586A2A-EB5B-44D0-96B3-89A7CCBDD350}" type="presOf" srcId="{44429F05-1A7C-4D39-BF01-EDA59C39D10E}" destId="{C80882BE-BB39-441E-B919-041F3801ABE2}" srcOrd="1" destOrd="0" presId="urn:microsoft.com/office/officeart/2005/8/layout/orgChart1"/>
    <dgm:cxn modelId="{92FD59F9-AA66-4C77-ADCC-995742CC0B84}" type="presOf" srcId="{4A8BD7EE-2A42-402D-8DEB-06350739DAB7}" destId="{52078100-C183-459A-B341-1B1E2ABFEB70}" srcOrd="1" destOrd="0" presId="urn:microsoft.com/office/officeart/2005/8/layout/orgChart1"/>
    <dgm:cxn modelId="{17668683-9857-4F26-955E-14F83E3961F4}" type="presOf" srcId="{23F6583A-B2EB-4B89-996E-06CE2738F6A7}" destId="{154699D3-E41C-41EB-B049-BEFAA3177F64}" srcOrd="1" destOrd="0" presId="urn:microsoft.com/office/officeart/2005/8/layout/orgChart1"/>
    <dgm:cxn modelId="{6302C154-E56F-47FD-8F7E-03AE9A0BEC12}" type="presParOf" srcId="{39E53420-E23F-443E-8F32-402386BCC77C}" destId="{D1BFFEF2-3ABB-4BFD-81D8-9C3FEA96EA47}" srcOrd="0" destOrd="0" presId="urn:microsoft.com/office/officeart/2005/8/layout/orgChart1"/>
    <dgm:cxn modelId="{B4EEC8DD-91D5-451C-9900-09A346309174}" type="presParOf" srcId="{D1BFFEF2-3ABB-4BFD-81D8-9C3FEA96EA47}" destId="{C11DC5B2-6BAF-4843-9591-409D427C86E3}" srcOrd="0" destOrd="0" presId="urn:microsoft.com/office/officeart/2005/8/layout/orgChart1"/>
    <dgm:cxn modelId="{017041CF-DC99-4D6F-BE00-5D6F910A95C4}" type="presParOf" srcId="{C11DC5B2-6BAF-4843-9591-409D427C86E3}" destId="{1217FC08-50BE-45F2-A613-89530BA4B702}" srcOrd="0" destOrd="0" presId="urn:microsoft.com/office/officeart/2005/8/layout/orgChart1"/>
    <dgm:cxn modelId="{8088745F-C722-4B62-B51E-C72AB724B372}" type="presParOf" srcId="{C11DC5B2-6BAF-4843-9591-409D427C86E3}" destId="{F72692FD-1839-4C5C-A7C5-0E7CBE4B23F3}" srcOrd="1" destOrd="0" presId="urn:microsoft.com/office/officeart/2005/8/layout/orgChart1"/>
    <dgm:cxn modelId="{177AC947-61E7-4A3D-A420-15E7A0534C38}" type="presParOf" srcId="{D1BFFEF2-3ABB-4BFD-81D8-9C3FEA96EA47}" destId="{AB408970-0522-4A52-AEC3-285C6A071AFA}" srcOrd="1" destOrd="0" presId="urn:microsoft.com/office/officeart/2005/8/layout/orgChart1"/>
    <dgm:cxn modelId="{E4F5893B-C8CE-4538-8D28-6905613875FA}" type="presParOf" srcId="{AB408970-0522-4A52-AEC3-285C6A071AFA}" destId="{C633147D-6914-4DDB-987B-226DCED56C2F}" srcOrd="0" destOrd="0" presId="urn:microsoft.com/office/officeart/2005/8/layout/orgChart1"/>
    <dgm:cxn modelId="{8CE9A1F1-620A-4B3D-8F8B-B2F8E07781F5}" type="presParOf" srcId="{AB408970-0522-4A52-AEC3-285C6A071AFA}" destId="{45C0CFCF-606F-4480-8BE1-B46A73E2F64B}" srcOrd="1" destOrd="0" presId="urn:microsoft.com/office/officeart/2005/8/layout/orgChart1"/>
    <dgm:cxn modelId="{7085364E-1846-4D7A-8400-5FCA9BDBA3D2}" type="presParOf" srcId="{45C0CFCF-606F-4480-8BE1-B46A73E2F64B}" destId="{7513C4CE-8DB3-4174-873F-88D163B6CC3A}" srcOrd="0" destOrd="0" presId="urn:microsoft.com/office/officeart/2005/8/layout/orgChart1"/>
    <dgm:cxn modelId="{2F168740-5548-4361-A20F-05E6036ED6BF}" type="presParOf" srcId="{7513C4CE-8DB3-4174-873F-88D163B6CC3A}" destId="{9580AC34-E6E5-453A-BFFC-EF6B9CC73038}" srcOrd="0" destOrd="0" presId="urn:microsoft.com/office/officeart/2005/8/layout/orgChart1"/>
    <dgm:cxn modelId="{C8328397-63F7-4FD7-A219-0C89CB89AD5C}" type="presParOf" srcId="{7513C4CE-8DB3-4174-873F-88D163B6CC3A}" destId="{17288785-7F45-476C-980B-53A6CC6C38EE}" srcOrd="1" destOrd="0" presId="urn:microsoft.com/office/officeart/2005/8/layout/orgChart1"/>
    <dgm:cxn modelId="{EFA00A5F-FE46-4914-AA5F-A9A5BA528F4F}" type="presParOf" srcId="{45C0CFCF-606F-4480-8BE1-B46A73E2F64B}" destId="{51757B8C-654E-4B86-843F-64B9F26A2C01}" srcOrd="1" destOrd="0" presId="urn:microsoft.com/office/officeart/2005/8/layout/orgChart1"/>
    <dgm:cxn modelId="{43DDF56F-6BE9-4308-8D19-420F227179E2}" type="presParOf" srcId="{51757B8C-654E-4B86-843F-64B9F26A2C01}" destId="{C7E45170-9557-4840-8115-0212C06D8976}" srcOrd="0" destOrd="0" presId="urn:microsoft.com/office/officeart/2005/8/layout/orgChart1"/>
    <dgm:cxn modelId="{49F56B3C-0CC7-4920-AA61-DCCAEB2A4622}" type="presParOf" srcId="{51757B8C-654E-4B86-843F-64B9F26A2C01}" destId="{AAEB5941-B29E-48BB-A05F-BDDA1F77F08A}" srcOrd="1" destOrd="0" presId="urn:microsoft.com/office/officeart/2005/8/layout/orgChart1"/>
    <dgm:cxn modelId="{F0868342-C631-4F56-A033-157591590AF4}" type="presParOf" srcId="{AAEB5941-B29E-48BB-A05F-BDDA1F77F08A}" destId="{477B3B76-7C94-4FCD-AC22-79E1FC0D81E0}" srcOrd="0" destOrd="0" presId="urn:microsoft.com/office/officeart/2005/8/layout/orgChart1"/>
    <dgm:cxn modelId="{6F8B0F9E-E437-4187-A83A-1CADB3C42529}" type="presParOf" srcId="{477B3B76-7C94-4FCD-AC22-79E1FC0D81E0}" destId="{402FFEC0-A33B-4408-BB5B-66BE0EC54465}" srcOrd="0" destOrd="0" presId="urn:microsoft.com/office/officeart/2005/8/layout/orgChart1"/>
    <dgm:cxn modelId="{84AC531A-5F54-4DE6-9045-F683313ADC0A}" type="presParOf" srcId="{477B3B76-7C94-4FCD-AC22-79E1FC0D81E0}" destId="{AB5FF987-4CAD-4B57-8F52-E080CD6F4DA1}" srcOrd="1" destOrd="0" presId="urn:microsoft.com/office/officeart/2005/8/layout/orgChart1"/>
    <dgm:cxn modelId="{E4239845-6937-40A6-BDDC-A77C9BD5914B}" type="presParOf" srcId="{AAEB5941-B29E-48BB-A05F-BDDA1F77F08A}" destId="{FF47C67E-4437-4744-B644-AC8256CA71A6}" srcOrd="1" destOrd="0" presId="urn:microsoft.com/office/officeart/2005/8/layout/orgChart1"/>
    <dgm:cxn modelId="{B406532F-3BA5-416A-AE24-77160F29A790}" type="presParOf" srcId="{AAEB5941-B29E-48BB-A05F-BDDA1F77F08A}" destId="{1B3E2D50-C01A-42C9-914D-84C1E7C7A572}" srcOrd="2" destOrd="0" presId="urn:microsoft.com/office/officeart/2005/8/layout/orgChart1"/>
    <dgm:cxn modelId="{8D2F3AE1-00E0-4DEC-8155-6936B42D70EA}" type="presParOf" srcId="{51757B8C-654E-4B86-843F-64B9F26A2C01}" destId="{E496B334-6773-4187-B1CB-26D633A36642}" srcOrd="2" destOrd="0" presId="urn:microsoft.com/office/officeart/2005/8/layout/orgChart1"/>
    <dgm:cxn modelId="{27AF031B-6226-48EA-9057-CB98495E421F}" type="presParOf" srcId="{51757B8C-654E-4B86-843F-64B9F26A2C01}" destId="{47DDB797-8BBF-4D4D-BEB9-F14041160EA8}" srcOrd="3" destOrd="0" presId="urn:microsoft.com/office/officeart/2005/8/layout/orgChart1"/>
    <dgm:cxn modelId="{4B1EE7AE-32FC-4E21-A827-CAE8755FED47}" type="presParOf" srcId="{47DDB797-8BBF-4D4D-BEB9-F14041160EA8}" destId="{CD939A9F-4EE3-449A-8C03-CB07912DEFA9}" srcOrd="0" destOrd="0" presId="urn:microsoft.com/office/officeart/2005/8/layout/orgChart1"/>
    <dgm:cxn modelId="{CC3AA38D-B51B-4BD1-8387-59C60C806179}" type="presParOf" srcId="{CD939A9F-4EE3-449A-8C03-CB07912DEFA9}" destId="{7A5D9C90-B3F8-4DC1-8F63-627981EF76F0}" srcOrd="0" destOrd="0" presId="urn:microsoft.com/office/officeart/2005/8/layout/orgChart1"/>
    <dgm:cxn modelId="{4CD88D5C-D107-4422-A3E5-BEF4DD6E0C3D}" type="presParOf" srcId="{CD939A9F-4EE3-449A-8C03-CB07912DEFA9}" destId="{18A3F6B4-1B24-454B-B56C-5DDC0531D791}" srcOrd="1" destOrd="0" presId="urn:microsoft.com/office/officeart/2005/8/layout/orgChart1"/>
    <dgm:cxn modelId="{433C0E9A-5D88-4038-9FEE-69DC54A2A167}" type="presParOf" srcId="{47DDB797-8BBF-4D4D-BEB9-F14041160EA8}" destId="{BCEF3956-B1AB-4FFE-BA4E-E5CCB7F4E0D7}" srcOrd="1" destOrd="0" presId="urn:microsoft.com/office/officeart/2005/8/layout/orgChart1"/>
    <dgm:cxn modelId="{D6123BE5-B96D-4B2C-A3D9-464813F7CC3C}" type="presParOf" srcId="{47DDB797-8BBF-4D4D-BEB9-F14041160EA8}" destId="{46D1ADA7-3AAD-48DF-84F2-E09C02CDD545}" srcOrd="2" destOrd="0" presId="urn:microsoft.com/office/officeart/2005/8/layout/orgChart1"/>
    <dgm:cxn modelId="{52963462-3B0F-4FCC-814E-3DB94217BC89}" type="presParOf" srcId="{51757B8C-654E-4B86-843F-64B9F26A2C01}" destId="{B6600CBE-A317-4A9C-B6FC-14078AC44968}" srcOrd="4" destOrd="0" presId="urn:microsoft.com/office/officeart/2005/8/layout/orgChart1"/>
    <dgm:cxn modelId="{3C417341-1310-4608-89FB-ABB58FE9A11C}" type="presParOf" srcId="{51757B8C-654E-4B86-843F-64B9F26A2C01}" destId="{19675242-013B-4487-A441-C79855E1DBEF}" srcOrd="5" destOrd="0" presId="urn:microsoft.com/office/officeart/2005/8/layout/orgChart1"/>
    <dgm:cxn modelId="{B9F7D8E2-B92E-4274-BA33-69613CC81EC5}" type="presParOf" srcId="{19675242-013B-4487-A441-C79855E1DBEF}" destId="{667E322C-15C0-4558-AE8D-F9F1240ACD82}" srcOrd="0" destOrd="0" presId="urn:microsoft.com/office/officeart/2005/8/layout/orgChart1"/>
    <dgm:cxn modelId="{A719F439-6F7B-4992-8623-69E8C4C643DF}" type="presParOf" srcId="{667E322C-15C0-4558-AE8D-F9F1240ACD82}" destId="{D66BFB1B-437B-4914-8164-EA643FED2410}" srcOrd="0" destOrd="0" presId="urn:microsoft.com/office/officeart/2005/8/layout/orgChart1"/>
    <dgm:cxn modelId="{9EB10216-EDF0-431C-AF03-4FBAFD4CC9F8}" type="presParOf" srcId="{667E322C-15C0-4558-AE8D-F9F1240ACD82}" destId="{C80882BE-BB39-441E-B919-041F3801ABE2}" srcOrd="1" destOrd="0" presId="urn:microsoft.com/office/officeart/2005/8/layout/orgChart1"/>
    <dgm:cxn modelId="{6004C0E0-1D8A-41C0-AACC-9078EDE146BF}" type="presParOf" srcId="{19675242-013B-4487-A441-C79855E1DBEF}" destId="{D21BB001-7EA4-42DC-B71D-EB6EB9DB49E5}" srcOrd="1" destOrd="0" presId="urn:microsoft.com/office/officeart/2005/8/layout/orgChart1"/>
    <dgm:cxn modelId="{11D2C50C-402E-40DA-912D-BE5658EF83EC}" type="presParOf" srcId="{19675242-013B-4487-A441-C79855E1DBEF}" destId="{01513DF7-0045-465E-A9A0-B9FB76B6223D}" srcOrd="2" destOrd="0" presId="urn:microsoft.com/office/officeart/2005/8/layout/orgChart1"/>
    <dgm:cxn modelId="{AECCEA5B-D2C9-4DBA-8A38-1C0B97D3906B}" type="presParOf" srcId="{45C0CFCF-606F-4480-8BE1-B46A73E2F64B}" destId="{374F62F5-A92A-416E-B6E9-9F0974BF9C79}" srcOrd="2" destOrd="0" presId="urn:microsoft.com/office/officeart/2005/8/layout/orgChart1"/>
    <dgm:cxn modelId="{E352412D-F0AB-4882-B9EF-2665F2AE9D94}" type="presParOf" srcId="{AB408970-0522-4A52-AEC3-285C6A071AFA}" destId="{59501D64-FD7D-4CD9-BF1A-6E84E8CB9F0C}" srcOrd="2" destOrd="0" presId="urn:microsoft.com/office/officeart/2005/8/layout/orgChart1"/>
    <dgm:cxn modelId="{D0F4A58A-DF29-493B-A03A-663F2F7919CE}" type="presParOf" srcId="{AB408970-0522-4A52-AEC3-285C6A071AFA}" destId="{02FF174F-EC2D-41A5-AC53-B9365A452DB4}" srcOrd="3" destOrd="0" presId="urn:microsoft.com/office/officeart/2005/8/layout/orgChart1"/>
    <dgm:cxn modelId="{B1ED6C7B-0C03-4818-A0D3-C23C719FB415}" type="presParOf" srcId="{02FF174F-EC2D-41A5-AC53-B9365A452DB4}" destId="{554A3147-84EA-4214-8968-00A0CD2907D9}" srcOrd="0" destOrd="0" presId="urn:microsoft.com/office/officeart/2005/8/layout/orgChart1"/>
    <dgm:cxn modelId="{2A87D630-5F54-4B34-BCBF-8B89E5C7E8BF}" type="presParOf" srcId="{554A3147-84EA-4214-8968-00A0CD2907D9}" destId="{603DA0E1-B28B-44F7-BB3B-B85064F63456}" srcOrd="0" destOrd="0" presId="urn:microsoft.com/office/officeart/2005/8/layout/orgChart1"/>
    <dgm:cxn modelId="{413F333C-834E-4B29-883F-647A241A9666}" type="presParOf" srcId="{554A3147-84EA-4214-8968-00A0CD2907D9}" destId="{55811110-D271-42A5-AAA6-B9C120956461}" srcOrd="1" destOrd="0" presId="urn:microsoft.com/office/officeart/2005/8/layout/orgChart1"/>
    <dgm:cxn modelId="{A4E4CD81-D4B8-4DF3-A686-77B3C8E95F79}" type="presParOf" srcId="{02FF174F-EC2D-41A5-AC53-B9365A452DB4}" destId="{8F2A4793-163E-4165-B2E3-AF3F3112BBEF}" srcOrd="1" destOrd="0" presId="urn:microsoft.com/office/officeart/2005/8/layout/orgChart1"/>
    <dgm:cxn modelId="{ECB96CF6-D491-4D47-8CF8-0D8596DE2BFA}" type="presParOf" srcId="{8F2A4793-163E-4165-B2E3-AF3F3112BBEF}" destId="{79C19CA5-9E07-46F0-96E0-969C761C9642}" srcOrd="0" destOrd="0" presId="urn:microsoft.com/office/officeart/2005/8/layout/orgChart1"/>
    <dgm:cxn modelId="{E9F753C8-1B04-4460-B2FB-1060BC2BEF07}" type="presParOf" srcId="{8F2A4793-163E-4165-B2E3-AF3F3112BBEF}" destId="{CE3D0854-43C6-4EE1-BE0D-81290E7C7709}" srcOrd="1" destOrd="0" presId="urn:microsoft.com/office/officeart/2005/8/layout/orgChart1"/>
    <dgm:cxn modelId="{C8D50ACF-D9FB-4D0C-A232-EA2905E80FB2}" type="presParOf" srcId="{CE3D0854-43C6-4EE1-BE0D-81290E7C7709}" destId="{ACFEBBD0-83C5-4A47-9E1B-C723FD938EB4}" srcOrd="0" destOrd="0" presId="urn:microsoft.com/office/officeart/2005/8/layout/orgChart1"/>
    <dgm:cxn modelId="{F495E17E-D84A-4EE1-96F7-1395108DDA31}" type="presParOf" srcId="{ACFEBBD0-83C5-4A47-9E1B-C723FD938EB4}" destId="{27317AD2-9633-4A3B-8B6B-04111959DC1F}" srcOrd="0" destOrd="0" presId="urn:microsoft.com/office/officeart/2005/8/layout/orgChart1"/>
    <dgm:cxn modelId="{E43FB168-0727-438A-872A-D1B848415073}" type="presParOf" srcId="{ACFEBBD0-83C5-4A47-9E1B-C723FD938EB4}" destId="{808EA627-32E5-4F0C-A5BD-5C1754DA381A}" srcOrd="1" destOrd="0" presId="urn:microsoft.com/office/officeart/2005/8/layout/orgChart1"/>
    <dgm:cxn modelId="{1893D8B9-8C57-46BD-B53B-1F55947D7E5E}" type="presParOf" srcId="{CE3D0854-43C6-4EE1-BE0D-81290E7C7709}" destId="{B70E408A-5EAF-4222-865D-C4B59DF45C07}" srcOrd="1" destOrd="0" presId="urn:microsoft.com/office/officeart/2005/8/layout/orgChart1"/>
    <dgm:cxn modelId="{88C8FE58-F92D-4D04-AE7A-27363041AA33}" type="presParOf" srcId="{CE3D0854-43C6-4EE1-BE0D-81290E7C7709}" destId="{18613104-70C6-4EB8-9B2F-01B7934D3CFD}" srcOrd="2" destOrd="0" presId="urn:microsoft.com/office/officeart/2005/8/layout/orgChart1"/>
    <dgm:cxn modelId="{39A972AB-6002-4240-B40B-6BE554156044}" type="presParOf" srcId="{8F2A4793-163E-4165-B2E3-AF3F3112BBEF}" destId="{83146476-015A-49C0-B55A-E57599426586}" srcOrd="2" destOrd="0" presId="urn:microsoft.com/office/officeart/2005/8/layout/orgChart1"/>
    <dgm:cxn modelId="{031B32B1-EB19-4BFB-ACF5-721B4B2F983B}" type="presParOf" srcId="{8F2A4793-163E-4165-B2E3-AF3F3112BBEF}" destId="{9E6DA98A-06F6-4B83-A720-66975401F88C}" srcOrd="3" destOrd="0" presId="urn:microsoft.com/office/officeart/2005/8/layout/orgChart1"/>
    <dgm:cxn modelId="{06B3046E-E1A3-4925-BD00-F7C9135EFEBB}" type="presParOf" srcId="{9E6DA98A-06F6-4B83-A720-66975401F88C}" destId="{EF69E6C2-B87B-40F1-8FD2-53347072C0EB}" srcOrd="0" destOrd="0" presId="urn:microsoft.com/office/officeart/2005/8/layout/orgChart1"/>
    <dgm:cxn modelId="{15590B44-D93B-4AA5-9AFF-6A6446E90827}" type="presParOf" srcId="{EF69E6C2-B87B-40F1-8FD2-53347072C0EB}" destId="{4D68E47F-D4E1-421B-A7BD-CFFE673D803E}" srcOrd="0" destOrd="0" presId="urn:microsoft.com/office/officeart/2005/8/layout/orgChart1"/>
    <dgm:cxn modelId="{F237874A-C52B-4191-8E88-1A67EA47F196}" type="presParOf" srcId="{EF69E6C2-B87B-40F1-8FD2-53347072C0EB}" destId="{3F0AF967-9F57-49DE-B349-147CAC6C5F8B}" srcOrd="1" destOrd="0" presId="urn:microsoft.com/office/officeart/2005/8/layout/orgChart1"/>
    <dgm:cxn modelId="{E9F58C2E-9857-44AC-BBF4-3A015504B286}" type="presParOf" srcId="{9E6DA98A-06F6-4B83-A720-66975401F88C}" destId="{274A8819-CB10-45BB-A41D-245386BAA86D}" srcOrd="1" destOrd="0" presId="urn:microsoft.com/office/officeart/2005/8/layout/orgChart1"/>
    <dgm:cxn modelId="{4703585E-E62F-422C-917D-5FE3750017E1}" type="presParOf" srcId="{9E6DA98A-06F6-4B83-A720-66975401F88C}" destId="{596F2CAA-88A1-4D71-AA65-8FB6BA735F23}" srcOrd="2" destOrd="0" presId="urn:microsoft.com/office/officeart/2005/8/layout/orgChart1"/>
    <dgm:cxn modelId="{F72002E6-1374-438C-B6E7-4E1C87649B08}" type="presParOf" srcId="{8F2A4793-163E-4165-B2E3-AF3F3112BBEF}" destId="{BF76DE51-3892-4C94-8DE5-6807DFBECD3A}" srcOrd="4" destOrd="0" presId="urn:microsoft.com/office/officeart/2005/8/layout/orgChart1"/>
    <dgm:cxn modelId="{14F3F7F2-79C5-4763-BF4B-2EC864C14DD2}" type="presParOf" srcId="{8F2A4793-163E-4165-B2E3-AF3F3112BBEF}" destId="{8A9C1DB7-F83F-414A-A17A-B81FF5EC2CB5}" srcOrd="5" destOrd="0" presId="urn:microsoft.com/office/officeart/2005/8/layout/orgChart1"/>
    <dgm:cxn modelId="{6289B607-491A-4E86-B513-4AD00406E176}" type="presParOf" srcId="{8A9C1DB7-F83F-414A-A17A-B81FF5EC2CB5}" destId="{E687F00F-447F-48FF-915E-AD9C9A813FD6}" srcOrd="0" destOrd="0" presId="urn:microsoft.com/office/officeart/2005/8/layout/orgChart1"/>
    <dgm:cxn modelId="{E86C90E2-1CB3-4F62-8949-C49619DCCF9F}" type="presParOf" srcId="{E687F00F-447F-48FF-915E-AD9C9A813FD6}" destId="{2F4EBCEF-C434-4FFA-A623-567365D40E77}" srcOrd="0" destOrd="0" presId="urn:microsoft.com/office/officeart/2005/8/layout/orgChart1"/>
    <dgm:cxn modelId="{9F364080-9E91-4077-BAD8-E9C93565B4BC}" type="presParOf" srcId="{E687F00F-447F-48FF-915E-AD9C9A813FD6}" destId="{31E94424-2EB5-400B-8789-71F0F16823AE}" srcOrd="1" destOrd="0" presId="urn:microsoft.com/office/officeart/2005/8/layout/orgChart1"/>
    <dgm:cxn modelId="{2432C524-0710-4E28-AC1E-93BEEF6E5192}" type="presParOf" srcId="{8A9C1DB7-F83F-414A-A17A-B81FF5EC2CB5}" destId="{FA738AE5-0E50-45F3-8726-2649C1AF0C4F}" srcOrd="1" destOrd="0" presId="urn:microsoft.com/office/officeart/2005/8/layout/orgChart1"/>
    <dgm:cxn modelId="{3A62AB7D-B790-41C2-881C-91BD86DCE5E4}" type="presParOf" srcId="{8A9C1DB7-F83F-414A-A17A-B81FF5EC2CB5}" destId="{191ED72F-6DEA-4221-BD5A-41A22FA6E1B1}" srcOrd="2" destOrd="0" presId="urn:microsoft.com/office/officeart/2005/8/layout/orgChart1"/>
    <dgm:cxn modelId="{05055722-8983-47FD-BD0A-8973DD37AD96}" type="presParOf" srcId="{02FF174F-EC2D-41A5-AC53-B9365A452DB4}" destId="{9D5F43A7-ABBC-4FBD-8660-7375C25650CA}" srcOrd="2" destOrd="0" presId="urn:microsoft.com/office/officeart/2005/8/layout/orgChart1"/>
    <dgm:cxn modelId="{E3D91DC0-329B-411B-84EA-A33CD334D43E}" type="presParOf" srcId="{AB408970-0522-4A52-AEC3-285C6A071AFA}" destId="{2334355A-ECE5-421A-BB3C-3DEA359BE883}" srcOrd="4" destOrd="0" presId="urn:microsoft.com/office/officeart/2005/8/layout/orgChart1"/>
    <dgm:cxn modelId="{BE1F2C9C-DAF1-4FB1-B21C-8D87142952EA}" type="presParOf" srcId="{AB408970-0522-4A52-AEC3-285C6A071AFA}" destId="{315D0E24-91A6-4391-81E0-0F082F4F99D1}" srcOrd="5" destOrd="0" presId="urn:microsoft.com/office/officeart/2005/8/layout/orgChart1"/>
    <dgm:cxn modelId="{E3ED3AD0-6849-493E-B024-C0C8A86502A8}" type="presParOf" srcId="{315D0E24-91A6-4391-81E0-0F082F4F99D1}" destId="{5700153D-FAEE-4340-A3A2-3E948AF5445E}" srcOrd="0" destOrd="0" presId="urn:microsoft.com/office/officeart/2005/8/layout/orgChart1"/>
    <dgm:cxn modelId="{FFAA217D-9F1C-4742-89E4-D1CCCC95E06F}" type="presParOf" srcId="{5700153D-FAEE-4340-A3A2-3E948AF5445E}" destId="{DDD6726C-B2FC-4591-8FB9-5F05BEF67970}" srcOrd="0" destOrd="0" presId="urn:microsoft.com/office/officeart/2005/8/layout/orgChart1"/>
    <dgm:cxn modelId="{E5E96A6C-9557-45A2-8D5A-B2884D86E241}" type="presParOf" srcId="{5700153D-FAEE-4340-A3A2-3E948AF5445E}" destId="{5B797F5B-2341-47FD-84DB-6D67E0EFF35A}" srcOrd="1" destOrd="0" presId="urn:microsoft.com/office/officeart/2005/8/layout/orgChart1"/>
    <dgm:cxn modelId="{21AE7030-C324-4EE8-8195-4C2D2EE6E30C}" type="presParOf" srcId="{315D0E24-91A6-4391-81E0-0F082F4F99D1}" destId="{8760BD16-8EF1-480B-BC30-11E3FDC6520A}" srcOrd="1" destOrd="0" presId="urn:microsoft.com/office/officeart/2005/8/layout/orgChart1"/>
    <dgm:cxn modelId="{9FA05695-9A58-4851-A03D-73B3C653303C}" type="presParOf" srcId="{8760BD16-8EF1-480B-BC30-11E3FDC6520A}" destId="{2450B2AC-5356-482A-88DC-4168BA79777A}" srcOrd="0" destOrd="0" presId="urn:microsoft.com/office/officeart/2005/8/layout/orgChart1"/>
    <dgm:cxn modelId="{00178540-649D-4ECC-9EDF-E69439FFE028}" type="presParOf" srcId="{8760BD16-8EF1-480B-BC30-11E3FDC6520A}" destId="{8CB32065-1272-42F3-B835-88074448E56E}" srcOrd="1" destOrd="0" presId="urn:microsoft.com/office/officeart/2005/8/layout/orgChart1"/>
    <dgm:cxn modelId="{B84649FD-801E-4988-9C91-A57147A49DFD}" type="presParOf" srcId="{8CB32065-1272-42F3-B835-88074448E56E}" destId="{F2AE2818-AF58-43B6-AE63-2D973068F8E8}" srcOrd="0" destOrd="0" presId="urn:microsoft.com/office/officeart/2005/8/layout/orgChart1"/>
    <dgm:cxn modelId="{96A5E92F-3446-45C5-A55E-DB60EBAB865C}" type="presParOf" srcId="{F2AE2818-AF58-43B6-AE63-2D973068F8E8}" destId="{C8BAD630-4871-4375-BDD6-7C04077409B6}" srcOrd="0" destOrd="0" presId="urn:microsoft.com/office/officeart/2005/8/layout/orgChart1"/>
    <dgm:cxn modelId="{68B453E2-653D-4D5A-8305-B95153861121}" type="presParOf" srcId="{F2AE2818-AF58-43B6-AE63-2D973068F8E8}" destId="{2CFF7A0B-CFFB-4238-9E92-266609CFFF94}" srcOrd="1" destOrd="0" presId="urn:microsoft.com/office/officeart/2005/8/layout/orgChart1"/>
    <dgm:cxn modelId="{323A5C5A-2B52-4554-8C9C-31552983E29D}" type="presParOf" srcId="{8CB32065-1272-42F3-B835-88074448E56E}" destId="{B11D7C10-2AFF-4AC4-904E-7C1C029B56A0}" srcOrd="1" destOrd="0" presId="urn:microsoft.com/office/officeart/2005/8/layout/orgChart1"/>
    <dgm:cxn modelId="{3E8F020B-0647-4619-BF7F-B79BCBA7FB90}" type="presParOf" srcId="{8CB32065-1272-42F3-B835-88074448E56E}" destId="{FCD8E0A8-2D07-431F-BF60-DAF905863491}" srcOrd="2" destOrd="0" presId="urn:microsoft.com/office/officeart/2005/8/layout/orgChart1"/>
    <dgm:cxn modelId="{40B40741-CD8D-4A37-8330-ED37ED6B6E5E}" type="presParOf" srcId="{8760BD16-8EF1-480B-BC30-11E3FDC6520A}" destId="{417C6783-66AD-44FB-ACDB-B6A86D5D7331}" srcOrd="2" destOrd="0" presId="urn:microsoft.com/office/officeart/2005/8/layout/orgChart1"/>
    <dgm:cxn modelId="{0601551F-73EA-4C8C-9F71-996DAE3FA6EB}" type="presParOf" srcId="{8760BD16-8EF1-480B-BC30-11E3FDC6520A}" destId="{B5191459-5B3B-4B5B-8CAC-604369CC7522}" srcOrd="3" destOrd="0" presId="urn:microsoft.com/office/officeart/2005/8/layout/orgChart1"/>
    <dgm:cxn modelId="{7AE58F76-2AED-44F4-9F91-7BD73EF1DD31}" type="presParOf" srcId="{B5191459-5B3B-4B5B-8CAC-604369CC7522}" destId="{AF5F3B4D-5ACC-4E82-8344-9A136F878036}" srcOrd="0" destOrd="0" presId="urn:microsoft.com/office/officeart/2005/8/layout/orgChart1"/>
    <dgm:cxn modelId="{B40AB8DF-7EAC-4D8E-B7ED-CB201B1A50D3}" type="presParOf" srcId="{AF5F3B4D-5ACC-4E82-8344-9A136F878036}" destId="{31347C36-2A36-47AC-AF8C-DDDF17C1E7CC}" srcOrd="0" destOrd="0" presId="urn:microsoft.com/office/officeart/2005/8/layout/orgChart1"/>
    <dgm:cxn modelId="{7AE33F27-3F47-4282-A890-A0DF17FC3B8F}" type="presParOf" srcId="{AF5F3B4D-5ACC-4E82-8344-9A136F878036}" destId="{28BC5EEF-1F90-41C2-9EFD-6BB1506DC2A3}" srcOrd="1" destOrd="0" presId="urn:microsoft.com/office/officeart/2005/8/layout/orgChart1"/>
    <dgm:cxn modelId="{D9F1DFB6-2511-456E-B111-0B6516233BA8}" type="presParOf" srcId="{B5191459-5B3B-4B5B-8CAC-604369CC7522}" destId="{2299C10B-2FE6-4429-B715-88375DBF99AE}" srcOrd="1" destOrd="0" presId="urn:microsoft.com/office/officeart/2005/8/layout/orgChart1"/>
    <dgm:cxn modelId="{C3A33611-9A34-487E-B838-46912A2D26F2}" type="presParOf" srcId="{B5191459-5B3B-4B5B-8CAC-604369CC7522}" destId="{8CC4ADC8-2565-4819-A74A-5BBED4F9E743}" srcOrd="2" destOrd="0" presId="urn:microsoft.com/office/officeart/2005/8/layout/orgChart1"/>
    <dgm:cxn modelId="{4E9147E4-E478-4061-8BC9-9B4B2945AFD9}" type="presParOf" srcId="{8760BD16-8EF1-480B-BC30-11E3FDC6520A}" destId="{0B42D299-50CB-4AD0-8EBD-0B2A91741184}" srcOrd="4" destOrd="0" presId="urn:microsoft.com/office/officeart/2005/8/layout/orgChart1"/>
    <dgm:cxn modelId="{729A38BD-51F1-46B0-A82F-0FF124C4615A}" type="presParOf" srcId="{8760BD16-8EF1-480B-BC30-11E3FDC6520A}" destId="{E696B04E-6CCD-4184-A2D1-AE70EC6ED074}" srcOrd="5" destOrd="0" presId="urn:microsoft.com/office/officeart/2005/8/layout/orgChart1"/>
    <dgm:cxn modelId="{A2E1B068-4B67-460C-B41A-E496321F92D4}" type="presParOf" srcId="{E696B04E-6CCD-4184-A2D1-AE70EC6ED074}" destId="{17753FC6-F0A4-4275-82FE-6D71946883C3}" srcOrd="0" destOrd="0" presId="urn:microsoft.com/office/officeart/2005/8/layout/orgChart1"/>
    <dgm:cxn modelId="{2BB207EA-A946-498E-987B-AC3D0F057E4A}" type="presParOf" srcId="{17753FC6-F0A4-4275-82FE-6D71946883C3}" destId="{91C57DF5-03DF-4B26-98B7-EE884CDFD823}" srcOrd="0" destOrd="0" presId="urn:microsoft.com/office/officeart/2005/8/layout/orgChart1"/>
    <dgm:cxn modelId="{7C0B1925-F322-49F1-BE09-EEC9C33118F9}" type="presParOf" srcId="{17753FC6-F0A4-4275-82FE-6D71946883C3}" destId="{154699D3-E41C-41EB-B049-BEFAA3177F64}" srcOrd="1" destOrd="0" presId="urn:microsoft.com/office/officeart/2005/8/layout/orgChart1"/>
    <dgm:cxn modelId="{092DE9ED-88CF-4E15-9630-BD78C3A40B7B}" type="presParOf" srcId="{E696B04E-6CCD-4184-A2D1-AE70EC6ED074}" destId="{A2208CBB-0EA0-4D10-9A40-571F9DB46A10}" srcOrd="1" destOrd="0" presId="urn:microsoft.com/office/officeart/2005/8/layout/orgChart1"/>
    <dgm:cxn modelId="{92956EAE-676F-464D-8FAB-09B2A0DFDF5E}" type="presParOf" srcId="{E696B04E-6CCD-4184-A2D1-AE70EC6ED074}" destId="{DBCD557C-A2CB-4621-8D31-450C544B67A6}" srcOrd="2" destOrd="0" presId="urn:microsoft.com/office/officeart/2005/8/layout/orgChart1"/>
    <dgm:cxn modelId="{62100019-F8CB-486B-83A7-D3332C1BBF6C}" type="presParOf" srcId="{315D0E24-91A6-4391-81E0-0F082F4F99D1}" destId="{3C422845-DE38-432C-9037-40FDC3FFBF79}" srcOrd="2" destOrd="0" presId="urn:microsoft.com/office/officeart/2005/8/layout/orgChart1"/>
    <dgm:cxn modelId="{B521DB27-D272-4873-95AC-308F459200E2}" type="presParOf" srcId="{AB408970-0522-4A52-AEC3-285C6A071AFA}" destId="{60E0A808-59FA-4834-8229-33076961F345}" srcOrd="6" destOrd="0" presId="urn:microsoft.com/office/officeart/2005/8/layout/orgChart1"/>
    <dgm:cxn modelId="{0060743F-EA7F-40D0-B68A-FBF7F1D7AB71}" type="presParOf" srcId="{AB408970-0522-4A52-AEC3-285C6A071AFA}" destId="{379A51F4-E465-4773-AF73-0250D086A159}" srcOrd="7" destOrd="0" presId="urn:microsoft.com/office/officeart/2005/8/layout/orgChart1"/>
    <dgm:cxn modelId="{88643C40-43C3-4CE1-8A0C-EC479D719BCB}" type="presParOf" srcId="{379A51F4-E465-4773-AF73-0250D086A159}" destId="{D3BF20A3-1E12-4684-B3B4-9E81FCC8B2DF}" srcOrd="0" destOrd="0" presId="urn:microsoft.com/office/officeart/2005/8/layout/orgChart1"/>
    <dgm:cxn modelId="{4476B13F-1E02-4DAB-BE71-BB41DF7334CF}" type="presParOf" srcId="{D3BF20A3-1E12-4684-B3B4-9E81FCC8B2DF}" destId="{FC64FC19-371E-4C76-B3D7-48CA74F229FF}" srcOrd="0" destOrd="0" presId="urn:microsoft.com/office/officeart/2005/8/layout/orgChart1"/>
    <dgm:cxn modelId="{CBBF0F3C-841A-44E9-AA4B-5F26E97B7544}" type="presParOf" srcId="{D3BF20A3-1E12-4684-B3B4-9E81FCC8B2DF}" destId="{B5EB1292-3D1B-4F4C-A960-84AB784D3293}" srcOrd="1" destOrd="0" presId="urn:microsoft.com/office/officeart/2005/8/layout/orgChart1"/>
    <dgm:cxn modelId="{8FA84694-A515-40A4-9B5E-A64FB0EB3C04}" type="presParOf" srcId="{379A51F4-E465-4773-AF73-0250D086A159}" destId="{14764924-4AB7-4C85-9824-6D7B8F693F50}" srcOrd="1" destOrd="0" presId="urn:microsoft.com/office/officeart/2005/8/layout/orgChart1"/>
    <dgm:cxn modelId="{A0E4F2F2-878A-42E7-B06A-3F064A8DC69C}" type="presParOf" srcId="{14764924-4AB7-4C85-9824-6D7B8F693F50}" destId="{8CD75E36-8944-414F-9D47-52084FC3BD54}" srcOrd="0" destOrd="0" presId="urn:microsoft.com/office/officeart/2005/8/layout/orgChart1"/>
    <dgm:cxn modelId="{1207771B-D6E6-4D9A-BABA-0C28102020EB}" type="presParOf" srcId="{14764924-4AB7-4C85-9824-6D7B8F693F50}" destId="{24F35BEC-A1AC-49A3-BCBA-34E9E47E164E}" srcOrd="1" destOrd="0" presId="urn:microsoft.com/office/officeart/2005/8/layout/orgChart1"/>
    <dgm:cxn modelId="{4104133B-1A38-4A7B-8B1A-5D4118C775CE}" type="presParOf" srcId="{24F35BEC-A1AC-49A3-BCBA-34E9E47E164E}" destId="{FF142B6B-3104-4E58-BBFA-86DB43AE570D}" srcOrd="0" destOrd="0" presId="urn:microsoft.com/office/officeart/2005/8/layout/orgChart1"/>
    <dgm:cxn modelId="{464167C5-BC12-4EE6-AAEF-BC818A0CACAF}" type="presParOf" srcId="{FF142B6B-3104-4E58-BBFA-86DB43AE570D}" destId="{74F13162-524A-4937-8A49-E65522F0D954}" srcOrd="0" destOrd="0" presId="urn:microsoft.com/office/officeart/2005/8/layout/orgChart1"/>
    <dgm:cxn modelId="{97D11BE4-CE42-4C2F-8119-2A51E993BEBF}" type="presParOf" srcId="{FF142B6B-3104-4E58-BBFA-86DB43AE570D}" destId="{52078100-C183-459A-B341-1B1E2ABFEB70}" srcOrd="1" destOrd="0" presId="urn:microsoft.com/office/officeart/2005/8/layout/orgChart1"/>
    <dgm:cxn modelId="{0A7F2B8D-4FB6-4EB0-8516-DCA0F973D11D}" type="presParOf" srcId="{24F35BEC-A1AC-49A3-BCBA-34E9E47E164E}" destId="{D1B80CDA-001B-46D7-B3E8-47526C193D50}" srcOrd="1" destOrd="0" presId="urn:microsoft.com/office/officeart/2005/8/layout/orgChart1"/>
    <dgm:cxn modelId="{50FD5ECC-E1B8-494C-B0CB-67C9065A6823}" type="presParOf" srcId="{24F35BEC-A1AC-49A3-BCBA-34E9E47E164E}" destId="{CF6E7A8C-8ABC-4372-9ACE-0A73A3582989}" srcOrd="2" destOrd="0" presId="urn:microsoft.com/office/officeart/2005/8/layout/orgChart1"/>
    <dgm:cxn modelId="{4254E178-13DD-4A26-B07F-83D0710E03B3}" type="presParOf" srcId="{14764924-4AB7-4C85-9824-6D7B8F693F50}" destId="{777E7C39-2428-4DC8-948A-569ABB74B4C7}" srcOrd="2" destOrd="0" presId="urn:microsoft.com/office/officeart/2005/8/layout/orgChart1"/>
    <dgm:cxn modelId="{5F7221A3-AEF1-4854-8CDD-5FFD015EC8E9}" type="presParOf" srcId="{14764924-4AB7-4C85-9824-6D7B8F693F50}" destId="{7F3B9FCF-34D1-4C20-B22A-DCD8C0CD762A}" srcOrd="3" destOrd="0" presId="urn:microsoft.com/office/officeart/2005/8/layout/orgChart1"/>
    <dgm:cxn modelId="{702C8D7A-0F52-4150-AC90-C3D40D9A6CE2}" type="presParOf" srcId="{7F3B9FCF-34D1-4C20-B22A-DCD8C0CD762A}" destId="{9CE273FA-97FE-4ED2-87D2-1A9AC29386B9}" srcOrd="0" destOrd="0" presId="urn:microsoft.com/office/officeart/2005/8/layout/orgChart1"/>
    <dgm:cxn modelId="{023B0B06-F0AA-42D1-B8B9-2A042EF251EB}" type="presParOf" srcId="{9CE273FA-97FE-4ED2-87D2-1A9AC29386B9}" destId="{72ED70B4-36F7-4465-86AB-CAA5E8C432FC}" srcOrd="0" destOrd="0" presId="urn:microsoft.com/office/officeart/2005/8/layout/orgChart1"/>
    <dgm:cxn modelId="{90BC5AC4-CD0E-4C78-AEF5-AB35B0BF3E78}" type="presParOf" srcId="{9CE273FA-97FE-4ED2-87D2-1A9AC29386B9}" destId="{6DA3E402-E9A6-4ED4-B65A-D1F25E3C6C0F}" srcOrd="1" destOrd="0" presId="urn:microsoft.com/office/officeart/2005/8/layout/orgChart1"/>
    <dgm:cxn modelId="{4EA1DE94-4FE3-4397-9C04-4CEDD972DF11}" type="presParOf" srcId="{7F3B9FCF-34D1-4C20-B22A-DCD8C0CD762A}" destId="{9E80C0A3-7F35-462E-9BF7-84175BEACCD5}" srcOrd="1" destOrd="0" presId="urn:microsoft.com/office/officeart/2005/8/layout/orgChart1"/>
    <dgm:cxn modelId="{C03C8DF1-45B9-405B-A566-C66C7A9AD6C9}" type="presParOf" srcId="{7F3B9FCF-34D1-4C20-B22A-DCD8C0CD762A}" destId="{885F0FE0-8339-4306-958D-625F86A9FCBD}" srcOrd="2" destOrd="0" presId="urn:microsoft.com/office/officeart/2005/8/layout/orgChart1"/>
    <dgm:cxn modelId="{C0992D3E-D3B5-4413-805E-2759D6A2788B}" type="presParOf" srcId="{14764924-4AB7-4C85-9824-6D7B8F693F50}" destId="{6EF76748-10ED-460A-A698-8C183B834B03}" srcOrd="4" destOrd="0" presId="urn:microsoft.com/office/officeart/2005/8/layout/orgChart1"/>
    <dgm:cxn modelId="{B4CC4F2F-1C39-4852-8867-1BAE0AB76BE5}" type="presParOf" srcId="{14764924-4AB7-4C85-9824-6D7B8F693F50}" destId="{B75234AD-3984-4299-9A2F-B693F467ACBE}" srcOrd="5" destOrd="0" presId="urn:microsoft.com/office/officeart/2005/8/layout/orgChart1"/>
    <dgm:cxn modelId="{A96798F5-5C4E-41FD-BAC9-EFF886E7FACB}" type="presParOf" srcId="{B75234AD-3984-4299-9A2F-B693F467ACBE}" destId="{CE6D6DF3-258A-45AB-8911-02DF600BBEA2}" srcOrd="0" destOrd="0" presId="urn:microsoft.com/office/officeart/2005/8/layout/orgChart1"/>
    <dgm:cxn modelId="{B760D746-004E-4D14-90BC-06D92A70316A}" type="presParOf" srcId="{CE6D6DF3-258A-45AB-8911-02DF600BBEA2}" destId="{A2B42EA7-4412-40F2-B148-3DA17FD41E1A}" srcOrd="0" destOrd="0" presId="urn:microsoft.com/office/officeart/2005/8/layout/orgChart1"/>
    <dgm:cxn modelId="{9CB8287B-0D97-4F24-ADED-63F3AAAADA28}" type="presParOf" srcId="{CE6D6DF3-258A-45AB-8911-02DF600BBEA2}" destId="{5314D2CE-3B20-4897-BEC7-5EF07CC838D6}" srcOrd="1" destOrd="0" presId="urn:microsoft.com/office/officeart/2005/8/layout/orgChart1"/>
    <dgm:cxn modelId="{3CD222BF-AF33-4384-AEFC-085BC226C178}" type="presParOf" srcId="{B75234AD-3984-4299-9A2F-B693F467ACBE}" destId="{083147E1-94B7-45CD-8A3A-C4CF3B7996D3}" srcOrd="1" destOrd="0" presId="urn:microsoft.com/office/officeart/2005/8/layout/orgChart1"/>
    <dgm:cxn modelId="{762A1531-28C9-4931-BFDB-9C260DEE861A}" type="presParOf" srcId="{B75234AD-3984-4299-9A2F-B693F467ACBE}" destId="{EE71B9B2-13FF-4E5A-8604-CA11A76F55F5}" srcOrd="2" destOrd="0" presId="urn:microsoft.com/office/officeart/2005/8/layout/orgChart1"/>
    <dgm:cxn modelId="{4819C3EB-AC54-4F76-8DE7-AA318591EC9B}" type="presParOf" srcId="{379A51F4-E465-4773-AF73-0250D086A159}" destId="{60E02671-EAD6-4CDA-878E-5FC67E517015}" srcOrd="2" destOrd="0" presId="urn:microsoft.com/office/officeart/2005/8/layout/orgChart1"/>
    <dgm:cxn modelId="{7E2442F0-0640-4CF3-915F-9680BE158AFF}" type="presParOf" srcId="{D1BFFEF2-3ABB-4BFD-81D8-9C3FEA96EA47}" destId="{7A949517-3626-4B48-A3B2-4F965738E96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Трипільська археологічна культура</a:t>
            </a:r>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6DDEE62D-8A44-41BD-B9AC-8ACF684DAC92}" type="datetime1">
              <a:rPr lang="ru-RU"/>
              <a:pPr>
                <a:defRPr/>
              </a:pPr>
              <a:t>05.11.2013</a:t>
            </a:fld>
            <a:endParaRPr lang="ru-RU"/>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ru-RU"/>
              <a:t>6 клас, тема 1. Урок 4</a:t>
            </a:r>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57280A-3D88-45B8-9284-25CDF41A4C68}" type="slidenum">
              <a:rPr lang="ru-RU"/>
              <a:pPr>
                <a:defRPr/>
              </a:pPr>
              <a:t>‹#›</a:t>
            </a:fld>
            <a:endParaRPr lang="ru-RU"/>
          </a:p>
        </p:txBody>
      </p:sp>
    </p:spTree>
    <p:extLst>
      <p:ext uri="{BB962C8B-B14F-4D97-AF65-F5344CB8AC3E}">
        <p14:creationId xmlns:p14="http://schemas.microsoft.com/office/powerpoint/2010/main" val="2896167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Трипільська археологічна культура</a:t>
            </a:r>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5A3563D-7C0F-46B5-AB44-16E6FC965982}" type="datetime1">
              <a:rPr lang="ru-RU"/>
              <a:pPr>
                <a:defRPr/>
              </a:pPr>
              <a:t>05.11.2013</a:t>
            </a:fld>
            <a:endParaRPr lang="ru-RU"/>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ru-RU"/>
              <a:t>6 клас, тема 1. Урок 4</a:t>
            </a:r>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883CC1-BA6C-469D-B0AA-4BDCC7C6672E}" type="slidenum">
              <a:rPr lang="ru-RU"/>
              <a:pPr>
                <a:defRPr/>
              </a:pPr>
              <a:t>‹#›</a:t>
            </a:fld>
            <a:endParaRPr lang="ru-RU"/>
          </a:p>
        </p:txBody>
      </p:sp>
    </p:spTree>
    <p:extLst>
      <p:ext uri="{BB962C8B-B14F-4D97-AF65-F5344CB8AC3E}">
        <p14:creationId xmlns:p14="http://schemas.microsoft.com/office/powerpoint/2010/main" val="51528000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erehid.org.ua/n10/4.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rypillya.kiev.ua/rekon_kost.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5843" name="Rectangle 6"/>
          <p:cNvSpPr>
            <a:spLocks noGrp="1" noChangeArrowheads="1"/>
          </p:cNvSpPr>
          <p:nvPr>
            <p:ph type="ftr" sz="quarter" idx="4"/>
          </p:nvPr>
        </p:nvSpPr>
        <p:spPr>
          <a:noFill/>
        </p:spPr>
        <p:txBody>
          <a:bodyPr/>
          <a:lstStyle/>
          <a:p>
            <a:r>
              <a:rPr lang="ru-RU" smtClean="0"/>
              <a:t>6 клас, тема 1. Урок 4</a:t>
            </a:r>
          </a:p>
        </p:txBody>
      </p:sp>
      <p:sp>
        <p:nvSpPr>
          <p:cNvPr id="35844" name="Rectangle 7"/>
          <p:cNvSpPr>
            <a:spLocks noGrp="1" noChangeArrowheads="1"/>
          </p:cNvSpPr>
          <p:nvPr>
            <p:ph type="sldNum" sz="quarter" idx="5"/>
          </p:nvPr>
        </p:nvSpPr>
        <p:spPr>
          <a:noFill/>
        </p:spPr>
        <p:txBody>
          <a:bodyPr/>
          <a:lstStyle/>
          <a:p>
            <a:fld id="{DA0C2055-E64F-477A-936E-532509D4B9E6}" type="slidenum">
              <a:rPr lang="ru-RU" smtClean="0"/>
              <a:pPr/>
              <a:t>1</a:t>
            </a:fld>
            <a:endParaRPr lang="ru-RU" smtClean="0"/>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p:spPr>
        <p:txBody>
          <a:bodyPr/>
          <a:lstStyle/>
          <a:p>
            <a:pPr eaLnBrk="1" hangingPunct="1"/>
            <a:r>
              <a:rPr lang="ru-RU" dirty="0" err="1" smtClean="0"/>
              <a:t>Трипільська</a:t>
            </a:r>
            <a:r>
              <a:rPr lang="ru-RU" dirty="0" smtClean="0"/>
              <a:t> культура</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5059" name="Rectangle 6"/>
          <p:cNvSpPr>
            <a:spLocks noGrp="1" noChangeArrowheads="1"/>
          </p:cNvSpPr>
          <p:nvPr>
            <p:ph type="ftr" sz="quarter" idx="4"/>
          </p:nvPr>
        </p:nvSpPr>
        <p:spPr>
          <a:noFill/>
        </p:spPr>
        <p:txBody>
          <a:bodyPr/>
          <a:lstStyle/>
          <a:p>
            <a:r>
              <a:rPr lang="ru-RU" smtClean="0"/>
              <a:t>6 клас, тема 1. Урок 4</a:t>
            </a:r>
          </a:p>
        </p:txBody>
      </p:sp>
      <p:sp>
        <p:nvSpPr>
          <p:cNvPr id="45060" name="Rectangle 7"/>
          <p:cNvSpPr>
            <a:spLocks noGrp="1" noChangeArrowheads="1"/>
          </p:cNvSpPr>
          <p:nvPr>
            <p:ph type="sldNum" sz="quarter" idx="5"/>
          </p:nvPr>
        </p:nvSpPr>
        <p:spPr>
          <a:noFill/>
        </p:spPr>
        <p:txBody>
          <a:bodyPr/>
          <a:lstStyle/>
          <a:p>
            <a:fld id="{87868B1D-BC6D-4900-B6FA-602B9DC6260E}" type="slidenum">
              <a:rPr lang="ru-RU" smtClean="0"/>
              <a:pPr/>
              <a:t>11</a:t>
            </a:fld>
            <a:endParaRPr lang="ru-RU" smtClean="0"/>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6083" name="Rectangle 6"/>
          <p:cNvSpPr>
            <a:spLocks noGrp="1" noChangeArrowheads="1"/>
          </p:cNvSpPr>
          <p:nvPr>
            <p:ph type="ftr" sz="quarter" idx="4"/>
          </p:nvPr>
        </p:nvSpPr>
        <p:spPr>
          <a:noFill/>
        </p:spPr>
        <p:txBody>
          <a:bodyPr/>
          <a:lstStyle/>
          <a:p>
            <a:r>
              <a:rPr lang="ru-RU" smtClean="0"/>
              <a:t>6 клас, тема 1. Урок 4</a:t>
            </a:r>
          </a:p>
        </p:txBody>
      </p:sp>
      <p:sp>
        <p:nvSpPr>
          <p:cNvPr id="46084" name="Rectangle 7"/>
          <p:cNvSpPr>
            <a:spLocks noGrp="1" noChangeArrowheads="1"/>
          </p:cNvSpPr>
          <p:nvPr>
            <p:ph type="sldNum" sz="quarter" idx="5"/>
          </p:nvPr>
        </p:nvSpPr>
        <p:spPr>
          <a:noFill/>
        </p:spPr>
        <p:txBody>
          <a:bodyPr/>
          <a:lstStyle/>
          <a:p>
            <a:fld id="{FCF51A9C-460D-4D98-B47C-AF7BBC695CB4}" type="slidenum">
              <a:rPr lang="ru-RU" smtClean="0"/>
              <a:pPr/>
              <a:t>12</a:t>
            </a:fld>
            <a:endParaRPr lang="ru-RU" smtClean="0"/>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p:spPr>
        <p:txBody>
          <a:bodyPr/>
          <a:lstStyle/>
          <a:p>
            <a:pPr eaLnBrk="1" hangingPunct="1"/>
            <a:r>
              <a:rPr lang="uk-UA" b="1" smtClean="0"/>
              <a:t>Середньотрипільські</a:t>
            </a:r>
            <a:r>
              <a:rPr lang="uk-UA" smtClean="0"/>
              <a:t> поселення (3600—3150 рр. до н. е.) характеризуються збільшенням території і відповідно кількості населення. Вони будувалися на зручних для оборони місцях і мали великі (багатосімейні) та малі (односімейні) житла. Їхнє планування відзначалося колоподібною, радіальною структурою. Входи споруд були орієнтовані на геометричний центр поселення. Між розташованими у вигляді кількох кіл будівлями пролягали кільцеві проходи. Зовнішнє коло утворювалося з великих будинків глухими (затильними) стінами назовні, які правили за своєрідний захисний мур. Довкола поселення укріплювалися ще й валами та ровами. Отже, у поєднанні з особливостями рельєфу, які сприяли виділенню городищ з оточуючого природного середовища та посиленню їх обороноздатності, планувальний принцип трипільських населених пунктів середнього етапу їхнього розвитку було зорієнтовано на закриті форми і простори. При цьому центральний майдан поселення виконував ритуально-символічну, об’єднуючу функцію. </a:t>
            </a:r>
            <a:endParaRPr lang="uk-UA" sz="1400" smtClean="0"/>
          </a:p>
          <a:p>
            <a:pPr eaLnBrk="1" hangingPunct="1"/>
            <a:endParaRPr lang="uk-UA" sz="1400" smtClean="0"/>
          </a:p>
          <a:p>
            <a:pPr eaLnBrk="1" hangingPunct="1"/>
            <a:r>
              <a:rPr lang="uk-UA" sz="1400" smtClean="0"/>
              <a:t>“ТРИПІЛЬСЬКІ ВИТОКИ МІСТОБУДІВНИХ ТРАДИЦІЙ У ДАВНІХ СЛОВ’ЯН</a:t>
            </a:r>
            <a:r>
              <a:rPr lang="ru-RU" sz="1400" smtClean="0"/>
              <a:t>» </a:t>
            </a:r>
            <a:br>
              <a:rPr lang="ru-RU" sz="1400" smtClean="0"/>
            </a:br>
            <a:r>
              <a:rPr lang="uk-UA" sz="1400" smtClean="0"/>
              <a:t>архітектори-містобудівники</a:t>
            </a:r>
            <a:r>
              <a:rPr lang="ru-RU" sz="1400" smtClean="0"/>
              <a:t> </a:t>
            </a:r>
            <a:r>
              <a:rPr lang="uk-UA" sz="1400" b="1" smtClean="0"/>
              <a:t>Сєдак І.М., Сєдак О.І.</a:t>
            </a:r>
          </a:p>
          <a:p>
            <a:pPr eaLnBrk="1" hangingPunct="1"/>
            <a:r>
              <a:rPr lang="uk-UA" sz="1400" b="1" smtClean="0"/>
              <a:t>http://www.perehid.org.ua/n10/4.html</a:t>
            </a:r>
            <a:r>
              <a:rPr lang="uk-UA" sz="1400" smtClean="0"/>
              <a:t> </a:t>
            </a:r>
            <a:endParaRPr lang="ru-RU" sz="1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7107" name="Rectangle 6"/>
          <p:cNvSpPr>
            <a:spLocks noGrp="1" noChangeArrowheads="1"/>
          </p:cNvSpPr>
          <p:nvPr>
            <p:ph type="ftr" sz="quarter" idx="4"/>
          </p:nvPr>
        </p:nvSpPr>
        <p:spPr>
          <a:noFill/>
        </p:spPr>
        <p:txBody>
          <a:bodyPr/>
          <a:lstStyle/>
          <a:p>
            <a:r>
              <a:rPr lang="ru-RU" smtClean="0"/>
              <a:t>6 клас, тема 1. Урок 4</a:t>
            </a:r>
          </a:p>
        </p:txBody>
      </p:sp>
      <p:sp>
        <p:nvSpPr>
          <p:cNvPr id="47108" name="Rectangle 7"/>
          <p:cNvSpPr>
            <a:spLocks noGrp="1" noChangeArrowheads="1"/>
          </p:cNvSpPr>
          <p:nvPr>
            <p:ph type="sldNum" sz="quarter" idx="5"/>
          </p:nvPr>
        </p:nvSpPr>
        <p:spPr>
          <a:noFill/>
        </p:spPr>
        <p:txBody>
          <a:bodyPr/>
          <a:lstStyle/>
          <a:p>
            <a:fld id="{71009988-E1AF-4E66-BCDE-50BFD4053339}" type="slidenum">
              <a:rPr lang="ru-RU" smtClean="0"/>
              <a:pPr/>
              <a:t>13</a:t>
            </a:fld>
            <a:endParaRPr lang="ru-RU" smtClean="0"/>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a:ln/>
        </p:spPr>
        <p:txBody>
          <a:bodyPr/>
          <a:lstStyle/>
          <a:p>
            <a:pPr eaLnBrk="1" hangingPunct="1"/>
            <a:r>
              <a:rPr lang="uk-UA" smtClean="0"/>
              <a:t>У </a:t>
            </a:r>
            <a:r>
              <a:rPr lang="uk-UA" b="1" smtClean="0"/>
              <a:t>пізньотрипільський</a:t>
            </a:r>
            <a:r>
              <a:rPr lang="uk-UA" smtClean="0"/>
              <a:t> період (3150—2350 рр. до н. е.) площа поселень та чисельність їхнього населення ще більше зростають. Так, у Побужжі, поблизу сіл Доброводи, Тальянки, Майданецьке, Небелівка, виявлені поселення площею до 400 га і більше та з кількістю мешканців у 2—4 тис. чоловік . Вони мали розвинену систему укріплень і форму, наближену до ідеального кола (діаметром понад 1 км) або еліпсу. Таких мегаполісів не було більше ніде в усьому тогочасному світі . І, до речі, твердження офіційної науки щодо кількості їхніх мешканців виглядає вельми сумнівним. Бо з огляду на дуже високу щільність забудови (передусім житлами) цих велетнів на кожного з 2—3 тис. їхніх мешканців припадало б 1—2 тис. кв. м корисної площі. У це просто неможливо повірити. І нащо тоді потрібні такі могутні оборонні споруди?.. Одне слово, треба вважати, що кількість жителів була в кілька разів більшою, і ці мегаполіси певною мірою навіть потерпали від перенаселення .</a:t>
            </a:r>
          </a:p>
          <a:p>
            <a:pPr eaLnBrk="1" hangingPunct="1"/>
            <a:r>
              <a:rPr lang="uk-UA" smtClean="0"/>
              <a:t>Будівлі в цих стародавніх велетнях розташовувалися концентричними колами, число яких доходило до 12-ти. Кільцеві вулиці перетиналися численними радіальними, котрі сходилися до великого майдану в центрі поселення (вочевидь, на цих майданах відбувалися родові збори). Вулиці утворювали квартали з житловими будинками. Між будинками існував певний простір, на якому розміщувалися прибудинкові ділянки або господарчі споруди. Усі поселення мали єдину, тобто типову, композиційно-планувальну структуру. Житла також були однотипними (окрім будинків у зовнішньому колі, які були у 2—3 рази більшими). </a:t>
            </a:r>
            <a:br>
              <a:rPr lang="uk-UA" smtClean="0"/>
            </a:br>
            <a:r>
              <a:rPr lang="uk-UA" smtClean="0"/>
              <a:t/>
            </a:r>
            <a:br>
              <a:rPr lang="uk-UA" smtClean="0"/>
            </a:br>
            <a:r>
              <a:rPr lang="uk-UA" smtClean="0"/>
              <a:t>Більшість пізньотрипільських поселень містилися на високих ділянках. Вони налічували до півсотні різних за розмірами житлових та господарчих споруд, традиційно розташованих по колу. Входи в споруди були звернені до геометричних центрів поселень. З часом площа та чисельність мешканців цих прадавніх міст зменшувалися. Це можна пояснити перенаселенням і наступною міграцією «зайвих» людей на північ і північний схід. Оселяючись в оточенні не дуже й то дружньо налаштованих чужих народів, мігранти зводили у добре захищених самою природою місцях невеликі поселення з кільканадцятьма спорудами. </a:t>
            </a:r>
          </a:p>
          <a:p>
            <a:pPr eaLnBrk="1" hangingPunct="1"/>
            <a:endParaRPr lang="uk-UA" smtClean="0"/>
          </a:p>
          <a:p>
            <a:pPr eaLnBrk="1" hangingPunct="1"/>
            <a:r>
              <a:rPr lang="uk-UA" smtClean="0"/>
              <a:t>“ТРИПІЛЬСЬКІ ВИТОКИ МІСТОБУДІВНИХ ТРАДИЦІЙ У ДАВНІХ СЛОВ’ЯН</a:t>
            </a:r>
            <a:r>
              <a:rPr lang="ru-RU" smtClean="0"/>
              <a:t>» </a:t>
            </a:r>
            <a:br>
              <a:rPr lang="ru-RU" smtClean="0"/>
            </a:br>
            <a:r>
              <a:rPr lang="uk-UA" smtClean="0"/>
              <a:t>архітектори-містобудівники</a:t>
            </a:r>
            <a:r>
              <a:rPr lang="ru-RU" smtClean="0"/>
              <a:t> </a:t>
            </a:r>
            <a:r>
              <a:rPr lang="uk-UA" b="1" smtClean="0"/>
              <a:t>Сєдак І.М., Сєдак О.І.</a:t>
            </a:r>
          </a:p>
          <a:p>
            <a:pPr eaLnBrk="1" hangingPunct="1"/>
            <a:r>
              <a:rPr lang="uk-UA" b="1" smtClean="0">
                <a:hlinkClick r:id="rId3"/>
              </a:rPr>
              <a:t>http://www.perehid.org.ua/n10/4.html</a:t>
            </a:r>
            <a:r>
              <a:rPr lang="uk-UA" smtClean="0"/>
              <a:t> </a:t>
            </a:r>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8131" name="Rectangle 6"/>
          <p:cNvSpPr>
            <a:spLocks noGrp="1" noChangeArrowheads="1"/>
          </p:cNvSpPr>
          <p:nvPr>
            <p:ph type="ftr" sz="quarter" idx="4"/>
          </p:nvPr>
        </p:nvSpPr>
        <p:spPr>
          <a:noFill/>
        </p:spPr>
        <p:txBody>
          <a:bodyPr/>
          <a:lstStyle/>
          <a:p>
            <a:r>
              <a:rPr lang="ru-RU" smtClean="0"/>
              <a:t>6 клас, тема 1. Урок 4</a:t>
            </a:r>
          </a:p>
        </p:txBody>
      </p:sp>
      <p:sp>
        <p:nvSpPr>
          <p:cNvPr id="48132" name="Rectangle 7"/>
          <p:cNvSpPr>
            <a:spLocks noGrp="1" noChangeArrowheads="1"/>
          </p:cNvSpPr>
          <p:nvPr>
            <p:ph type="sldNum" sz="quarter" idx="5"/>
          </p:nvPr>
        </p:nvSpPr>
        <p:spPr>
          <a:noFill/>
        </p:spPr>
        <p:txBody>
          <a:bodyPr/>
          <a:lstStyle/>
          <a:p>
            <a:fld id="{70D611AB-B230-45AD-946B-47EE10EB9C30}" type="slidenum">
              <a:rPr lang="ru-RU" smtClean="0"/>
              <a:pPr/>
              <a:t>14</a:t>
            </a:fld>
            <a:endParaRPr lang="ru-RU" smtClean="0"/>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p:spPr>
        <p:txBody>
          <a:bodyPr/>
          <a:lstStyle/>
          <a:p>
            <a:pPr eaLnBrk="1" hangingPunct="1">
              <a:lnSpc>
                <a:spcPct val="80000"/>
              </a:lnSpc>
            </a:pPr>
            <a:endParaRPr lang="ru-RU"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9155" name="Rectangle 6"/>
          <p:cNvSpPr>
            <a:spLocks noGrp="1" noChangeArrowheads="1"/>
          </p:cNvSpPr>
          <p:nvPr>
            <p:ph type="ftr" sz="quarter" idx="4"/>
          </p:nvPr>
        </p:nvSpPr>
        <p:spPr>
          <a:noFill/>
        </p:spPr>
        <p:txBody>
          <a:bodyPr/>
          <a:lstStyle/>
          <a:p>
            <a:r>
              <a:rPr lang="ru-RU" smtClean="0"/>
              <a:t>6 клас, тема 1. Урок 4</a:t>
            </a:r>
          </a:p>
        </p:txBody>
      </p:sp>
      <p:sp>
        <p:nvSpPr>
          <p:cNvPr id="49156" name="Rectangle 7"/>
          <p:cNvSpPr>
            <a:spLocks noGrp="1" noChangeArrowheads="1"/>
          </p:cNvSpPr>
          <p:nvPr>
            <p:ph type="sldNum" sz="quarter" idx="5"/>
          </p:nvPr>
        </p:nvSpPr>
        <p:spPr>
          <a:noFill/>
        </p:spPr>
        <p:txBody>
          <a:bodyPr/>
          <a:lstStyle/>
          <a:p>
            <a:fld id="{766A0F42-7CFB-45C9-B3B8-CF20F5871DDF}" type="slidenum">
              <a:rPr lang="ru-RU" smtClean="0"/>
              <a:pPr/>
              <a:t>15</a:t>
            </a:fld>
            <a:endParaRPr lang="ru-RU" smtClean="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0179" name="Rectangle 6"/>
          <p:cNvSpPr>
            <a:spLocks noGrp="1" noChangeArrowheads="1"/>
          </p:cNvSpPr>
          <p:nvPr>
            <p:ph type="ftr" sz="quarter" idx="4"/>
          </p:nvPr>
        </p:nvSpPr>
        <p:spPr>
          <a:noFill/>
        </p:spPr>
        <p:txBody>
          <a:bodyPr/>
          <a:lstStyle/>
          <a:p>
            <a:r>
              <a:rPr lang="ru-RU" smtClean="0"/>
              <a:t>6 клас, тема 1. Урок 4</a:t>
            </a:r>
          </a:p>
        </p:txBody>
      </p:sp>
      <p:sp>
        <p:nvSpPr>
          <p:cNvPr id="50180" name="Rectangle 7"/>
          <p:cNvSpPr>
            <a:spLocks noGrp="1" noChangeArrowheads="1"/>
          </p:cNvSpPr>
          <p:nvPr>
            <p:ph type="sldNum" sz="quarter" idx="5"/>
          </p:nvPr>
        </p:nvSpPr>
        <p:spPr>
          <a:noFill/>
        </p:spPr>
        <p:txBody>
          <a:bodyPr/>
          <a:lstStyle/>
          <a:p>
            <a:fld id="{C7A64F44-E766-4942-944C-C71C16C36095}" type="slidenum">
              <a:rPr lang="ru-RU" smtClean="0"/>
              <a:pPr/>
              <a:t>16</a:t>
            </a:fld>
            <a:endParaRPr lang="ru-RU" smtClean="0"/>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1203" name="Rectangle 6"/>
          <p:cNvSpPr>
            <a:spLocks noGrp="1" noChangeArrowheads="1"/>
          </p:cNvSpPr>
          <p:nvPr>
            <p:ph type="ftr" sz="quarter" idx="4"/>
          </p:nvPr>
        </p:nvSpPr>
        <p:spPr>
          <a:noFill/>
        </p:spPr>
        <p:txBody>
          <a:bodyPr/>
          <a:lstStyle/>
          <a:p>
            <a:r>
              <a:rPr lang="ru-RU" smtClean="0"/>
              <a:t>6 клас, тема 1. Урок 4</a:t>
            </a:r>
          </a:p>
        </p:txBody>
      </p:sp>
      <p:sp>
        <p:nvSpPr>
          <p:cNvPr id="51204" name="Rectangle 7"/>
          <p:cNvSpPr>
            <a:spLocks noGrp="1" noChangeArrowheads="1"/>
          </p:cNvSpPr>
          <p:nvPr>
            <p:ph type="sldNum" sz="quarter" idx="5"/>
          </p:nvPr>
        </p:nvSpPr>
        <p:spPr>
          <a:noFill/>
        </p:spPr>
        <p:txBody>
          <a:bodyPr/>
          <a:lstStyle/>
          <a:p>
            <a:fld id="{B294CF27-5677-41F5-9ECF-2D8D8B61CEFE}" type="slidenum">
              <a:rPr lang="ru-RU" smtClean="0"/>
              <a:pPr/>
              <a:t>17</a:t>
            </a:fld>
            <a:endParaRPr lang="ru-RU"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2227" name="Rectangle 6"/>
          <p:cNvSpPr>
            <a:spLocks noGrp="1" noChangeArrowheads="1"/>
          </p:cNvSpPr>
          <p:nvPr>
            <p:ph type="ftr" sz="quarter" idx="4"/>
          </p:nvPr>
        </p:nvSpPr>
        <p:spPr>
          <a:noFill/>
        </p:spPr>
        <p:txBody>
          <a:bodyPr/>
          <a:lstStyle/>
          <a:p>
            <a:r>
              <a:rPr lang="ru-RU" smtClean="0"/>
              <a:t>6 клас, тема 1. Урок 4</a:t>
            </a:r>
          </a:p>
        </p:txBody>
      </p:sp>
      <p:sp>
        <p:nvSpPr>
          <p:cNvPr id="52228" name="Rectangle 7"/>
          <p:cNvSpPr>
            <a:spLocks noGrp="1" noChangeArrowheads="1"/>
          </p:cNvSpPr>
          <p:nvPr>
            <p:ph type="sldNum" sz="quarter" idx="5"/>
          </p:nvPr>
        </p:nvSpPr>
        <p:spPr>
          <a:noFill/>
        </p:spPr>
        <p:txBody>
          <a:bodyPr/>
          <a:lstStyle/>
          <a:p>
            <a:fld id="{D490F26F-BCF8-4BC5-B709-A6A6459F19F2}" type="slidenum">
              <a:rPr lang="ru-RU" smtClean="0"/>
              <a:pPr/>
              <a:t>18</a:t>
            </a:fld>
            <a:endParaRPr lang="ru-RU" smtClean="0"/>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3251" name="Rectangle 6"/>
          <p:cNvSpPr>
            <a:spLocks noGrp="1" noChangeArrowheads="1"/>
          </p:cNvSpPr>
          <p:nvPr>
            <p:ph type="ftr" sz="quarter" idx="4"/>
          </p:nvPr>
        </p:nvSpPr>
        <p:spPr>
          <a:noFill/>
        </p:spPr>
        <p:txBody>
          <a:bodyPr/>
          <a:lstStyle/>
          <a:p>
            <a:r>
              <a:rPr lang="ru-RU" smtClean="0"/>
              <a:t>6 клас, тема 1. Урок 4</a:t>
            </a:r>
          </a:p>
        </p:txBody>
      </p:sp>
      <p:sp>
        <p:nvSpPr>
          <p:cNvPr id="53252" name="Rectangle 7"/>
          <p:cNvSpPr>
            <a:spLocks noGrp="1" noChangeArrowheads="1"/>
          </p:cNvSpPr>
          <p:nvPr>
            <p:ph type="sldNum" sz="quarter" idx="5"/>
          </p:nvPr>
        </p:nvSpPr>
        <p:spPr>
          <a:noFill/>
        </p:spPr>
        <p:txBody>
          <a:bodyPr/>
          <a:lstStyle/>
          <a:p>
            <a:fld id="{52731F81-68FA-42E9-A81C-D1D72E89CF10}" type="slidenum">
              <a:rPr lang="ru-RU" smtClean="0"/>
              <a:pPr/>
              <a:t>19</a:t>
            </a:fld>
            <a:endParaRPr lang="ru-RU" smtClean="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4275" name="Rectangle 6"/>
          <p:cNvSpPr>
            <a:spLocks noGrp="1" noChangeArrowheads="1"/>
          </p:cNvSpPr>
          <p:nvPr>
            <p:ph type="ftr" sz="quarter" idx="4"/>
          </p:nvPr>
        </p:nvSpPr>
        <p:spPr>
          <a:noFill/>
        </p:spPr>
        <p:txBody>
          <a:bodyPr/>
          <a:lstStyle/>
          <a:p>
            <a:r>
              <a:rPr lang="ru-RU" smtClean="0"/>
              <a:t>6 клас, тема 1. Урок 4</a:t>
            </a:r>
          </a:p>
        </p:txBody>
      </p:sp>
      <p:sp>
        <p:nvSpPr>
          <p:cNvPr id="54276" name="Rectangle 7"/>
          <p:cNvSpPr>
            <a:spLocks noGrp="1" noChangeArrowheads="1"/>
          </p:cNvSpPr>
          <p:nvPr>
            <p:ph type="sldNum" sz="quarter" idx="5"/>
          </p:nvPr>
        </p:nvSpPr>
        <p:spPr>
          <a:noFill/>
        </p:spPr>
        <p:txBody>
          <a:bodyPr/>
          <a:lstStyle/>
          <a:p>
            <a:fld id="{17EEC99A-A39D-43D1-B9D6-F517A85AD9F2}" type="slidenum">
              <a:rPr lang="ru-RU" smtClean="0"/>
              <a:pPr/>
              <a:t>20</a:t>
            </a:fld>
            <a:endParaRPr lang="ru-RU" smtClean="0"/>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6867" name="Rectangle 6"/>
          <p:cNvSpPr>
            <a:spLocks noGrp="1" noChangeArrowheads="1"/>
          </p:cNvSpPr>
          <p:nvPr>
            <p:ph type="ftr" sz="quarter" idx="4"/>
          </p:nvPr>
        </p:nvSpPr>
        <p:spPr>
          <a:noFill/>
        </p:spPr>
        <p:txBody>
          <a:bodyPr/>
          <a:lstStyle/>
          <a:p>
            <a:r>
              <a:rPr lang="ru-RU" smtClean="0"/>
              <a:t>6 клас, тема 1. Урок 4</a:t>
            </a:r>
          </a:p>
        </p:txBody>
      </p:sp>
      <p:sp>
        <p:nvSpPr>
          <p:cNvPr id="36868" name="Rectangle 7"/>
          <p:cNvSpPr>
            <a:spLocks noGrp="1" noChangeArrowheads="1"/>
          </p:cNvSpPr>
          <p:nvPr>
            <p:ph type="sldNum" sz="quarter" idx="5"/>
          </p:nvPr>
        </p:nvSpPr>
        <p:spPr>
          <a:noFill/>
        </p:spPr>
        <p:txBody>
          <a:bodyPr/>
          <a:lstStyle/>
          <a:p>
            <a:fld id="{8CDA6FCD-71CA-4718-9F2C-E82D50918F47}" type="slidenum">
              <a:rPr lang="ru-RU" smtClean="0"/>
              <a:pPr/>
              <a:t>2</a:t>
            </a:fld>
            <a:endParaRPr lang="ru-RU" smtClean="0"/>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5299" name="Rectangle 6"/>
          <p:cNvSpPr>
            <a:spLocks noGrp="1" noChangeArrowheads="1"/>
          </p:cNvSpPr>
          <p:nvPr>
            <p:ph type="ftr" sz="quarter" idx="4"/>
          </p:nvPr>
        </p:nvSpPr>
        <p:spPr>
          <a:noFill/>
        </p:spPr>
        <p:txBody>
          <a:bodyPr/>
          <a:lstStyle/>
          <a:p>
            <a:r>
              <a:rPr lang="ru-RU" smtClean="0"/>
              <a:t>6 клас, тема 1. Урок 4</a:t>
            </a:r>
          </a:p>
        </p:txBody>
      </p:sp>
      <p:sp>
        <p:nvSpPr>
          <p:cNvPr id="55300" name="Rectangle 7"/>
          <p:cNvSpPr>
            <a:spLocks noGrp="1" noChangeArrowheads="1"/>
          </p:cNvSpPr>
          <p:nvPr>
            <p:ph type="sldNum" sz="quarter" idx="5"/>
          </p:nvPr>
        </p:nvSpPr>
        <p:spPr>
          <a:noFill/>
        </p:spPr>
        <p:txBody>
          <a:bodyPr/>
          <a:lstStyle/>
          <a:p>
            <a:fld id="{4F164CC1-24D2-4008-B43D-D86A7D1DF403}" type="slidenum">
              <a:rPr lang="ru-RU" smtClean="0"/>
              <a:pPr/>
              <a:t>21</a:t>
            </a:fld>
            <a:endParaRPr lang="ru-RU" smtClean="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6323" name="Rectangle 6"/>
          <p:cNvSpPr>
            <a:spLocks noGrp="1" noChangeArrowheads="1"/>
          </p:cNvSpPr>
          <p:nvPr>
            <p:ph type="ftr" sz="quarter" idx="4"/>
          </p:nvPr>
        </p:nvSpPr>
        <p:spPr>
          <a:noFill/>
        </p:spPr>
        <p:txBody>
          <a:bodyPr/>
          <a:lstStyle/>
          <a:p>
            <a:r>
              <a:rPr lang="ru-RU" smtClean="0"/>
              <a:t>6 клас, тема 1. Урок 4</a:t>
            </a:r>
          </a:p>
        </p:txBody>
      </p:sp>
      <p:sp>
        <p:nvSpPr>
          <p:cNvPr id="56324" name="Rectangle 7"/>
          <p:cNvSpPr>
            <a:spLocks noGrp="1" noChangeArrowheads="1"/>
          </p:cNvSpPr>
          <p:nvPr>
            <p:ph type="sldNum" sz="quarter" idx="5"/>
          </p:nvPr>
        </p:nvSpPr>
        <p:spPr>
          <a:noFill/>
        </p:spPr>
        <p:txBody>
          <a:bodyPr/>
          <a:lstStyle/>
          <a:p>
            <a:fld id="{F77F3BBD-1E42-43F4-AF17-84E0E407BE8B}" type="slidenum">
              <a:rPr lang="ru-RU" smtClean="0"/>
              <a:pPr/>
              <a:t>22</a:t>
            </a:fld>
            <a:endParaRPr lang="ru-RU" smtClean="0"/>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7347" name="Rectangle 6"/>
          <p:cNvSpPr>
            <a:spLocks noGrp="1" noChangeArrowheads="1"/>
          </p:cNvSpPr>
          <p:nvPr>
            <p:ph type="ftr" sz="quarter" idx="4"/>
          </p:nvPr>
        </p:nvSpPr>
        <p:spPr>
          <a:noFill/>
        </p:spPr>
        <p:txBody>
          <a:bodyPr/>
          <a:lstStyle/>
          <a:p>
            <a:r>
              <a:rPr lang="ru-RU" smtClean="0"/>
              <a:t>6 клас, тема 1. Урок 4</a:t>
            </a:r>
          </a:p>
        </p:txBody>
      </p:sp>
      <p:sp>
        <p:nvSpPr>
          <p:cNvPr id="57348" name="Rectangle 7"/>
          <p:cNvSpPr>
            <a:spLocks noGrp="1" noChangeArrowheads="1"/>
          </p:cNvSpPr>
          <p:nvPr>
            <p:ph type="sldNum" sz="quarter" idx="5"/>
          </p:nvPr>
        </p:nvSpPr>
        <p:spPr>
          <a:noFill/>
        </p:spPr>
        <p:txBody>
          <a:bodyPr/>
          <a:lstStyle/>
          <a:p>
            <a:fld id="{81D1B66D-52A3-4F1E-A0BD-9184D23ED5D6}" type="slidenum">
              <a:rPr lang="ru-RU" smtClean="0"/>
              <a:pPr/>
              <a:t>23</a:t>
            </a:fld>
            <a:endParaRPr lang="ru-RU" smtClean="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8371" name="Rectangle 6"/>
          <p:cNvSpPr>
            <a:spLocks noGrp="1" noChangeArrowheads="1"/>
          </p:cNvSpPr>
          <p:nvPr>
            <p:ph type="ftr" sz="quarter" idx="4"/>
          </p:nvPr>
        </p:nvSpPr>
        <p:spPr>
          <a:noFill/>
        </p:spPr>
        <p:txBody>
          <a:bodyPr/>
          <a:lstStyle/>
          <a:p>
            <a:r>
              <a:rPr lang="ru-RU" smtClean="0"/>
              <a:t>6 клас, тема 1. Урок 4</a:t>
            </a:r>
          </a:p>
        </p:txBody>
      </p:sp>
      <p:sp>
        <p:nvSpPr>
          <p:cNvPr id="58372" name="Rectangle 7"/>
          <p:cNvSpPr>
            <a:spLocks noGrp="1" noChangeArrowheads="1"/>
          </p:cNvSpPr>
          <p:nvPr>
            <p:ph type="sldNum" sz="quarter" idx="5"/>
          </p:nvPr>
        </p:nvSpPr>
        <p:spPr>
          <a:noFill/>
        </p:spPr>
        <p:txBody>
          <a:bodyPr/>
          <a:lstStyle/>
          <a:p>
            <a:fld id="{C3E74666-BEC3-49EE-9A42-976188FFA2FF}" type="slidenum">
              <a:rPr lang="ru-RU" smtClean="0"/>
              <a:pPr/>
              <a:t>24</a:t>
            </a:fld>
            <a:endParaRPr lang="ru-RU" smtClean="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9395" name="Rectangle 6"/>
          <p:cNvSpPr>
            <a:spLocks noGrp="1" noChangeArrowheads="1"/>
          </p:cNvSpPr>
          <p:nvPr>
            <p:ph type="ftr" sz="quarter" idx="4"/>
          </p:nvPr>
        </p:nvSpPr>
        <p:spPr>
          <a:noFill/>
        </p:spPr>
        <p:txBody>
          <a:bodyPr/>
          <a:lstStyle/>
          <a:p>
            <a:r>
              <a:rPr lang="ru-RU" smtClean="0"/>
              <a:t>6 клас, тема 1. Урок 4</a:t>
            </a:r>
          </a:p>
        </p:txBody>
      </p:sp>
      <p:sp>
        <p:nvSpPr>
          <p:cNvPr id="59396" name="Rectangle 7"/>
          <p:cNvSpPr>
            <a:spLocks noGrp="1" noChangeArrowheads="1"/>
          </p:cNvSpPr>
          <p:nvPr>
            <p:ph type="sldNum" sz="quarter" idx="5"/>
          </p:nvPr>
        </p:nvSpPr>
        <p:spPr>
          <a:noFill/>
        </p:spPr>
        <p:txBody>
          <a:bodyPr/>
          <a:lstStyle/>
          <a:p>
            <a:fld id="{3330B99B-C785-4978-BF91-F573EC38C422}" type="slidenum">
              <a:rPr lang="ru-RU" smtClean="0"/>
              <a:pPr/>
              <a:t>25</a:t>
            </a:fld>
            <a:endParaRPr lang="ru-RU" smtClean="0"/>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pPr eaLnBrk="1" hangingPunct="1"/>
            <a:r>
              <a:rPr lang="uk-UA" sz="1100" smtClean="0"/>
              <a:t>Надзвичайно</a:t>
            </a:r>
            <a:r>
              <a:rPr lang="uk-UA" smtClean="0"/>
              <a:t> різноманітний та багатоплановий матеріал щодо прядіння, ткацтва та різновидів текстильних виробів дають знахідки енеолітичної трипільської культури (кінець V — 1 пол. II тис. до н.е.) Найпоширенішими знахідками, які свідчать про це ремесло, є керамічні прясла до веретена та відтяжки до вертикального ткацького верстата. В ранньому Трипіллі вони ще не відомі, а на пам'ятках середнього і пізнього періодів їх знаходять часто. На пізньотрипільських поселеннях Вінниччини виявлено унікальні відбитки тканин, які виконано на </a:t>
            </a:r>
            <a:r>
              <a:rPr lang="uk-UA" b="1" smtClean="0"/>
              <a:t>вертикальному ткацькому верстаті</a:t>
            </a:r>
            <a:r>
              <a:rPr lang="uk-UA" smtClean="0"/>
              <a:t> або </a:t>
            </a:r>
            <a:r>
              <a:rPr lang="uk-UA" b="1" smtClean="0"/>
              <a:t>в'язані шпицями і гачком</a:t>
            </a:r>
            <a:r>
              <a:rPr lang="uk-UA" smtClean="0"/>
              <a:t>. Ці відбитки — результат нововведення у гончарному виробництві трипільців. Гончарі під денця майбутніх посудин підкладали шматки старих, зношених, часто зашитих тканин, оберігаючи денця горщика від прилипання до підставки, на якій його формували. Відбитки свідчать, що трипільці були вправними ткачами. Найчисельнішу групу відбитків складають тканини, виконані технікою килимового переплетення. Також знаходять відбитки тканин, виконані технікою простого полотняного переплетення та плетені шпицями і гачком. Можна уявити, що трипільці брали для прядіння різноманітну сировину, можливо, то була вовна та рослинні волокна (конопля або льон). Знахідки відбитків тканин, зшитих із двох шматків або залатані, свідчать про те, що тканини високо цінували, а їх залишки використовували до повного зношення. Це було зумовлено складним та довготривалим процесом прядіння і ткацтва, які в часі в домашніх умовах потребували більше двох років (від посіву конопель і до часу виготовлення тканини і пошиття з неї нової речі.</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0419" name="Rectangle 6"/>
          <p:cNvSpPr>
            <a:spLocks noGrp="1" noChangeArrowheads="1"/>
          </p:cNvSpPr>
          <p:nvPr>
            <p:ph type="ftr" sz="quarter" idx="4"/>
          </p:nvPr>
        </p:nvSpPr>
        <p:spPr>
          <a:noFill/>
        </p:spPr>
        <p:txBody>
          <a:bodyPr/>
          <a:lstStyle/>
          <a:p>
            <a:r>
              <a:rPr lang="ru-RU" smtClean="0"/>
              <a:t>6 клас, тема 1. Урок 4</a:t>
            </a:r>
          </a:p>
        </p:txBody>
      </p:sp>
      <p:sp>
        <p:nvSpPr>
          <p:cNvPr id="60420" name="Rectangle 7"/>
          <p:cNvSpPr>
            <a:spLocks noGrp="1" noChangeArrowheads="1"/>
          </p:cNvSpPr>
          <p:nvPr>
            <p:ph type="sldNum" sz="quarter" idx="5"/>
          </p:nvPr>
        </p:nvSpPr>
        <p:spPr>
          <a:noFill/>
        </p:spPr>
        <p:txBody>
          <a:bodyPr/>
          <a:lstStyle/>
          <a:p>
            <a:fld id="{550AE31A-C350-4FD2-8AAE-B8FED54EF567}" type="slidenum">
              <a:rPr lang="ru-RU" smtClean="0"/>
              <a:pPr/>
              <a:t>26</a:t>
            </a:fld>
            <a:endParaRPr lang="ru-RU" smtClean="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1443" name="Rectangle 6"/>
          <p:cNvSpPr>
            <a:spLocks noGrp="1" noChangeArrowheads="1"/>
          </p:cNvSpPr>
          <p:nvPr>
            <p:ph type="ftr" sz="quarter" idx="4"/>
          </p:nvPr>
        </p:nvSpPr>
        <p:spPr>
          <a:noFill/>
        </p:spPr>
        <p:txBody>
          <a:bodyPr/>
          <a:lstStyle/>
          <a:p>
            <a:r>
              <a:rPr lang="ru-RU" smtClean="0"/>
              <a:t>6 клас, тема 1. Урок 4</a:t>
            </a:r>
          </a:p>
        </p:txBody>
      </p:sp>
      <p:sp>
        <p:nvSpPr>
          <p:cNvPr id="61444" name="Rectangle 7"/>
          <p:cNvSpPr>
            <a:spLocks noGrp="1" noChangeArrowheads="1"/>
          </p:cNvSpPr>
          <p:nvPr>
            <p:ph type="sldNum" sz="quarter" idx="5"/>
          </p:nvPr>
        </p:nvSpPr>
        <p:spPr>
          <a:noFill/>
        </p:spPr>
        <p:txBody>
          <a:bodyPr/>
          <a:lstStyle/>
          <a:p>
            <a:fld id="{AA1EC417-0762-45A1-8F56-7B06938A49B9}" type="slidenum">
              <a:rPr lang="ru-RU" smtClean="0"/>
              <a:pPr/>
              <a:t>27</a:t>
            </a:fld>
            <a:endParaRPr lang="ru-RU" smtClean="0"/>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p:spPr>
        <p:txBody>
          <a:bodyPr/>
          <a:lstStyle/>
          <a:p>
            <a:pPr eaLnBrk="1" hangingPunct="1"/>
            <a:r>
              <a:rPr lang="uk-UA" sz="1000" smtClean="0"/>
              <a:t>Формування стилістики трипільського орнаменту з його духовно-символічним змістом відбилося на всіх видах художньої діяльності людини і, насамперед, у мистецтві оформлення одягу - вишивки, аплікації, розпису. </a:t>
            </a:r>
            <a:br>
              <a:rPr lang="uk-UA" sz="1000" smtClean="0"/>
            </a:br>
            <a:r>
              <a:rPr lang="uk-UA" sz="1000" smtClean="0"/>
              <a:t>Жіночий одяг часів трипільської культури був різноманітним і багато декорованим. Про це свідчать археологічні знахідки, серед яких виділяються жіночі теракоти трьох видів: оголені з розписом, оголені з елементами одягу і одягнені. Надзвичайно пластичні форми з підкреслено характерними особливостями силуетів одягу на них дають можливість модулювати форми одягу, які існували на той час. </a:t>
            </a:r>
          </a:p>
          <a:p>
            <a:pPr eaLnBrk="1" hangingPunct="1"/>
            <a:r>
              <a:rPr lang="uk-UA" sz="1000" smtClean="0"/>
              <a:t>Енеолітичний одяг часів Трипільської культури був багато насичений розписом. Декор заповнював майже весь силует вбрання, що само по собі не потребувало додаткових прикрашувань. Тому за археологічними матеріалами цього часу майже немає прикрас або вони незначні. В основному це нечисленні мідні браслети, талісмани і зразки з черепашок, що в цілому не заважали декоративності розпису. Вони виконували функцію оберегів. Різноманітне взуття, дивовижні зачіски та головні убори в поєднанні з багатодекорованим одягом, створювали підкреслено-пластичні силуети, унікальні і самобутні комплекси вбрання, що складалися на території України у V-ІІІ тис. до н.е., раніше Єгипетської культури.</a:t>
            </a:r>
          </a:p>
          <a:p>
            <a:pPr eaLnBrk="1" hangingPunct="1"/>
            <a:r>
              <a:rPr lang="uk-UA" sz="1000" b="1" i="1" smtClean="0"/>
              <a:t>“Вбрання племен трипільської культури”</a:t>
            </a:r>
            <a:r>
              <a:rPr lang="ru-RU" sz="1000" smtClean="0"/>
              <a:t> , </a:t>
            </a:r>
          </a:p>
          <a:p>
            <a:pPr eaLnBrk="1" hangingPunct="1"/>
            <a:r>
              <a:rPr lang="uk-UA" sz="1000" i="1" smtClean="0"/>
              <a:t>Член Спілки художників України, Художник-етнограф Зінаїда Васіна</a:t>
            </a:r>
          </a:p>
          <a:p>
            <a:pPr eaLnBrk="1" hangingPunct="1"/>
            <a:r>
              <a:rPr lang="uk-UA" sz="1000" smtClean="0">
                <a:hlinkClick r:id="rId3"/>
              </a:rPr>
              <a:t>http://www.trypillya.kiev.ua/rekon_kost.htm</a:t>
            </a:r>
            <a:r>
              <a:rPr lang="uk-UA" sz="1000" smtClean="0"/>
              <a:t>  </a:t>
            </a:r>
            <a:r>
              <a:rPr lang="ru-RU" sz="100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2467" name="Rectangle 6"/>
          <p:cNvSpPr>
            <a:spLocks noGrp="1" noChangeArrowheads="1"/>
          </p:cNvSpPr>
          <p:nvPr>
            <p:ph type="ftr" sz="quarter" idx="4"/>
          </p:nvPr>
        </p:nvSpPr>
        <p:spPr>
          <a:noFill/>
        </p:spPr>
        <p:txBody>
          <a:bodyPr/>
          <a:lstStyle/>
          <a:p>
            <a:r>
              <a:rPr lang="ru-RU" smtClean="0"/>
              <a:t>6 клас, тема 1. Урок 4</a:t>
            </a:r>
          </a:p>
        </p:txBody>
      </p:sp>
      <p:sp>
        <p:nvSpPr>
          <p:cNvPr id="62468" name="Rectangle 7"/>
          <p:cNvSpPr>
            <a:spLocks noGrp="1" noChangeArrowheads="1"/>
          </p:cNvSpPr>
          <p:nvPr>
            <p:ph type="sldNum" sz="quarter" idx="5"/>
          </p:nvPr>
        </p:nvSpPr>
        <p:spPr>
          <a:noFill/>
        </p:spPr>
        <p:txBody>
          <a:bodyPr/>
          <a:lstStyle/>
          <a:p>
            <a:fld id="{9AEEAB99-324C-4658-8EA8-53A1D955F9B2}" type="slidenum">
              <a:rPr lang="ru-RU" smtClean="0"/>
              <a:pPr/>
              <a:t>28</a:t>
            </a:fld>
            <a:endParaRPr lang="ru-RU" smtClean="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3491" name="Rectangle 6"/>
          <p:cNvSpPr>
            <a:spLocks noGrp="1" noChangeArrowheads="1"/>
          </p:cNvSpPr>
          <p:nvPr>
            <p:ph type="ftr" sz="quarter" idx="4"/>
          </p:nvPr>
        </p:nvSpPr>
        <p:spPr>
          <a:noFill/>
        </p:spPr>
        <p:txBody>
          <a:bodyPr/>
          <a:lstStyle/>
          <a:p>
            <a:r>
              <a:rPr lang="ru-RU" smtClean="0"/>
              <a:t>6 клас, тема 1. Урок 4</a:t>
            </a:r>
          </a:p>
        </p:txBody>
      </p:sp>
      <p:sp>
        <p:nvSpPr>
          <p:cNvPr id="63492" name="Rectangle 7"/>
          <p:cNvSpPr>
            <a:spLocks noGrp="1" noChangeArrowheads="1"/>
          </p:cNvSpPr>
          <p:nvPr>
            <p:ph type="sldNum" sz="quarter" idx="5"/>
          </p:nvPr>
        </p:nvSpPr>
        <p:spPr>
          <a:noFill/>
        </p:spPr>
        <p:txBody>
          <a:bodyPr/>
          <a:lstStyle/>
          <a:p>
            <a:fld id="{EDB2D22C-3A6F-493C-BC91-23AE3146920C}" type="slidenum">
              <a:rPr lang="ru-RU" smtClean="0"/>
              <a:pPr/>
              <a:t>29</a:t>
            </a:fld>
            <a:endParaRPr lang="ru-RU" smtClean="0"/>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4515" name="Rectangle 6"/>
          <p:cNvSpPr>
            <a:spLocks noGrp="1" noChangeArrowheads="1"/>
          </p:cNvSpPr>
          <p:nvPr>
            <p:ph type="ftr" sz="quarter" idx="4"/>
          </p:nvPr>
        </p:nvSpPr>
        <p:spPr>
          <a:noFill/>
        </p:spPr>
        <p:txBody>
          <a:bodyPr/>
          <a:lstStyle/>
          <a:p>
            <a:r>
              <a:rPr lang="ru-RU" smtClean="0"/>
              <a:t>6 клас, тема 1. Урок 4</a:t>
            </a:r>
          </a:p>
        </p:txBody>
      </p:sp>
      <p:sp>
        <p:nvSpPr>
          <p:cNvPr id="64516" name="Rectangle 7"/>
          <p:cNvSpPr>
            <a:spLocks noGrp="1" noChangeArrowheads="1"/>
          </p:cNvSpPr>
          <p:nvPr>
            <p:ph type="sldNum" sz="quarter" idx="5"/>
          </p:nvPr>
        </p:nvSpPr>
        <p:spPr>
          <a:noFill/>
        </p:spPr>
        <p:txBody>
          <a:bodyPr/>
          <a:lstStyle/>
          <a:p>
            <a:fld id="{BEFB9B9C-13DF-4E22-9C3A-7DC1E79F8CFF}" type="slidenum">
              <a:rPr lang="ru-RU" smtClean="0"/>
              <a:pPr/>
              <a:t>30</a:t>
            </a:fld>
            <a:endParaRPr lang="ru-RU" smtClean="0"/>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7891" name="Rectangle 6"/>
          <p:cNvSpPr>
            <a:spLocks noGrp="1" noChangeArrowheads="1"/>
          </p:cNvSpPr>
          <p:nvPr>
            <p:ph type="ftr" sz="quarter" idx="4"/>
          </p:nvPr>
        </p:nvSpPr>
        <p:spPr>
          <a:noFill/>
        </p:spPr>
        <p:txBody>
          <a:bodyPr/>
          <a:lstStyle/>
          <a:p>
            <a:r>
              <a:rPr lang="ru-RU" smtClean="0"/>
              <a:t>6 клас, тема 1. Урок 4</a:t>
            </a:r>
          </a:p>
        </p:txBody>
      </p:sp>
      <p:sp>
        <p:nvSpPr>
          <p:cNvPr id="37892" name="Rectangle 7"/>
          <p:cNvSpPr>
            <a:spLocks noGrp="1" noChangeArrowheads="1"/>
          </p:cNvSpPr>
          <p:nvPr>
            <p:ph type="sldNum" sz="quarter" idx="5"/>
          </p:nvPr>
        </p:nvSpPr>
        <p:spPr>
          <a:noFill/>
        </p:spPr>
        <p:txBody>
          <a:bodyPr/>
          <a:lstStyle/>
          <a:p>
            <a:fld id="{B833AF86-AA02-4B89-80BD-34DAAF69A55D}" type="slidenum">
              <a:rPr lang="ru-RU" smtClean="0"/>
              <a:pPr/>
              <a:t>3</a:t>
            </a:fld>
            <a:endParaRPr lang="ru-RU" smtClean="0"/>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5539" name="Rectangle 6"/>
          <p:cNvSpPr>
            <a:spLocks noGrp="1" noChangeArrowheads="1"/>
          </p:cNvSpPr>
          <p:nvPr>
            <p:ph type="ftr" sz="quarter" idx="4"/>
          </p:nvPr>
        </p:nvSpPr>
        <p:spPr>
          <a:noFill/>
        </p:spPr>
        <p:txBody>
          <a:bodyPr/>
          <a:lstStyle/>
          <a:p>
            <a:r>
              <a:rPr lang="ru-RU" smtClean="0"/>
              <a:t>6 клас, тема 1. Урок 4</a:t>
            </a:r>
          </a:p>
        </p:txBody>
      </p:sp>
      <p:sp>
        <p:nvSpPr>
          <p:cNvPr id="65540" name="Rectangle 7"/>
          <p:cNvSpPr>
            <a:spLocks noGrp="1" noChangeArrowheads="1"/>
          </p:cNvSpPr>
          <p:nvPr>
            <p:ph type="sldNum" sz="quarter" idx="5"/>
          </p:nvPr>
        </p:nvSpPr>
        <p:spPr>
          <a:noFill/>
        </p:spPr>
        <p:txBody>
          <a:bodyPr/>
          <a:lstStyle/>
          <a:p>
            <a:fld id="{6D53E7C5-2B4F-4F96-A225-3A50218AA406}" type="slidenum">
              <a:rPr lang="ru-RU" smtClean="0"/>
              <a:pPr/>
              <a:t>31</a:t>
            </a:fld>
            <a:endParaRPr lang="ru-RU" smtClean="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6563" name="Rectangle 6"/>
          <p:cNvSpPr>
            <a:spLocks noGrp="1" noChangeArrowheads="1"/>
          </p:cNvSpPr>
          <p:nvPr>
            <p:ph type="ftr" sz="quarter" idx="4"/>
          </p:nvPr>
        </p:nvSpPr>
        <p:spPr>
          <a:noFill/>
        </p:spPr>
        <p:txBody>
          <a:bodyPr/>
          <a:lstStyle/>
          <a:p>
            <a:r>
              <a:rPr lang="ru-RU" smtClean="0"/>
              <a:t>6 клас, тема 1. Урок 4</a:t>
            </a:r>
          </a:p>
        </p:txBody>
      </p:sp>
      <p:sp>
        <p:nvSpPr>
          <p:cNvPr id="66564" name="Rectangle 7"/>
          <p:cNvSpPr>
            <a:spLocks noGrp="1" noChangeArrowheads="1"/>
          </p:cNvSpPr>
          <p:nvPr>
            <p:ph type="sldNum" sz="quarter" idx="5"/>
          </p:nvPr>
        </p:nvSpPr>
        <p:spPr>
          <a:noFill/>
        </p:spPr>
        <p:txBody>
          <a:bodyPr/>
          <a:lstStyle/>
          <a:p>
            <a:fld id="{EA1D0FD9-CCFC-4009-B899-B33ECFBAFBA9}" type="slidenum">
              <a:rPr lang="ru-RU" smtClean="0"/>
              <a:pPr/>
              <a:t>32</a:t>
            </a:fld>
            <a:endParaRPr lang="ru-RU" smtClean="0"/>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7587" name="Rectangle 6"/>
          <p:cNvSpPr>
            <a:spLocks noGrp="1" noChangeArrowheads="1"/>
          </p:cNvSpPr>
          <p:nvPr>
            <p:ph type="ftr" sz="quarter" idx="4"/>
          </p:nvPr>
        </p:nvSpPr>
        <p:spPr>
          <a:noFill/>
        </p:spPr>
        <p:txBody>
          <a:bodyPr/>
          <a:lstStyle/>
          <a:p>
            <a:r>
              <a:rPr lang="ru-RU" smtClean="0"/>
              <a:t>6 клас, тема 1. Урок 4</a:t>
            </a:r>
          </a:p>
        </p:txBody>
      </p:sp>
      <p:sp>
        <p:nvSpPr>
          <p:cNvPr id="67588" name="Rectangle 7"/>
          <p:cNvSpPr>
            <a:spLocks noGrp="1" noChangeArrowheads="1"/>
          </p:cNvSpPr>
          <p:nvPr>
            <p:ph type="sldNum" sz="quarter" idx="5"/>
          </p:nvPr>
        </p:nvSpPr>
        <p:spPr>
          <a:noFill/>
        </p:spPr>
        <p:txBody>
          <a:bodyPr/>
          <a:lstStyle/>
          <a:p>
            <a:fld id="{5ED6AD36-1CBA-4066-B539-323208BF2CD6}" type="slidenum">
              <a:rPr lang="ru-RU" smtClean="0"/>
              <a:pPr/>
              <a:t>33</a:t>
            </a:fld>
            <a:endParaRPr lang="ru-RU" smtClean="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8915" name="Rectangle 6"/>
          <p:cNvSpPr>
            <a:spLocks noGrp="1" noChangeArrowheads="1"/>
          </p:cNvSpPr>
          <p:nvPr>
            <p:ph type="ftr" sz="quarter" idx="4"/>
          </p:nvPr>
        </p:nvSpPr>
        <p:spPr>
          <a:noFill/>
        </p:spPr>
        <p:txBody>
          <a:bodyPr/>
          <a:lstStyle/>
          <a:p>
            <a:r>
              <a:rPr lang="ru-RU" smtClean="0"/>
              <a:t>6 клас, тема 1. Урок 4</a:t>
            </a:r>
          </a:p>
        </p:txBody>
      </p:sp>
      <p:sp>
        <p:nvSpPr>
          <p:cNvPr id="38916" name="Rectangle 7"/>
          <p:cNvSpPr>
            <a:spLocks noGrp="1" noChangeArrowheads="1"/>
          </p:cNvSpPr>
          <p:nvPr>
            <p:ph type="sldNum" sz="quarter" idx="5"/>
          </p:nvPr>
        </p:nvSpPr>
        <p:spPr>
          <a:noFill/>
        </p:spPr>
        <p:txBody>
          <a:bodyPr/>
          <a:lstStyle/>
          <a:p>
            <a:fld id="{B029CFE4-7B2B-4EEF-BB6E-3C6AB619C74B}" type="slidenum">
              <a:rPr lang="ru-RU" smtClean="0"/>
              <a:pPr/>
              <a:t>4</a:t>
            </a:fld>
            <a:endParaRPr lang="ru-RU" smtClean="0"/>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p:spPr>
        <p:txBody>
          <a:bodyPr/>
          <a:lstStyle/>
          <a:p>
            <a:pPr eaLnBrk="1" hangingPunct="1"/>
            <a:r>
              <a:rPr lang="uk-UA" sz="1400" smtClean="0"/>
              <a:t>110 років тому видатний археолог Вікентій Хвойко на Київщині відкрив поселення найдавніших землеробів, культуру яких назвав на честь села Трипілля. </a:t>
            </a:r>
          </a:p>
          <a:p>
            <a:pPr eaLnBrk="1" hangingPunct="1"/>
            <a:r>
              <a:rPr lang="uk-UA" sz="1400" smtClean="0"/>
              <a:t>Найкращі її пам’ятки зосереджені зараз на Черкащині. Там, у селі Тальянки - виявили найбільше поселення із відомих, біля с.Майданецьке.</a:t>
            </a:r>
          </a:p>
          <a:p>
            <a:pPr eaLnBrk="1" hangingPunct="1"/>
            <a:r>
              <a:rPr lang="uk-UA" sz="1400" smtClean="0"/>
              <a:t>Саме сюди, у Тальянки, приїхали триполезнавці на міжнародну конференцію.</a:t>
            </a:r>
          </a:p>
          <a:p>
            <a:pPr eaLnBrk="1" hangingPunct="1"/>
            <a:r>
              <a:rPr lang="uk-UA" sz="1400" smtClean="0"/>
              <a:t>У 2002 році тут розпорядженням українського уряду був відкритий єдиний у Європі державний історико-культурний заповідник «Трипільська культура», до якого включені 12 сіл у Тальнівському, Уманському й Звенигородському районах. Учені сподіваються, що це допоможе призупинити процес руйнування пам'ятників археології, що часто знищуються під час сільськогосподарських робіт.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9939" name="Rectangle 6"/>
          <p:cNvSpPr>
            <a:spLocks noGrp="1" noChangeArrowheads="1"/>
          </p:cNvSpPr>
          <p:nvPr>
            <p:ph type="ftr" sz="quarter" idx="4"/>
          </p:nvPr>
        </p:nvSpPr>
        <p:spPr>
          <a:noFill/>
        </p:spPr>
        <p:txBody>
          <a:bodyPr/>
          <a:lstStyle/>
          <a:p>
            <a:r>
              <a:rPr lang="ru-RU" smtClean="0"/>
              <a:t>6 клас, тема 1. Урок 4</a:t>
            </a:r>
          </a:p>
        </p:txBody>
      </p:sp>
      <p:sp>
        <p:nvSpPr>
          <p:cNvPr id="39940" name="Rectangle 7"/>
          <p:cNvSpPr>
            <a:spLocks noGrp="1" noChangeArrowheads="1"/>
          </p:cNvSpPr>
          <p:nvPr>
            <p:ph type="sldNum" sz="quarter" idx="5"/>
          </p:nvPr>
        </p:nvSpPr>
        <p:spPr>
          <a:noFill/>
        </p:spPr>
        <p:txBody>
          <a:bodyPr/>
          <a:lstStyle/>
          <a:p>
            <a:fld id="{1D3AD269-0E0A-4071-A631-7B480BA659A7}" type="slidenum">
              <a:rPr lang="ru-RU" smtClean="0"/>
              <a:pPr/>
              <a:t>6</a:t>
            </a:fld>
            <a:endParaRPr lang="ru-RU" smtClean="0"/>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0963" name="Rectangle 6"/>
          <p:cNvSpPr>
            <a:spLocks noGrp="1" noChangeArrowheads="1"/>
          </p:cNvSpPr>
          <p:nvPr>
            <p:ph type="ftr" sz="quarter" idx="4"/>
          </p:nvPr>
        </p:nvSpPr>
        <p:spPr>
          <a:noFill/>
        </p:spPr>
        <p:txBody>
          <a:bodyPr/>
          <a:lstStyle/>
          <a:p>
            <a:r>
              <a:rPr lang="ru-RU" smtClean="0"/>
              <a:t>6 клас, тема 1. Урок 4</a:t>
            </a:r>
          </a:p>
        </p:txBody>
      </p:sp>
      <p:sp>
        <p:nvSpPr>
          <p:cNvPr id="40964" name="Rectangle 7"/>
          <p:cNvSpPr>
            <a:spLocks noGrp="1" noChangeArrowheads="1"/>
          </p:cNvSpPr>
          <p:nvPr>
            <p:ph type="sldNum" sz="quarter" idx="5"/>
          </p:nvPr>
        </p:nvSpPr>
        <p:spPr>
          <a:noFill/>
        </p:spPr>
        <p:txBody>
          <a:bodyPr/>
          <a:lstStyle/>
          <a:p>
            <a:fld id="{6734573C-DA98-435B-9049-A242A9CE259E}" type="slidenum">
              <a:rPr lang="ru-RU" smtClean="0"/>
              <a:pPr/>
              <a:t>7</a:t>
            </a:fld>
            <a:endParaRPr lang="ru-RU" smtClean="0"/>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1987" name="Rectangle 6"/>
          <p:cNvSpPr>
            <a:spLocks noGrp="1" noChangeArrowheads="1"/>
          </p:cNvSpPr>
          <p:nvPr>
            <p:ph type="ftr" sz="quarter" idx="4"/>
          </p:nvPr>
        </p:nvSpPr>
        <p:spPr>
          <a:noFill/>
        </p:spPr>
        <p:txBody>
          <a:bodyPr/>
          <a:lstStyle/>
          <a:p>
            <a:r>
              <a:rPr lang="ru-RU" smtClean="0"/>
              <a:t>6 клас, тема 1. Урок 4</a:t>
            </a:r>
          </a:p>
        </p:txBody>
      </p:sp>
      <p:sp>
        <p:nvSpPr>
          <p:cNvPr id="41988" name="Rectangle 7"/>
          <p:cNvSpPr>
            <a:spLocks noGrp="1" noChangeArrowheads="1"/>
          </p:cNvSpPr>
          <p:nvPr>
            <p:ph type="sldNum" sz="quarter" idx="5"/>
          </p:nvPr>
        </p:nvSpPr>
        <p:spPr>
          <a:noFill/>
        </p:spPr>
        <p:txBody>
          <a:bodyPr/>
          <a:lstStyle/>
          <a:p>
            <a:fld id="{C8794114-D193-41C6-8A5C-F7714AAA8052}" type="slidenum">
              <a:rPr lang="ru-RU" smtClean="0"/>
              <a:pPr/>
              <a:t>8</a:t>
            </a:fld>
            <a:endParaRPr lang="ru-RU" smtClean="0"/>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buClr>
                <a:srgbClr val="D9D400"/>
              </a:buClr>
            </a:pPr>
            <a:r>
              <a:rPr lang="uk-UA" b="1" smtClean="0"/>
              <a:t>Енеоліт – (від лат. </a:t>
            </a:r>
            <a:r>
              <a:rPr lang="uk-UA" smtClean="0"/>
              <a:t>аcneus – мідний та грецьк. líthos — камінь), або </a:t>
            </a:r>
            <a:r>
              <a:rPr lang="uk-UA" b="1" smtClean="0"/>
              <a:t>халколіт</a:t>
            </a:r>
            <a:r>
              <a:rPr lang="uk-UA" smtClean="0"/>
              <a:t> (від грецьк. chalkós —мідь та líthos — камінь), або </a:t>
            </a:r>
            <a:r>
              <a:rPr lang="uk-UA" b="1" smtClean="0"/>
              <a:t>мідний вік</a:t>
            </a:r>
            <a:r>
              <a:rPr lang="uk-UA" smtClean="0"/>
              <a:t> - перехідний період від кам'яного віку до епохи бронзи, коли людина навчилась обробляти перший метал – </a:t>
            </a:r>
            <a:r>
              <a:rPr lang="uk-UA" b="1" smtClean="0"/>
              <a:t>мідь</a:t>
            </a:r>
            <a:endParaRPr lang="ru-RU"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3011" name="Rectangle 6"/>
          <p:cNvSpPr>
            <a:spLocks noGrp="1" noChangeArrowheads="1"/>
          </p:cNvSpPr>
          <p:nvPr>
            <p:ph type="ftr" sz="quarter" idx="4"/>
          </p:nvPr>
        </p:nvSpPr>
        <p:spPr>
          <a:noFill/>
        </p:spPr>
        <p:txBody>
          <a:bodyPr/>
          <a:lstStyle/>
          <a:p>
            <a:r>
              <a:rPr lang="ru-RU" smtClean="0"/>
              <a:t>6 клас, тема 1. Урок 4</a:t>
            </a:r>
          </a:p>
        </p:txBody>
      </p:sp>
      <p:sp>
        <p:nvSpPr>
          <p:cNvPr id="43012" name="Rectangle 7"/>
          <p:cNvSpPr>
            <a:spLocks noGrp="1" noChangeArrowheads="1"/>
          </p:cNvSpPr>
          <p:nvPr>
            <p:ph type="sldNum" sz="quarter" idx="5"/>
          </p:nvPr>
        </p:nvSpPr>
        <p:spPr>
          <a:noFill/>
        </p:spPr>
        <p:txBody>
          <a:bodyPr/>
          <a:lstStyle/>
          <a:p>
            <a:fld id="{D4417003-9F7D-4396-A7D1-2931F6CC5782}" type="slidenum">
              <a:rPr lang="ru-RU" smtClean="0"/>
              <a:pPr/>
              <a:t>9</a:t>
            </a:fld>
            <a:endParaRPr lang="ru-RU" smtClean="0"/>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4035" name="Rectangle 6"/>
          <p:cNvSpPr>
            <a:spLocks noGrp="1" noChangeArrowheads="1"/>
          </p:cNvSpPr>
          <p:nvPr>
            <p:ph type="ftr" sz="quarter" idx="4"/>
          </p:nvPr>
        </p:nvSpPr>
        <p:spPr>
          <a:noFill/>
        </p:spPr>
        <p:txBody>
          <a:bodyPr/>
          <a:lstStyle/>
          <a:p>
            <a:r>
              <a:rPr lang="ru-RU" smtClean="0"/>
              <a:t>6 клас, тема 1. Урок 4</a:t>
            </a:r>
          </a:p>
        </p:txBody>
      </p:sp>
      <p:sp>
        <p:nvSpPr>
          <p:cNvPr id="44036" name="Rectangle 7"/>
          <p:cNvSpPr>
            <a:spLocks noGrp="1" noChangeArrowheads="1"/>
          </p:cNvSpPr>
          <p:nvPr>
            <p:ph type="sldNum" sz="quarter" idx="5"/>
          </p:nvPr>
        </p:nvSpPr>
        <p:spPr>
          <a:noFill/>
        </p:spPr>
        <p:txBody>
          <a:bodyPr/>
          <a:lstStyle/>
          <a:p>
            <a:fld id="{A15AC79B-23DA-44D5-9BEF-495C62BB8438}" type="slidenum">
              <a:rPr lang="ru-RU" smtClean="0"/>
              <a:pPr/>
              <a:t>10</a:t>
            </a:fld>
            <a:endParaRPr lang="ru-RU" smtClean="0"/>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r>
              <a:rPr lang="uk-UA" smtClean="0"/>
              <a:t>Більшість вчених гадає, що трипільська к</a:t>
            </a:r>
            <a:r>
              <a:rPr lang="uk-UA" sz="1000" smtClean="0"/>
              <a:t>ультура зароджується у Східній Румунії наприкінці V тис. до н. є., і її представники рухаються по Дністру, Бугу на схід, у сторону не освоєних земель, тобто, на територію теперішньої України.</a:t>
            </a:r>
            <a:r>
              <a:rPr lang="uk-UA" smtClean="0"/>
              <a:t> Спираючись на аналіз скелетних решток, вони схиляються до ідентифікації трипільців з середземноморською расою, можливо – вірменоїдним антропологічним типом, поширеним серед давніх мешканців Східного Середземномор'я і Малої та Передньої Азії. </a:t>
            </a:r>
          </a:p>
          <a:p>
            <a:pPr eaLnBrk="1" hangingPunct="1"/>
            <a:endParaRPr lang="uk-UA" smtClean="0"/>
          </a:p>
          <a:p>
            <a:pPr eaLnBrk="1" hangingPunct="1"/>
            <a:r>
              <a:rPr lang="uk-UA" smtClean="0"/>
              <a:t>В. В. Хвойка вважав, що трипільська </a:t>
            </a:r>
            <a:r>
              <a:rPr lang="uk-UA" sz="1000" smtClean="0"/>
              <a:t>культура</a:t>
            </a:r>
            <a:r>
              <a:rPr lang="uk-UA" smtClean="0"/>
              <a:t> </a:t>
            </a:r>
            <a:r>
              <a:rPr lang="uk-UA" sz="1000" smtClean="0"/>
              <a:t>автохтонна (місцева), що її залишили пращури слов'ян — арійські племена, які були першими землеробами на теренах Середнього Придніпров'я і мешкали тут упродовж тисячоліть, утримали “краї предків до сьогодення”</a:t>
            </a:r>
            <a:endParaRPr lang="ru-RU" sz="1000" smtClean="0"/>
          </a:p>
          <a:p>
            <a:pPr eaLnBrk="1" hangingPunct="1"/>
            <a:r>
              <a:rPr lang="uk-UA" smtClean="0"/>
              <a:t>Він висунув гіпотезу, згідно з якою “народ, що створив ці пам’ятки, не міг зникнути безслідно і був ніхто інший, як гілка арійського племені, котрій по праву належить ім’я протослов’ян і нащадки котрої й донині населяють південно-західну Росію” (тобто Україну, яку в часи Російської імперії називали південно-західною Росією). У праці “До питання про слов’ян” (1902) він заявляв, що у Середньому Придніпров’ї “з незапам’ятних часів протягом цілих віків жив осілий землеробський народ арійського походження, у якому я вбачаю тільки наших предків-слов’ян, і, крім того, вважаю його терен європейською прабатьківщиною”.</a:t>
            </a:r>
            <a:r>
              <a:rPr lang="uk-UA" sz="1000" smtClean="0"/>
              <a:t> </a:t>
            </a:r>
          </a:p>
          <a:p>
            <a:pPr eaLnBrk="1" hangingPunct="1"/>
            <a:endParaRPr lang="uk-UA" sz="1000" smtClean="0"/>
          </a:p>
          <a:p>
            <a:pPr eaLnBrk="1" hangingPunct="1"/>
            <a:endParaRPr lang="ru-RU" sz="1000" smtClean="0"/>
          </a:p>
          <a:p>
            <a:pPr eaLnBrk="1" hangingPunct="1"/>
            <a:endParaRPr lang="ru-RU"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a:xfrm>
            <a:off x="7991475" y="6429375"/>
            <a:ext cx="876300" cy="292100"/>
          </a:xfrm>
        </p:spPr>
        <p:txBody>
          <a:bodyPr/>
          <a:lstStyle/>
          <a:p>
            <a:pPr>
              <a:defRPr/>
            </a:pPr>
            <a:fld id="{78389D68-C182-42B4-AD50-3B29A3D22211}" type="slidenum">
              <a:rPr lang="ru-RU" smtClean="0"/>
              <a:pPr>
                <a:defRPr/>
              </a:pPr>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E202539-26CA-4DAD-AEC3-DA7F520B5A0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2D7C4AA-906F-4DA8-B91C-5F7D97E10DA6}"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ADBE2FA-4A4D-4C6A-BA1D-E7150E09BA7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083B0110-992F-4D4C-BC3A-FCAB7087E583}"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8035346-3339-434F-A097-50830EF0216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98E5CD0D-77BF-4EA6-BE84-EDF6DDFDE83E}"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AC8A90-D996-463E-A022-74F5FFCF0EF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0E6F6F8-9AC4-4139-8F2F-B3DF2D4A782A}" type="slidenum">
              <a:rPr lang="ru-RU" smtClean="0"/>
              <a:pPr>
                <a:defRPr/>
              </a:pPr>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F9A294-42A3-42A3-9B9D-C80E59B5DBF3}" type="slidenum">
              <a:rPr lang="ru-RU" smtClean="0"/>
              <a:pPr>
                <a:defRPr/>
              </a:pPr>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A08966C-1474-4D4E-AA4C-02107ED13DFB}" type="slidenum">
              <a:rPr lang="ru-RU" smtClean="0"/>
              <a:pPr>
                <a:defRPr/>
              </a:pPr>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6BEC5231-A456-4322-BED2-102BA00C2E57}" type="slidenum">
              <a:rPr lang="ru-RU" smtClean="0"/>
              <a:pPr>
                <a:defRPr/>
              </a:pPr>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74225C5-3DF5-480D-B3E9-BE85C946BEA7}" type="slidenum">
              <a:rPr lang="ru-RU" smtClean="0"/>
              <a:pPr>
                <a:defRPr/>
              </a:pPr>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5D04CCE-DFA7-45A2-B9A6-284A3414D362}"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08979C0-91C7-481B-81E4-36F3D778D52A}" type="slidenum">
              <a:rPr lang="ru-RU" smtClean="0"/>
              <a:pPr>
                <a:defRPr/>
              </a:pPr>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F7C64A6-3C69-423F-8AA6-63E75F4862FF}" type="slidenum">
              <a:rPr lang="ru-RU" smtClean="0"/>
              <a:pPr>
                <a:defRPr/>
              </a:pPr>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a:defRPr/>
            </a:pPr>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pPr>
              <a:defRPr/>
            </a:pPr>
            <a:fld id="{DD090B77-6000-4D1D-8B8F-1A4B4398AD1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29.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1.png"/><Relationship Id="rId7"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www.trypillia.com/img/articles/ru4-2.jpg" TargetMode="External"/><Relationship Id="rId5" Type="http://schemas.openxmlformats.org/officeDocument/2006/relationships/image" Target="../media/image42.jpeg"/><Relationship Id="rId10" Type="http://schemas.openxmlformats.org/officeDocument/2006/relationships/image" Target="../media/image44.jpeg"/><Relationship Id="rId4" Type="http://schemas.openxmlformats.org/officeDocument/2006/relationships/hyperlink" Target="http://www.trypillia.com/img/articles/ru4-3.jpg" TargetMode="External"/><Relationship Id="rId9" Type="http://schemas.openxmlformats.org/officeDocument/2006/relationships/hyperlink" Target="http://www.trypillia.com/img/articles/ru4-4.jp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2.jpe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trypillia.com/img/museum/tools/t08.jpg" TargetMode="External"/><Relationship Id="rId4" Type="http://schemas.openxmlformats.org/officeDocument/2006/relationships/image" Target="../media/image16.png"/><Relationship Id="rId9" Type="http://schemas.openxmlformats.org/officeDocument/2006/relationships/image" Target="../media/image48.jpe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9.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QuickStyle" Target="../diagrams/quickStyle2.xml"/><Relationship Id="rId11" Type="http://schemas.openxmlformats.org/officeDocument/2006/relationships/image" Target="../media/image51.jpeg"/><Relationship Id="rId5" Type="http://schemas.openxmlformats.org/officeDocument/2006/relationships/diagramLayout" Target="../diagrams/layout2.xml"/><Relationship Id="rId10" Type="http://schemas.openxmlformats.org/officeDocument/2006/relationships/image" Target="../media/image50.jpeg"/><Relationship Id="rId4" Type="http://schemas.openxmlformats.org/officeDocument/2006/relationships/diagramData" Target="../diagrams/data2.xml"/><Relationship Id="rId9"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54.pn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hyperlink" Target="http://www.trypillya.kiev.ua/publications/lystivky/lystivky_b/b.jpg" TargetMode="External"/><Relationship Id="rId13" Type="http://schemas.openxmlformats.org/officeDocument/2006/relationships/image" Target="../media/image59.jpeg"/><Relationship Id="rId3" Type="http://schemas.openxmlformats.org/officeDocument/2006/relationships/image" Target="../media/image12.jpeg"/><Relationship Id="rId7" Type="http://schemas.openxmlformats.org/officeDocument/2006/relationships/image" Target="../media/image56.jpeg"/><Relationship Id="rId12" Type="http://schemas.openxmlformats.org/officeDocument/2006/relationships/hyperlink" Target="http://www.trypillya.kiev.ua/publications/lystivky/lystivky_b/10.jpg" TargetMode="External"/><Relationship Id="rId17" Type="http://schemas.openxmlformats.org/officeDocument/2006/relationships/image" Target="../media/image61.jpeg"/><Relationship Id="rId2" Type="http://schemas.openxmlformats.org/officeDocument/2006/relationships/notesSlide" Target="../notesSlides/notesSlide23.xml"/><Relationship Id="rId16" Type="http://schemas.openxmlformats.org/officeDocument/2006/relationships/hyperlink" Target="http://www.trypillya.kiev.ua/publications/lystivky/lystivky_b/8.jpg" TargetMode="External"/><Relationship Id="rId1" Type="http://schemas.openxmlformats.org/officeDocument/2006/relationships/slideLayout" Target="../slideLayouts/slideLayout2.xml"/><Relationship Id="rId6" Type="http://schemas.openxmlformats.org/officeDocument/2006/relationships/hyperlink" Target="http://www.trypillya.kiev.ua/publications/lystivky/lystivky_b/c.jpg" TargetMode="External"/><Relationship Id="rId11" Type="http://schemas.openxmlformats.org/officeDocument/2006/relationships/image" Target="../media/image58.jpeg"/><Relationship Id="rId5" Type="http://schemas.openxmlformats.org/officeDocument/2006/relationships/image" Target="../media/image55.jpeg"/><Relationship Id="rId15" Type="http://schemas.openxmlformats.org/officeDocument/2006/relationships/image" Target="../media/image60.jpeg"/><Relationship Id="rId10" Type="http://schemas.openxmlformats.org/officeDocument/2006/relationships/hyperlink" Target="http://www.trypillya.kiev.ua/publications/lystivky/lystivky_b/a.jpg" TargetMode="External"/><Relationship Id="rId4" Type="http://schemas.openxmlformats.org/officeDocument/2006/relationships/hyperlink" Target="http://www.trypillya.kiev.ua/publications/lystivky/lystivky_b/e.jpg" TargetMode="External"/><Relationship Id="rId9" Type="http://schemas.openxmlformats.org/officeDocument/2006/relationships/image" Target="../media/image57.jpeg"/><Relationship Id="rId14" Type="http://schemas.openxmlformats.org/officeDocument/2006/relationships/hyperlink" Target="http://www.trypillya.kiev.ua/publications/lystivky/lystivky_b/1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http://www.trypillya.kiev.ua/kostum/untitled-1.jpg" TargetMode="External"/><Relationship Id="rId5" Type="http://schemas.openxmlformats.org/officeDocument/2006/relationships/image" Target="../media/image65.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70.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hyperlink" Target="http://www.trypillya.kiev.ua/suvenir_b/39.jpg" TargetMode="External"/><Relationship Id="rId3" Type="http://schemas.openxmlformats.org/officeDocument/2006/relationships/notesSlide" Target="../notesSlides/notesSlide28.xml"/><Relationship Id="rId7"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71.emf"/><Relationship Id="rId4" Type="http://schemas.openxmlformats.org/officeDocument/2006/relationships/oleObject" Target="../embeddings/Microsoft_Excel_97-2003_Worksheet1.xls"/><Relationship Id="rId9"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16.png"/><Relationship Id="rId7" Type="http://schemas.openxmlformats.org/officeDocument/2006/relationships/image" Target="../media/image76.jpe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75.jpeg"/><Relationship Id="rId5" Type="http://schemas.openxmlformats.org/officeDocument/2006/relationships/image" Target="../media/image12.jpeg"/><Relationship Id="rId4" Type="http://schemas.openxmlformats.org/officeDocument/2006/relationships/image" Target="../media/image74.jpeg"/><Relationship Id="rId9" Type="http://schemas.openxmlformats.org/officeDocument/2006/relationships/image" Target="../media/image78.wmf"/></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hyperlink" Target="http://www.aratta-ukraine.com/text_ua.php?id=59" TargetMode="External"/><Relationship Id="rId13" Type="http://schemas.openxmlformats.org/officeDocument/2006/relationships/hyperlink" Target="http://rodoslav.narod.ru/tkactvo2.html" TargetMode="External"/><Relationship Id="rId3" Type="http://schemas.openxmlformats.org/officeDocument/2006/relationships/image" Target="../media/image12.jpeg"/><Relationship Id="rId7" Type="http://schemas.openxmlformats.org/officeDocument/2006/relationships/hyperlink" Target="http://gumilevica.kulichki.net/HEU/images10.html" TargetMode="External"/><Relationship Id="rId12" Type="http://schemas.openxmlformats.org/officeDocument/2006/relationships/hyperlink" Target="http://www.perehid.org.ua/n10/4.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aratta-ukraine.com/text_%0bua.php?id=146" TargetMode="External"/><Relationship Id="rId11" Type="http://schemas.openxmlformats.org/officeDocument/2006/relationships/hyperlink" Target="http://users.iptelecom.net.ua/~kolo-ra/p5.html" TargetMode="External"/><Relationship Id="rId5" Type="http://schemas.openxmlformats.org/officeDocument/2006/relationships/hyperlink" Target="http://www.vesna.org.ua/txt/yakovenkon/znaid/r1.html" TargetMode="External"/><Relationship Id="rId10" Type="http://schemas.openxmlformats.org/officeDocument/2006/relationships/hyperlink" Target="http://www.trypillia.com/museum/" TargetMode="External"/><Relationship Id="rId4" Type="http://schemas.openxmlformats.org/officeDocument/2006/relationships/image" Target="../media/image16.png"/><Relationship Id="rId9" Type="http://schemas.openxmlformats.org/officeDocument/2006/relationships/hyperlink" Target="http://ukrmuseum.info/ua/main/personalii/%0bshow/2613.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788024" y="1484784"/>
            <a:ext cx="4239724" cy="3725840"/>
          </a:xfrm>
        </p:spPr>
        <p:txBody>
          <a:bodyPr anchor="ctr">
            <a:normAutofit/>
          </a:bodyPr>
          <a:lstStyle/>
          <a:p>
            <a:pPr eaLnBrk="1" hangingPunct="1"/>
            <a:r>
              <a:rPr lang="uk-UA" sz="2800" dirty="0" err="1" smtClean="0">
                <a:latin typeface="Times New Roman" panose="02020603050405020304" pitchFamily="18" charset="0"/>
                <a:cs typeface="Times New Roman" panose="02020603050405020304" pitchFamily="18" charset="0"/>
              </a:rPr>
              <a:t>ІНДЗ</a:t>
            </a:r>
            <a:r>
              <a:rPr lang="uk-UA" sz="2800" dirty="0" smtClean="0">
                <a:latin typeface="Times New Roman" panose="02020603050405020304" pitchFamily="18" charset="0"/>
                <a:cs typeface="Times New Roman" panose="02020603050405020304" pitchFamily="18" charset="0"/>
              </a:rPr>
              <a:t> студентки </a:t>
            </a:r>
            <a:r>
              <a:rPr lang="uk-UA" sz="2800" dirty="0" smtClean="0">
                <a:latin typeface="Times New Roman" panose="02020603050405020304" pitchFamily="18" charset="0"/>
                <a:cs typeface="Times New Roman" panose="02020603050405020304" pitchFamily="18" charset="0"/>
              </a:rPr>
              <a:t>І </a:t>
            </a:r>
            <a:r>
              <a:rPr lang="uk-UA" sz="2800" dirty="0" smtClean="0">
                <a:latin typeface="Times New Roman" panose="02020603050405020304" pitchFamily="18" charset="0"/>
                <a:cs typeface="Times New Roman" panose="02020603050405020304" pitchFamily="18" charset="0"/>
              </a:rPr>
              <a:t>курсу</a:t>
            </a:r>
          </a:p>
          <a:p>
            <a:pPr eaLnBrk="1" hangingPunct="1"/>
            <a:r>
              <a:rPr lang="uk-UA" sz="2800" dirty="0" smtClean="0">
                <a:latin typeface="Times New Roman" panose="02020603050405020304" pitchFamily="18" charset="0"/>
                <a:cs typeface="Times New Roman" panose="02020603050405020304" pitchFamily="18" charset="0"/>
              </a:rPr>
              <a:t>групи </a:t>
            </a:r>
            <a:r>
              <a:rPr lang="uk-UA" sz="2800" dirty="0" err="1" smtClean="0">
                <a:latin typeface="Times New Roman" panose="02020603050405020304" pitchFamily="18" charset="0"/>
                <a:cs typeface="Times New Roman" panose="02020603050405020304" pitchFamily="18" charset="0"/>
              </a:rPr>
              <a:t>ФІНб-1-13</a:t>
            </a:r>
            <a:r>
              <a:rPr lang="uk-UA" sz="2800" dirty="0" smtClean="0">
                <a:latin typeface="Times New Roman" panose="02020603050405020304" pitchFamily="18" charset="0"/>
                <a:cs typeface="Times New Roman" panose="02020603050405020304" pitchFamily="18" charset="0"/>
              </a:rPr>
              <a:t>-4 </a:t>
            </a:r>
            <a:r>
              <a:rPr lang="uk-UA" sz="2800" dirty="0" err="1" smtClean="0">
                <a:latin typeface="Times New Roman" panose="02020603050405020304" pitchFamily="18" charset="0"/>
                <a:cs typeface="Times New Roman" panose="02020603050405020304" pitchFamily="18" charset="0"/>
              </a:rPr>
              <a:t>о.д</a:t>
            </a:r>
            <a:r>
              <a:rPr lang="uk-UA" sz="2800" dirty="0" smtClean="0">
                <a:latin typeface="Times New Roman" panose="02020603050405020304" pitchFamily="18" charset="0"/>
                <a:cs typeface="Times New Roman" panose="02020603050405020304" pitchFamily="18" charset="0"/>
              </a:rPr>
              <a:t>.</a:t>
            </a:r>
          </a:p>
          <a:p>
            <a:pPr eaLnBrk="1" hangingPunct="1"/>
            <a:r>
              <a:rPr lang="uk-UA" sz="2800" i="1" dirty="0" smtClean="0">
                <a:latin typeface="Times New Roman" panose="02020603050405020304" pitchFamily="18" charset="0"/>
                <a:cs typeface="Times New Roman" panose="02020603050405020304" pitchFamily="18" charset="0"/>
              </a:rPr>
              <a:t>Дудар </a:t>
            </a:r>
            <a:r>
              <a:rPr lang="uk-UA" sz="2800" i="1" dirty="0" smtClean="0">
                <a:latin typeface="Times New Roman" panose="02020603050405020304" pitchFamily="18" charset="0"/>
                <a:cs typeface="Times New Roman" panose="02020603050405020304" pitchFamily="18" charset="0"/>
              </a:rPr>
              <a:t>Олени </a:t>
            </a:r>
            <a:r>
              <a:rPr lang="uk-UA" sz="2800" i="1" dirty="0" smtClean="0">
                <a:latin typeface="Times New Roman" panose="02020603050405020304" pitchFamily="18" charset="0"/>
                <a:cs typeface="Times New Roman" panose="02020603050405020304" pitchFamily="18" charset="0"/>
              </a:rPr>
              <a:t>Олександрівни</a:t>
            </a:r>
            <a:endParaRPr lang="ru-RU" sz="2800" i="1" dirty="0" smtClean="0">
              <a:latin typeface="Times New Roman" panose="02020603050405020304" pitchFamily="18" charset="0"/>
              <a:cs typeface="Times New Roman" panose="02020603050405020304" pitchFamily="18" charset="0"/>
            </a:endParaRPr>
          </a:p>
        </p:txBody>
      </p:sp>
      <p:sp>
        <p:nvSpPr>
          <p:cNvPr id="2059" name="WordArt 11" descr="триполье"/>
          <p:cNvSpPr>
            <a:spLocks noChangeArrowheads="1" noChangeShapeType="1" noTextEdit="1"/>
          </p:cNvSpPr>
          <p:nvPr/>
        </p:nvSpPr>
        <p:spPr bwMode="auto">
          <a:xfrm>
            <a:off x="428596" y="2857496"/>
            <a:ext cx="8429684" cy="1943100"/>
          </a:xfrm>
          <a:prstGeom prst="rect">
            <a:avLst/>
          </a:prstGeom>
        </p:spPr>
        <p:txBody>
          <a:bodyPr wrap="none" fromWordArt="1">
            <a:prstTxWarp prst="textPlain">
              <a:avLst>
                <a:gd name="adj" fmla="val 50000"/>
              </a:avLst>
            </a:prstTxWarp>
          </a:bodyPr>
          <a:lstStyle/>
          <a:p>
            <a:pPr algn="ctr"/>
            <a:endParaRPr lang="ru-RU" sz="1050" b="1" kern="1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a:cs typeface="Times New Roman"/>
            </a:endParaRPr>
          </a:p>
        </p:txBody>
      </p:sp>
      <p:pic>
        <p:nvPicPr>
          <p:cNvPr id="6" name="Picture 10" descr="osh1фото Олега Шрамка календар1"/>
          <p:cNvPicPr>
            <a:picLocks noChangeAspect="1" noChangeArrowheads="1"/>
          </p:cNvPicPr>
          <p:nvPr/>
        </p:nvPicPr>
        <p:blipFill>
          <a:blip r:embed="rId3" cstate="email"/>
          <a:srcRect/>
          <a:stretch>
            <a:fillRect/>
          </a:stretch>
        </p:blipFill>
        <p:spPr bwMode="auto">
          <a:xfrm>
            <a:off x="107504" y="1556792"/>
            <a:ext cx="4239228" cy="3672408"/>
          </a:xfrm>
          <a:prstGeom prst="rect">
            <a:avLst/>
          </a:prstGeom>
          <a:noFill/>
          <a:effectLst>
            <a:outerShdw dist="107763" dir="8100000" algn="ctr" rotWithShape="0">
              <a:srgbClr val="808080">
                <a:alpha val="50000"/>
              </a:srgbClr>
            </a:outerShdw>
          </a:effectLst>
        </p:spPr>
      </p:pic>
      <p:sp>
        <p:nvSpPr>
          <p:cNvPr id="7" name="Прямоугольник 6"/>
          <p:cNvSpPr/>
          <p:nvPr/>
        </p:nvSpPr>
        <p:spPr>
          <a:xfrm>
            <a:off x="3347864" y="404664"/>
            <a:ext cx="5796136" cy="769441"/>
          </a:xfrm>
          <a:prstGeom prst="rect">
            <a:avLst/>
          </a:prstGeom>
        </p:spPr>
        <p:txBody>
          <a:bodyPr wrap="square" anchor="ctr">
            <a:spAutoFit/>
          </a:bodyPr>
          <a:lstStyle/>
          <a:p>
            <a:pPr algn="ctr" eaLnBrk="1" hangingPunct="1"/>
            <a:r>
              <a:rPr lang="ru-RU" sz="4400" b="1" i="1" dirty="0" err="1"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Трипільська</a:t>
            </a:r>
            <a:r>
              <a:rPr lang="ru-RU" sz="4400" b="1" i="1" dirty="0" smtClean="0">
                <a:ln w="19050">
                  <a:solidFill>
                    <a:schemeClr val="tx2">
                      <a:tint val="1000"/>
                    </a:schemeClr>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культура</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1000"/>
                                        <p:tgtEl>
                                          <p:spTgt spid="2051">
                                            <p:txEl>
                                              <p:pRg st="1" end="1"/>
                                            </p:txEl>
                                          </p:spTgt>
                                        </p:tgtEl>
                                      </p:cBhvr>
                                    </p:animEffect>
                                    <p:anim calcmode="lin" valueType="num">
                                      <p:cBhvr>
                                        <p:cTn id="13" dur="1000" fill="hold"/>
                                        <p:tgtEl>
                                          <p:spTgt spid="2051">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fade">
                                      <p:cBhvr>
                                        <p:cTn id="19" dur="1000"/>
                                        <p:tgtEl>
                                          <p:spTgt spid="2051">
                                            <p:txEl>
                                              <p:pRg st="2" end="2"/>
                                            </p:txEl>
                                          </p:spTgt>
                                        </p:tgtEl>
                                      </p:cBhvr>
                                    </p:animEffect>
                                    <p:anim calcmode="lin" valueType="num">
                                      <p:cBhvr>
                                        <p:cTn id="20" dur="1000" fill="hold"/>
                                        <p:tgtEl>
                                          <p:spTgt spid="2051">
                                            <p:txEl>
                                              <p:pRg st="2" end="2"/>
                                            </p:txEl>
                                          </p:spTgt>
                                        </p:tgtEl>
                                        <p:attrNameLst>
                                          <p:attrName>ppt_x</p:attrName>
                                        </p:attrNameLst>
                                      </p:cBhvr>
                                      <p:tavLst>
                                        <p:tav tm="0">
                                          <p:val>
                                            <p:strVal val="#ppt_x-.1"/>
                                          </p:val>
                                        </p:tav>
                                        <p:tav tm="100000">
                                          <p:val>
                                            <p:strVal val="#ppt_x"/>
                                          </p:val>
                                        </p:tav>
                                      </p:tavLst>
                                    </p:anim>
                                    <p:anim calcmode="lin" valueType="num">
                                      <p:cBhvr>
                                        <p:cTn id="21" dur="1000" fill="hold"/>
                                        <p:tgtEl>
                                          <p:spTgt spid="2051">
                                            <p:txEl>
                                              <p:pRg st="2" end="2"/>
                                            </p:txEl>
                                          </p:spTgt>
                                        </p:tgtEl>
                                        <p:attrNameLst>
                                          <p:attrName>ppt_y</p:attrName>
                                        </p:attrNameLst>
                                      </p:cBhvr>
                                      <p:tavLst>
                                        <p:tav tm="0">
                                          <p:val>
                                            <p:strVal val="#ppt_y"/>
                                          </p:val>
                                        </p:tav>
                                        <p:tav tm="100000">
                                          <p:val>
                                            <p:strVal val="#ppt_y"/>
                                          </p:val>
                                        </p:tav>
                                      </p:tavLst>
                                    </p:anim>
                                  </p:childTnLst>
                                </p:cTn>
                              </p:par>
                              <p:par>
                                <p:cTn id="22" presetID="1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2059"/>
                                        </p:tgtEl>
                                        <p:attrNameLst>
                                          <p:attrName>style.visibility</p:attrName>
                                        </p:attrNameLst>
                                      </p:cBhvr>
                                      <p:to>
                                        <p:strVal val="visible"/>
                                      </p:to>
                                    </p:set>
                                    <p:animEffect transition="in" filter="plus(in)">
                                      <p:cBhvr>
                                        <p:cTn id="24" dur="2000"/>
                                        <p:tgtEl>
                                          <p:spTgt spid="2059"/>
                                        </p:tgtEl>
                                      </p:cBhvr>
                                    </p:animEffect>
                                  </p:childTnLst>
                                </p:cTn>
                              </p:par>
                            </p:childTnLst>
                          </p:cTn>
                        </p:par>
                        <p:par>
                          <p:cTn id="25" fill="hold">
                            <p:stCondLst>
                              <p:cond delay="3200"/>
                            </p:stCondLst>
                            <p:childTnLst>
                              <p:par>
                                <p:cTn id="26" presetID="4"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763713" y="260350"/>
            <a:ext cx="6994525" cy="1143000"/>
          </a:xfrm>
          <a:noFill/>
        </p:spPr>
        <p:txBody>
          <a:bodyPr lIns="90000" tIns="46800" rIns="90000" bIns="46800">
            <a:normAutofit fontScale="90000"/>
          </a:bodyPr>
          <a:lstStyle/>
          <a:p>
            <a:pPr eaLnBrk="1" hangingPunct="1"/>
            <a:r>
              <a:rPr lang="uk-UA" sz="4000" smtClean="0"/>
              <a:t>Дискусія про походження трипільської культури </a:t>
            </a:r>
            <a:endParaRPr lang="ru-RU" sz="4000" smtClean="0"/>
          </a:p>
        </p:txBody>
      </p:sp>
      <p:pic>
        <p:nvPicPr>
          <p:cNvPr id="13315" name="Picture 5" descr="06041005e"/>
          <p:cNvPicPr>
            <a:picLocks noGrp="1" noChangeAspect="1" noChangeArrowheads="1"/>
          </p:cNvPicPr>
          <p:nvPr>
            <p:ph sz="quarter" idx="13"/>
          </p:nvPr>
        </p:nvPicPr>
        <p:blipFill>
          <a:blip r:embed="rId3" cstate="email"/>
          <a:srcRect/>
          <a:stretch>
            <a:fillRect/>
          </a:stretch>
        </p:blipFill>
        <p:spPr>
          <a:xfrm>
            <a:off x="0" y="0"/>
            <a:ext cx="1622425" cy="6873875"/>
          </a:xfrm>
        </p:spPr>
      </p:pic>
      <p:sp>
        <p:nvSpPr>
          <p:cNvPr id="13316" name="AutoShape 10"/>
          <p:cNvSpPr>
            <a:spLocks noChangeArrowheads="1"/>
          </p:cNvSpPr>
          <p:nvPr/>
        </p:nvSpPr>
        <p:spPr bwMode="auto">
          <a:xfrm rot="3353309">
            <a:off x="3654425" y="1706563"/>
            <a:ext cx="3668713" cy="3449637"/>
          </a:xfrm>
          <a:prstGeom prst="triangle">
            <a:avLst>
              <a:gd name="adj" fmla="val 63208"/>
            </a:avLst>
          </a:prstGeom>
          <a:solidFill>
            <a:srgbClr val="FFFFFF"/>
          </a:solidFill>
          <a:ln w="9525">
            <a:solidFill>
              <a:srgbClr val="000000"/>
            </a:solidFill>
            <a:miter lim="800000"/>
            <a:headEnd/>
            <a:tailEnd/>
          </a:ln>
        </p:spPr>
        <p:txBody>
          <a:bodyPr/>
          <a:lstStyle/>
          <a:p>
            <a:endParaRPr lang="ru-RU"/>
          </a:p>
        </p:txBody>
      </p:sp>
      <p:sp>
        <p:nvSpPr>
          <p:cNvPr id="152587" name="Text Box 11"/>
          <p:cNvSpPr txBox="1">
            <a:spLocks noChangeArrowheads="1"/>
          </p:cNvSpPr>
          <p:nvPr/>
        </p:nvSpPr>
        <p:spPr bwMode="auto">
          <a:xfrm>
            <a:off x="3835400" y="5327650"/>
            <a:ext cx="2752725" cy="1341438"/>
          </a:xfrm>
          <a:prstGeom prst="rect">
            <a:avLst/>
          </a:prstGeom>
          <a:solidFill>
            <a:srgbClr val="FFFFFF"/>
          </a:solidFill>
          <a:ln w="9525">
            <a:solidFill>
              <a:srgbClr val="000000"/>
            </a:solidFill>
            <a:miter lim="800000"/>
            <a:headEnd/>
            <a:tailEnd/>
          </a:ln>
        </p:spPr>
        <p:txBody>
          <a:bodyPr anchor="ctr"/>
          <a:lstStyle/>
          <a:p>
            <a:pPr algn="ctr"/>
            <a:r>
              <a:rPr lang="uk-UA" sz="1900" b="1"/>
              <a:t>Автохтонна, виникла на основі місцевої неолітичної людності</a:t>
            </a:r>
            <a:endParaRPr lang="ru-RU" sz="1900" b="1"/>
          </a:p>
        </p:txBody>
      </p:sp>
      <p:sp>
        <p:nvSpPr>
          <p:cNvPr id="152588" name="Line 12"/>
          <p:cNvSpPr>
            <a:spLocks noChangeShapeType="1"/>
          </p:cNvSpPr>
          <p:nvPr/>
        </p:nvSpPr>
        <p:spPr bwMode="auto">
          <a:xfrm>
            <a:off x="3306763" y="3648075"/>
            <a:ext cx="863600" cy="1223963"/>
          </a:xfrm>
          <a:prstGeom prst="line">
            <a:avLst/>
          </a:prstGeom>
          <a:noFill/>
          <a:ln w="38100">
            <a:solidFill>
              <a:srgbClr val="000000"/>
            </a:solidFill>
            <a:round/>
            <a:headEnd type="triangle" w="med" len="med"/>
            <a:tailEnd type="triangle" w="med" len="med"/>
          </a:ln>
        </p:spPr>
        <p:txBody>
          <a:bodyPr/>
          <a:lstStyle/>
          <a:p>
            <a:endParaRPr lang="ru-RU"/>
          </a:p>
        </p:txBody>
      </p:sp>
      <p:sp>
        <p:nvSpPr>
          <p:cNvPr id="152589" name="Line 13"/>
          <p:cNvSpPr>
            <a:spLocks noChangeShapeType="1"/>
          </p:cNvSpPr>
          <p:nvPr/>
        </p:nvSpPr>
        <p:spPr bwMode="auto">
          <a:xfrm rot="-5400000">
            <a:off x="5804693" y="3834607"/>
            <a:ext cx="1223963" cy="863600"/>
          </a:xfrm>
          <a:prstGeom prst="line">
            <a:avLst/>
          </a:prstGeom>
          <a:noFill/>
          <a:ln w="38100">
            <a:solidFill>
              <a:srgbClr val="000000"/>
            </a:solidFill>
            <a:round/>
            <a:headEnd type="triangle" w="med" len="med"/>
            <a:tailEnd type="triangle" w="med" len="med"/>
          </a:ln>
        </p:spPr>
        <p:txBody>
          <a:bodyPr/>
          <a:lstStyle/>
          <a:p>
            <a:endParaRPr lang="ru-RU"/>
          </a:p>
        </p:txBody>
      </p:sp>
      <p:sp>
        <p:nvSpPr>
          <p:cNvPr id="152590" name="Line 14"/>
          <p:cNvSpPr>
            <a:spLocks noChangeShapeType="1"/>
          </p:cNvSpPr>
          <p:nvPr/>
        </p:nvSpPr>
        <p:spPr bwMode="auto">
          <a:xfrm rot="-5400000">
            <a:off x="5260182" y="2020093"/>
            <a:ext cx="0" cy="1376363"/>
          </a:xfrm>
          <a:prstGeom prst="line">
            <a:avLst/>
          </a:prstGeom>
          <a:noFill/>
          <a:ln w="38100">
            <a:solidFill>
              <a:srgbClr val="000000"/>
            </a:solidFill>
            <a:round/>
            <a:headEnd type="triangle" w="med" len="med"/>
            <a:tailEnd type="triangle" w="med" len="med"/>
          </a:ln>
        </p:spPr>
        <p:txBody>
          <a:bodyPr/>
          <a:lstStyle/>
          <a:p>
            <a:endParaRPr lang="ru-RU"/>
          </a:p>
        </p:txBody>
      </p:sp>
      <p:sp>
        <p:nvSpPr>
          <p:cNvPr id="152591" name="Text Box 15"/>
          <p:cNvSpPr txBox="1">
            <a:spLocks noChangeArrowheads="1"/>
          </p:cNvSpPr>
          <p:nvPr/>
        </p:nvSpPr>
        <p:spPr bwMode="auto">
          <a:xfrm>
            <a:off x="4140200" y="3500438"/>
            <a:ext cx="1800225" cy="431800"/>
          </a:xfrm>
          <a:prstGeom prst="rect">
            <a:avLst/>
          </a:prstGeom>
          <a:solidFill>
            <a:srgbClr val="FFFFFF"/>
          </a:solidFill>
          <a:ln w="9525">
            <a:noFill/>
            <a:miter lim="800000"/>
            <a:headEnd/>
            <a:tailEnd/>
          </a:ln>
        </p:spPr>
        <p:txBody>
          <a:bodyPr tIns="0" bIns="0"/>
          <a:lstStyle/>
          <a:p>
            <a:pPr algn="ctr"/>
            <a:r>
              <a:rPr lang="uk-UA" sz="2800" b="1">
                <a:solidFill>
                  <a:srgbClr val="7E6942"/>
                </a:solidFill>
              </a:rPr>
              <a:t>Гіпотези</a:t>
            </a:r>
            <a:endParaRPr lang="ru-RU" sz="2800" b="1">
              <a:solidFill>
                <a:srgbClr val="7E6942"/>
              </a:solidFill>
            </a:endParaRPr>
          </a:p>
        </p:txBody>
      </p:sp>
      <p:sp>
        <p:nvSpPr>
          <p:cNvPr id="152592" name="Text Box 16"/>
          <p:cNvSpPr txBox="1">
            <a:spLocks noChangeArrowheads="1"/>
          </p:cNvSpPr>
          <p:nvPr/>
        </p:nvSpPr>
        <p:spPr bwMode="auto">
          <a:xfrm>
            <a:off x="5997575" y="1484313"/>
            <a:ext cx="2751138" cy="1504950"/>
          </a:xfrm>
          <a:prstGeom prst="rect">
            <a:avLst/>
          </a:prstGeom>
          <a:solidFill>
            <a:srgbClr val="FFFFFF"/>
          </a:solidFill>
          <a:ln w="9525">
            <a:solidFill>
              <a:srgbClr val="000000"/>
            </a:solidFill>
            <a:miter lim="800000"/>
            <a:headEnd/>
            <a:tailEnd/>
          </a:ln>
        </p:spPr>
        <p:txBody>
          <a:bodyPr tIns="0" bIns="0"/>
          <a:lstStyle/>
          <a:p>
            <a:pPr algn="ctr"/>
            <a:r>
              <a:rPr lang="uk-UA" sz="1900" b="1"/>
              <a:t>Принесли первісні індоєвропейці (арійці), які виникли на Близькому Сході та в Малій Азії</a:t>
            </a:r>
            <a:r>
              <a:rPr lang="uk-UA" sz="2000"/>
              <a:t> </a:t>
            </a:r>
            <a:endParaRPr lang="ru-RU" sz="2000"/>
          </a:p>
        </p:txBody>
      </p:sp>
      <p:sp>
        <p:nvSpPr>
          <p:cNvPr id="152593" name="Text Box 17"/>
          <p:cNvSpPr txBox="1">
            <a:spLocks noChangeArrowheads="1"/>
          </p:cNvSpPr>
          <p:nvPr/>
        </p:nvSpPr>
        <p:spPr bwMode="auto">
          <a:xfrm>
            <a:off x="1763713" y="1484313"/>
            <a:ext cx="2751137" cy="1504950"/>
          </a:xfrm>
          <a:prstGeom prst="rect">
            <a:avLst/>
          </a:prstGeom>
          <a:solidFill>
            <a:srgbClr val="FFFFFF"/>
          </a:solidFill>
          <a:ln w="9525">
            <a:solidFill>
              <a:srgbClr val="000000"/>
            </a:solidFill>
            <a:miter lim="800000"/>
            <a:headEnd/>
            <a:tailEnd/>
          </a:ln>
        </p:spPr>
        <p:txBody>
          <a:bodyPr tIns="72000" bIns="0" anchor="ctr"/>
          <a:lstStyle/>
          <a:p>
            <a:pPr algn="ctr"/>
            <a:r>
              <a:rPr lang="uk-UA" sz="1900" b="1"/>
              <a:t>Її коріння треба шукати на Балканах чи у Східному Середземномор’ї</a:t>
            </a:r>
            <a:endParaRPr lang="ru-RU" sz="1900" b="1"/>
          </a:p>
        </p:txBody>
      </p:sp>
      <p:pic>
        <p:nvPicPr>
          <p:cNvPr id="13324" name="Picture 19" descr="j0178313"/>
          <p:cNvPicPr>
            <a:picLocks noChangeAspect="1" noChangeArrowheads="1" noCrop="1"/>
          </p:cNvPicPr>
          <p:nvPr/>
        </p:nvPicPr>
        <p:blipFill>
          <a:blip r:embed="rId4" cstate="email"/>
          <a:srcRect/>
          <a:stretch>
            <a:fillRect/>
          </a:stretch>
        </p:blipFill>
        <p:spPr bwMode="auto">
          <a:xfrm>
            <a:off x="4787900" y="4581525"/>
            <a:ext cx="719138" cy="719138"/>
          </a:xfrm>
          <a:prstGeom prst="rect">
            <a:avLst/>
          </a:prstGeom>
          <a:noFill/>
          <a:ln w="9525">
            <a:noFill/>
            <a:miter lim="800000"/>
            <a:headEnd/>
            <a:tailEnd/>
          </a:ln>
        </p:spPr>
      </p:pic>
      <p:pic>
        <p:nvPicPr>
          <p:cNvPr id="13325" name="Picture 20" descr="j0178313"/>
          <p:cNvPicPr>
            <a:picLocks noChangeAspect="1" noChangeArrowheads="1" noCrop="1"/>
          </p:cNvPicPr>
          <p:nvPr/>
        </p:nvPicPr>
        <p:blipFill>
          <a:blip r:embed="rId4" cstate="email"/>
          <a:srcRect/>
          <a:stretch>
            <a:fillRect/>
          </a:stretch>
        </p:blipFill>
        <p:spPr bwMode="auto">
          <a:xfrm>
            <a:off x="3597275" y="2997200"/>
            <a:ext cx="719138" cy="719138"/>
          </a:xfrm>
          <a:prstGeom prst="rect">
            <a:avLst/>
          </a:prstGeom>
          <a:noFill/>
          <a:ln w="9525">
            <a:noFill/>
            <a:miter lim="800000"/>
            <a:headEnd/>
            <a:tailEnd/>
          </a:ln>
        </p:spPr>
      </p:pic>
      <p:pic>
        <p:nvPicPr>
          <p:cNvPr id="13326" name="Picture 21" descr="j0178313"/>
          <p:cNvPicPr>
            <a:picLocks noChangeAspect="1" noChangeArrowheads="1" noCrop="1"/>
          </p:cNvPicPr>
          <p:nvPr/>
        </p:nvPicPr>
        <p:blipFill>
          <a:blip r:embed="rId4" cstate="email"/>
          <a:srcRect/>
          <a:stretch>
            <a:fillRect/>
          </a:stretch>
        </p:blipFill>
        <p:spPr bwMode="auto">
          <a:xfrm>
            <a:off x="5838825" y="3197225"/>
            <a:ext cx="677863" cy="6778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52593"/>
                                        </p:tgtEl>
                                        <p:attrNameLst>
                                          <p:attrName>style.visibility</p:attrName>
                                        </p:attrNameLst>
                                      </p:cBhvr>
                                      <p:to>
                                        <p:strVal val="visible"/>
                                      </p:to>
                                    </p:set>
                                    <p:animEffect transition="in" filter="blinds(horizontal)">
                                      <p:cBhvr>
                                        <p:cTn id="13" dur="1000"/>
                                        <p:tgtEl>
                                          <p:spTgt spid="152593"/>
                                        </p:tgtEl>
                                      </p:cBhvr>
                                    </p:animEffect>
                                  </p:childTnLst>
                                </p:cTn>
                              </p:par>
                            </p:childTnLst>
                          </p:cTn>
                        </p:par>
                        <p:par>
                          <p:cTn id="14" fill="hold">
                            <p:stCondLst>
                              <p:cond delay="2000"/>
                            </p:stCondLst>
                            <p:childTnLst>
                              <p:par>
                                <p:cTn id="15" presetID="3" presetClass="entr" presetSubtype="10" fill="hold" grpId="0" nodeType="afterEffect">
                                  <p:stCondLst>
                                    <p:cond delay="0"/>
                                  </p:stCondLst>
                                  <p:childTnLst>
                                    <p:set>
                                      <p:cBhvr>
                                        <p:cTn id="16" dur="1" fill="hold">
                                          <p:stCondLst>
                                            <p:cond delay="0"/>
                                          </p:stCondLst>
                                        </p:cTn>
                                        <p:tgtEl>
                                          <p:spTgt spid="152592"/>
                                        </p:tgtEl>
                                        <p:attrNameLst>
                                          <p:attrName>style.visibility</p:attrName>
                                        </p:attrNameLst>
                                      </p:cBhvr>
                                      <p:to>
                                        <p:strVal val="visible"/>
                                      </p:to>
                                    </p:set>
                                    <p:animEffect transition="in" filter="blinds(horizontal)">
                                      <p:cBhvr>
                                        <p:cTn id="17" dur="1000"/>
                                        <p:tgtEl>
                                          <p:spTgt spid="152592"/>
                                        </p:tgtEl>
                                      </p:cBhvr>
                                    </p:animEffect>
                                  </p:childTnLst>
                                </p:cTn>
                              </p:par>
                            </p:childTnLst>
                          </p:cTn>
                        </p:par>
                        <p:par>
                          <p:cTn id="18" fill="hold">
                            <p:stCondLst>
                              <p:cond delay="3000"/>
                            </p:stCondLst>
                            <p:childTnLst>
                              <p:par>
                                <p:cTn id="19" presetID="3" presetClass="entr" presetSubtype="10" fill="hold" grpId="0" nodeType="afterEffect">
                                  <p:stCondLst>
                                    <p:cond delay="0"/>
                                  </p:stCondLst>
                                  <p:childTnLst>
                                    <p:set>
                                      <p:cBhvr>
                                        <p:cTn id="20" dur="1" fill="hold">
                                          <p:stCondLst>
                                            <p:cond delay="0"/>
                                          </p:stCondLst>
                                        </p:cTn>
                                        <p:tgtEl>
                                          <p:spTgt spid="152587"/>
                                        </p:tgtEl>
                                        <p:attrNameLst>
                                          <p:attrName>style.visibility</p:attrName>
                                        </p:attrNameLst>
                                      </p:cBhvr>
                                      <p:to>
                                        <p:strVal val="visible"/>
                                      </p:to>
                                    </p:set>
                                    <p:animEffect transition="in" filter="blinds(horizontal)">
                                      <p:cBhvr>
                                        <p:cTn id="21" dur="1000"/>
                                        <p:tgtEl>
                                          <p:spTgt spid="152587"/>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xit" presetSubtype="0" decel="100000" fill="hold" grpId="0" nodeType="clickEffect">
                                  <p:stCondLst>
                                    <p:cond delay="0"/>
                                  </p:stCondLst>
                                  <p:childTnLst>
                                    <p:anim calcmode="lin" valueType="num">
                                      <p:cBhvr>
                                        <p:cTn id="25" dur="1000"/>
                                        <p:tgtEl>
                                          <p:spTgt spid="152590"/>
                                        </p:tgtEl>
                                        <p:attrNameLst>
                                          <p:attrName>ppt_h</p:attrName>
                                        </p:attrNameLst>
                                      </p:cBhvr>
                                      <p:tavLst>
                                        <p:tav tm="0">
                                          <p:val>
                                            <p:strVal val="ppt_h"/>
                                          </p:val>
                                        </p:tav>
                                        <p:tav tm="50000">
                                          <p:val>
                                            <p:strVal val="ppt_h/20"/>
                                          </p:val>
                                        </p:tav>
                                        <p:tav tm="100000">
                                          <p:val>
                                            <p:strVal val="ppt_h/20"/>
                                          </p:val>
                                        </p:tav>
                                      </p:tavLst>
                                    </p:anim>
                                    <p:anim calcmode="lin" valueType="num">
                                      <p:cBhvr>
                                        <p:cTn id="26" dur="1000"/>
                                        <p:tgtEl>
                                          <p:spTgt spid="152590"/>
                                        </p:tgtEl>
                                        <p:attrNameLst>
                                          <p:attrName>ppt_w</p:attrName>
                                        </p:attrNameLst>
                                      </p:cBhvr>
                                      <p:tavLst>
                                        <p:tav tm="0">
                                          <p:val>
                                            <p:strVal val="ppt_w"/>
                                          </p:val>
                                        </p:tav>
                                        <p:tav tm="50000">
                                          <p:val>
                                            <p:strVal val="ppt_w+.3"/>
                                          </p:val>
                                        </p:tav>
                                        <p:tav tm="100000">
                                          <p:val>
                                            <p:strVal val="ppt_w+.3"/>
                                          </p:val>
                                        </p:tav>
                                      </p:tavLst>
                                    </p:anim>
                                    <p:anim calcmode="lin" valueType="num">
                                      <p:cBhvr>
                                        <p:cTn id="27" dur="1000"/>
                                        <p:tgtEl>
                                          <p:spTgt spid="152590"/>
                                        </p:tgtEl>
                                        <p:attrNameLst>
                                          <p:attrName>ppt_x</p:attrName>
                                        </p:attrNameLst>
                                      </p:cBhvr>
                                      <p:tavLst>
                                        <p:tav tm="0">
                                          <p:val>
                                            <p:strVal val="ppt_x"/>
                                          </p:val>
                                        </p:tav>
                                        <p:tav tm="50000">
                                          <p:val>
                                            <p:strVal val="ppt_x"/>
                                          </p:val>
                                        </p:tav>
                                        <p:tav tm="100000">
                                          <p:val>
                                            <p:strVal val="ppt_x-.3"/>
                                          </p:val>
                                        </p:tav>
                                      </p:tavLst>
                                    </p:anim>
                                    <p:anim calcmode="lin" valueType="num">
                                      <p:cBhvr>
                                        <p:cTn id="28" dur="1000"/>
                                        <p:tgtEl>
                                          <p:spTgt spid="152590"/>
                                        </p:tgtEl>
                                        <p:attrNameLst>
                                          <p:attrName>ppt_y</p:attrName>
                                        </p:attrNameLst>
                                      </p:cBhvr>
                                      <p:tavLst>
                                        <p:tav tm="0">
                                          <p:val>
                                            <p:strVal val="ppt_y"/>
                                          </p:val>
                                        </p:tav>
                                        <p:tav tm="100000">
                                          <p:val>
                                            <p:strVal val="ppt_y"/>
                                          </p:val>
                                        </p:tav>
                                      </p:tavLst>
                                    </p:anim>
                                    <p:set>
                                      <p:cBhvr>
                                        <p:cTn id="29" dur="1" fill="hold">
                                          <p:stCondLst>
                                            <p:cond delay="999"/>
                                          </p:stCondLst>
                                        </p:cTn>
                                        <p:tgtEl>
                                          <p:spTgt spid="152590"/>
                                        </p:tgtEl>
                                        <p:attrNameLst>
                                          <p:attrName>style.visibility</p:attrName>
                                        </p:attrNameLst>
                                      </p:cBhvr>
                                      <p:to>
                                        <p:strVal val="hidden"/>
                                      </p:to>
                                    </p:set>
                                  </p:childTnLst>
                                </p:cTn>
                              </p:par>
                              <p:par>
                                <p:cTn id="30" presetID="39" presetClass="exit" presetSubtype="0" decel="100000" fill="hold" grpId="0" nodeType="withEffect">
                                  <p:stCondLst>
                                    <p:cond delay="0"/>
                                  </p:stCondLst>
                                  <p:childTnLst>
                                    <p:anim calcmode="lin" valueType="num">
                                      <p:cBhvr>
                                        <p:cTn id="31" dur="1000"/>
                                        <p:tgtEl>
                                          <p:spTgt spid="152588"/>
                                        </p:tgtEl>
                                        <p:attrNameLst>
                                          <p:attrName>ppt_h</p:attrName>
                                        </p:attrNameLst>
                                      </p:cBhvr>
                                      <p:tavLst>
                                        <p:tav tm="0">
                                          <p:val>
                                            <p:strVal val="ppt_h"/>
                                          </p:val>
                                        </p:tav>
                                        <p:tav tm="50000">
                                          <p:val>
                                            <p:strVal val="ppt_h/20"/>
                                          </p:val>
                                        </p:tav>
                                        <p:tav tm="100000">
                                          <p:val>
                                            <p:strVal val="ppt_h/20"/>
                                          </p:val>
                                        </p:tav>
                                      </p:tavLst>
                                    </p:anim>
                                    <p:anim calcmode="lin" valueType="num">
                                      <p:cBhvr>
                                        <p:cTn id="32" dur="1000"/>
                                        <p:tgtEl>
                                          <p:spTgt spid="152588"/>
                                        </p:tgtEl>
                                        <p:attrNameLst>
                                          <p:attrName>ppt_w</p:attrName>
                                        </p:attrNameLst>
                                      </p:cBhvr>
                                      <p:tavLst>
                                        <p:tav tm="0">
                                          <p:val>
                                            <p:strVal val="ppt_w"/>
                                          </p:val>
                                        </p:tav>
                                        <p:tav tm="50000">
                                          <p:val>
                                            <p:strVal val="ppt_w+.3"/>
                                          </p:val>
                                        </p:tav>
                                        <p:tav tm="100000">
                                          <p:val>
                                            <p:strVal val="ppt_w+.3"/>
                                          </p:val>
                                        </p:tav>
                                      </p:tavLst>
                                    </p:anim>
                                    <p:anim calcmode="lin" valueType="num">
                                      <p:cBhvr>
                                        <p:cTn id="33" dur="1000"/>
                                        <p:tgtEl>
                                          <p:spTgt spid="152588"/>
                                        </p:tgtEl>
                                        <p:attrNameLst>
                                          <p:attrName>ppt_x</p:attrName>
                                        </p:attrNameLst>
                                      </p:cBhvr>
                                      <p:tavLst>
                                        <p:tav tm="0">
                                          <p:val>
                                            <p:strVal val="ppt_x"/>
                                          </p:val>
                                        </p:tav>
                                        <p:tav tm="50000">
                                          <p:val>
                                            <p:strVal val="ppt_x"/>
                                          </p:val>
                                        </p:tav>
                                        <p:tav tm="100000">
                                          <p:val>
                                            <p:strVal val="ppt_x-.3"/>
                                          </p:val>
                                        </p:tav>
                                      </p:tavLst>
                                    </p:anim>
                                    <p:anim calcmode="lin" valueType="num">
                                      <p:cBhvr>
                                        <p:cTn id="34" dur="1000"/>
                                        <p:tgtEl>
                                          <p:spTgt spid="152588"/>
                                        </p:tgtEl>
                                        <p:attrNameLst>
                                          <p:attrName>ppt_y</p:attrName>
                                        </p:attrNameLst>
                                      </p:cBhvr>
                                      <p:tavLst>
                                        <p:tav tm="0">
                                          <p:val>
                                            <p:strVal val="ppt_y"/>
                                          </p:val>
                                        </p:tav>
                                        <p:tav tm="100000">
                                          <p:val>
                                            <p:strVal val="ppt_y"/>
                                          </p:val>
                                        </p:tav>
                                      </p:tavLst>
                                    </p:anim>
                                    <p:set>
                                      <p:cBhvr>
                                        <p:cTn id="35" dur="1" fill="hold">
                                          <p:stCondLst>
                                            <p:cond delay="999"/>
                                          </p:stCondLst>
                                        </p:cTn>
                                        <p:tgtEl>
                                          <p:spTgt spid="152588"/>
                                        </p:tgtEl>
                                        <p:attrNameLst>
                                          <p:attrName>style.visibility</p:attrName>
                                        </p:attrNameLst>
                                      </p:cBhvr>
                                      <p:to>
                                        <p:strVal val="hidden"/>
                                      </p:to>
                                    </p:set>
                                  </p:childTnLst>
                                </p:cTn>
                              </p:par>
                              <p:par>
                                <p:cTn id="36" presetID="39" presetClass="exit" presetSubtype="0" decel="100000" fill="hold" grpId="0" nodeType="withEffect">
                                  <p:stCondLst>
                                    <p:cond delay="0"/>
                                  </p:stCondLst>
                                  <p:childTnLst>
                                    <p:anim calcmode="lin" valueType="num">
                                      <p:cBhvr>
                                        <p:cTn id="37" dur="1000"/>
                                        <p:tgtEl>
                                          <p:spTgt spid="152589"/>
                                        </p:tgtEl>
                                        <p:attrNameLst>
                                          <p:attrName>ppt_h</p:attrName>
                                        </p:attrNameLst>
                                      </p:cBhvr>
                                      <p:tavLst>
                                        <p:tav tm="0">
                                          <p:val>
                                            <p:strVal val="ppt_h"/>
                                          </p:val>
                                        </p:tav>
                                        <p:tav tm="50000">
                                          <p:val>
                                            <p:strVal val="ppt_h/20"/>
                                          </p:val>
                                        </p:tav>
                                        <p:tav tm="100000">
                                          <p:val>
                                            <p:strVal val="ppt_h/20"/>
                                          </p:val>
                                        </p:tav>
                                      </p:tavLst>
                                    </p:anim>
                                    <p:anim calcmode="lin" valueType="num">
                                      <p:cBhvr>
                                        <p:cTn id="38" dur="1000"/>
                                        <p:tgtEl>
                                          <p:spTgt spid="152589"/>
                                        </p:tgtEl>
                                        <p:attrNameLst>
                                          <p:attrName>ppt_w</p:attrName>
                                        </p:attrNameLst>
                                      </p:cBhvr>
                                      <p:tavLst>
                                        <p:tav tm="0">
                                          <p:val>
                                            <p:strVal val="ppt_w"/>
                                          </p:val>
                                        </p:tav>
                                        <p:tav tm="50000">
                                          <p:val>
                                            <p:strVal val="ppt_w+.3"/>
                                          </p:val>
                                        </p:tav>
                                        <p:tav tm="100000">
                                          <p:val>
                                            <p:strVal val="ppt_w+.3"/>
                                          </p:val>
                                        </p:tav>
                                      </p:tavLst>
                                    </p:anim>
                                    <p:anim calcmode="lin" valueType="num">
                                      <p:cBhvr>
                                        <p:cTn id="39" dur="1000"/>
                                        <p:tgtEl>
                                          <p:spTgt spid="152589"/>
                                        </p:tgtEl>
                                        <p:attrNameLst>
                                          <p:attrName>ppt_x</p:attrName>
                                        </p:attrNameLst>
                                      </p:cBhvr>
                                      <p:tavLst>
                                        <p:tav tm="0">
                                          <p:val>
                                            <p:strVal val="ppt_x"/>
                                          </p:val>
                                        </p:tav>
                                        <p:tav tm="50000">
                                          <p:val>
                                            <p:strVal val="ppt_x"/>
                                          </p:val>
                                        </p:tav>
                                        <p:tav tm="100000">
                                          <p:val>
                                            <p:strVal val="ppt_x-.3"/>
                                          </p:val>
                                        </p:tav>
                                      </p:tavLst>
                                    </p:anim>
                                    <p:anim calcmode="lin" valueType="num">
                                      <p:cBhvr>
                                        <p:cTn id="40" dur="1000"/>
                                        <p:tgtEl>
                                          <p:spTgt spid="152589"/>
                                        </p:tgtEl>
                                        <p:attrNameLst>
                                          <p:attrName>ppt_y</p:attrName>
                                        </p:attrNameLst>
                                      </p:cBhvr>
                                      <p:tavLst>
                                        <p:tav tm="0">
                                          <p:val>
                                            <p:strVal val="ppt_y"/>
                                          </p:val>
                                        </p:tav>
                                        <p:tav tm="100000">
                                          <p:val>
                                            <p:strVal val="ppt_y"/>
                                          </p:val>
                                        </p:tav>
                                      </p:tavLst>
                                    </p:anim>
                                    <p:set>
                                      <p:cBhvr>
                                        <p:cTn id="41" dur="1" fill="hold">
                                          <p:stCondLst>
                                            <p:cond delay="999"/>
                                          </p:stCondLst>
                                        </p:cTn>
                                        <p:tgtEl>
                                          <p:spTgt spid="152589"/>
                                        </p:tgtEl>
                                        <p:attrNameLst>
                                          <p:attrName>style.visibility</p:attrName>
                                        </p:attrNameLst>
                                      </p:cBhvr>
                                      <p:to>
                                        <p:strVal val="hidden"/>
                                      </p:to>
                                    </p:set>
                                  </p:childTnLst>
                                </p:cTn>
                              </p:par>
                            </p:childTnLst>
                          </p:cTn>
                        </p:par>
                        <p:par>
                          <p:cTn id="42" fill="hold">
                            <p:stCondLst>
                              <p:cond delay="1000"/>
                            </p:stCondLst>
                            <p:childTnLst>
                              <p:par>
                                <p:cTn id="43" presetID="54" presetClass="exit" presetSubtype="0" decel="100000" fill="hold" grpId="1" nodeType="afterEffect">
                                  <p:stCondLst>
                                    <p:cond delay="0"/>
                                  </p:stCondLst>
                                  <p:childTnLst>
                                    <p:anim calcmode="lin" valueType="num">
                                      <p:cBhvr>
                                        <p:cTn id="44" dur="1000"/>
                                        <p:tgtEl>
                                          <p:spTgt spid="152593"/>
                                        </p:tgtEl>
                                        <p:attrNameLst>
                                          <p:attrName>ppt_w</p:attrName>
                                        </p:attrNameLst>
                                      </p:cBhvr>
                                      <p:tavLst>
                                        <p:tav tm="0">
                                          <p:val>
                                            <p:strVal val="ppt_w"/>
                                          </p:val>
                                        </p:tav>
                                        <p:tav tm="100000">
                                          <p:val>
                                            <p:strVal val="ppt_w*0.05"/>
                                          </p:val>
                                        </p:tav>
                                      </p:tavLst>
                                    </p:anim>
                                    <p:anim calcmode="lin" valueType="num">
                                      <p:cBhvr>
                                        <p:cTn id="45" dur="1000"/>
                                        <p:tgtEl>
                                          <p:spTgt spid="152593"/>
                                        </p:tgtEl>
                                        <p:attrNameLst>
                                          <p:attrName>ppt_h</p:attrName>
                                        </p:attrNameLst>
                                      </p:cBhvr>
                                      <p:tavLst>
                                        <p:tav tm="0">
                                          <p:val>
                                            <p:strVal val="ppt_h"/>
                                          </p:val>
                                        </p:tav>
                                        <p:tav tm="100000">
                                          <p:val>
                                            <p:strVal val="ppt_h"/>
                                          </p:val>
                                        </p:tav>
                                      </p:tavLst>
                                    </p:anim>
                                    <p:anim calcmode="lin" valueType="num">
                                      <p:cBhvr>
                                        <p:cTn id="46" dur="1000"/>
                                        <p:tgtEl>
                                          <p:spTgt spid="152593"/>
                                        </p:tgtEl>
                                        <p:attrNameLst>
                                          <p:attrName>ppt_x</p:attrName>
                                        </p:attrNameLst>
                                      </p:cBhvr>
                                      <p:tavLst>
                                        <p:tav tm="0">
                                          <p:val>
                                            <p:strVal val="ppt_x"/>
                                          </p:val>
                                        </p:tav>
                                        <p:tav tm="100000">
                                          <p:val>
                                            <p:strVal val="ppt_x-.2"/>
                                          </p:val>
                                        </p:tav>
                                      </p:tavLst>
                                    </p:anim>
                                    <p:anim calcmode="lin" valueType="num">
                                      <p:cBhvr>
                                        <p:cTn id="47" dur="1000"/>
                                        <p:tgtEl>
                                          <p:spTgt spid="152593"/>
                                        </p:tgtEl>
                                        <p:attrNameLst>
                                          <p:attrName>ppt_y</p:attrName>
                                        </p:attrNameLst>
                                      </p:cBhvr>
                                      <p:tavLst>
                                        <p:tav tm="0">
                                          <p:val>
                                            <p:strVal val="ppt_y"/>
                                          </p:val>
                                        </p:tav>
                                        <p:tav tm="100000">
                                          <p:val>
                                            <p:strVal val="ppt_y"/>
                                          </p:val>
                                        </p:tav>
                                      </p:tavLst>
                                    </p:anim>
                                    <p:animEffect transition="out" filter="fade">
                                      <p:cBhvr>
                                        <p:cTn id="48" dur="1000"/>
                                        <p:tgtEl>
                                          <p:spTgt spid="152593"/>
                                        </p:tgtEl>
                                      </p:cBhvr>
                                    </p:animEffect>
                                    <p:set>
                                      <p:cBhvr>
                                        <p:cTn id="49" dur="1" fill="hold">
                                          <p:stCondLst>
                                            <p:cond delay="999"/>
                                          </p:stCondLst>
                                        </p:cTn>
                                        <p:tgtEl>
                                          <p:spTgt spid="152593"/>
                                        </p:tgtEl>
                                        <p:attrNameLst>
                                          <p:attrName>style.visibility</p:attrName>
                                        </p:attrNameLst>
                                      </p:cBhvr>
                                      <p:to>
                                        <p:strVal val="hidden"/>
                                      </p:to>
                                    </p:set>
                                  </p:childTnLst>
                                </p:cTn>
                              </p:par>
                              <p:par>
                                <p:cTn id="50" presetID="54" presetClass="exit" presetSubtype="0" decel="100000" fill="hold" grpId="1" nodeType="withEffect">
                                  <p:stCondLst>
                                    <p:cond delay="0"/>
                                  </p:stCondLst>
                                  <p:childTnLst>
                                    <p:anim calcmode="lin" valueType="num">
                                      <p:cBhvr>
                                        <p:cTn id="51" dur="1000"/>
                                        <p:tgtEl>
                                          <p:spTgt spid="152592"/>
                                        </p:tgtEl>
                                        <p:attrNameLst>
                                          <p:attrName>ppt_w</p:attrName>
                                        </p:attrNameLst>
                                      </p:cBhvr>
                                      <p:tavLst>
                                        <p:tav tm="0">
                                          <p:val>
                                            <p:strVal val="ppt_w"/>
                                          </p:val>
                                        </p:tav>
                                        <p:tav tm="100000">
                                          <p:val>
                                            <p:strVal val="ppt_w*0.05"/>
                                          </p:val>
                                        </p:tav>
                                      </p:tavLst>
                                    </p:anim>
                                    <p:anim calcmode="lin" valueType="num">
                                      <p:cBhvr>
                                        <p:cTn id="52" dur="1000"/>
                                        <p:tgtEl>
                                          <p:spTgt spid="152592"/>
                                        </p:tgtEl>
                                        <p:attrNameLst>
                                          <p:attrName>ppt_h</p:attrName>
                                        </p:attrNameLst>
                                      </p:cBhvr>
                                      <p:tavLst>
                                        <p:tav tm="0">
                                          <p:val>
                                            <p:strVal val="ppt_h"/>
                                          </p:val>
                                        </p:tav>
                                        <p:tav tm="100000">
                                          <p:val>
                                            <p:strVal val="ppt_h"/>
                                          </p:val>
                                        </p:tav>
                                      </p:tavLst>
                                    </p:anim>
                                    <p:anim calcmode="lin" valueType="num">
                                      <p:cBhvr>
                                        <p:cTn id="53" dur="1000"/>
                                        <p:tgtEl>
                                          <p:spTgt spid="152592"/>
                                        </p:tgtEl>
                                        <p:attrNameLst>
                                          <p:attrName>ppt_x</p:attrName>
                                        </p:attrNameLst>
                                      </p:cBhvr>
                                      <p:tavLst>
                                        <p:tav tm="0">
                                          <p:val>
                                            <p:strVal val="ppt_x"/>
                                          </p:val>
                                        </p:tav>
                                        <p:tav tm="100000">
                                          <p:val>
                                            <p:strVal val="ppt_x-.2"/>
                                          </p:val>
                                        </p:tav>
                                      </p:tavLst>
                                    </p:anim>
                                    <p:anim calcmode="lin" valueType="num">
                                      <p:cBhvr>
                                        <p:cTn id="54" dur="1000"/>
                                        <p:tgtEl>
                                          <p:spTgt spid="152592"/>
                                        </p:tgtEl>
                                        <p:attrNameLst>
                                          <p:attrName>ppt_y</p:attrName>
                                        </p:attrNameLst>
                                      </p:cBhvr>
                                      <p:tavLst>
                                        <p:tav tm="0">
                                          <p:val>
                                            <p:strVal val="ppt_y"/>
                                          </p:val>
                                        </p:tav>
                                        <p:tav tm="100000">
                                          <p:val>
                                            <p:strVal val="ppt_y"/>
                                          </p:val>
                                        </p:tav>
                                      </p:tavLst>
                                    </p:anim>
                                    <p:animEffect transition="out" filter="fade">
                                      <p:cBhvr>
                                        <p:cTn id="55" dur="1000"/>
                                        <p:tgtEl>
                                          <p:spTgt spid="152592"/>
                                        </p:tgtEl>
                                      </p:cBhvr>
                                    </p:animEffect>
                                    <p:set>
                                      <p:cBhvr>
                                        <p:cTn id="56" dur="1" fill="hold">
                                          <p:stCondLst>
                                            <p:cond delay="999"/>
                                          </p:stCondLst>
                                        </p:cTn>
                                        <p:tgtEl>
                                          <p:spTgt spid="152592"/>
                                        </p:tgtEl>
                                        <p:attrNameLst>
                                          <p:attrName>style.visibility</p:attrName>
                                        </p:attrNameLst>
                                      </p:cBhvr>
                                      <p:to>
                                        <p:strVal val="hidden"/>
                                      </p:to>
                                    </p:set>
                                  </p:childTnLst>
                                </p:cTn>
                              </p:par>
                              <p:par>
                                <p:cTn id="57" presetID="54" presetClass="exit" presetSubtype="0" decel="100000" fill="hold" grpId="1" nodeType="withEffect">
                                  <p:stCondLst>
                                    <p:cond delay="0"/>
                                  </p:stCondLst>
                                  <p:childTnLst>
                                    <p:anim calcmode="lin" valueType="num">
                                      <p:cBhvr>
                                        <p:cTn id="58" dur="1000"/>
                                        <p:tgtEl>
                                          <p:spTgt spid="152587"/>
                                        </p:tgtEl>
                                        <p:attrNameLst>
                                          <p:attrName>ppt_w</p:attrName>
                                        </p:attrNameLst>
                                      </p:cBhvr>
                                      <p:tavLst>
                                        <p:tav tm="0">
                                          <p:val>
                                            <p:strVal val="ppt_w"/>
                                          </p:val>
                                        </p:tav>
                                        <p:tav tm="100000">
                                          <p:val>
                                            <p:strVal val="ppt_w*0.05"/>
                                          </p:val>
                                        </p:tav>
                                      </p:tavLst>
                                    </p:anim>
                                    <p:anim calcmode="lin" valueType="num">
                                      <p:cBhvr>
                                        <p:cTn id="59" dur="1000"/>
                                        <p:tgtEl>
                                          <p:spTgt spid="152587"/>
                                        </p:tgtEl>
                                        <p:attrNameLst>
                                          <p:attrName>ppt_h</p:attrName>
                                        </p:attrNameLst>
                                      </p:cBhvr>
                                      <p:tavLst>
                                        <p:tav tm="0">
                                          <p:val>
                                            <p:strVal val="ppt_h"/>
                                          </p:val>
                                        </p:tav>
                                        <p:tav tm="100000">
                                          <p:val>
                                            <p:strVal val="ppt_h"/>
                                          </p:val>
                                        </p:tav>
                                      </p:tavLst>
                                    </p:anim>
                                    <p:anim calcmode="lin" valueType="num">
                                      <p:cBhvr>
                                        <p:cTn id="60" dur="1000"/>
                                        <p:tgtEl>
                                          <p:spTgt spid="152587"/>
                                        </p:tgtEl>
                                        <p:attrNameLst>
                                          <p:attrName>ppt_x</p:attrName>
                                        </p:attrNameLst>
                                      </p:cBhvr>
                                      <p:tavLst>
                                        <p:tav tm="0">
                                          <p:val>
                                            <p:strVal val="ppt_x"/>
                                          </p:val>
                                        </p:tav>
                                        <p:tav tm="100000">
                                          <p:val>
                                            <p:strVal val="ppt_x-.2"/>
                                          </p:val>
                                        </p:tav>
                                      </p:tavLst>
                                    </p:anim>
                                    <p:anim calcmode="lin" valueType="num">
                                      <p:cBhvr>
                                        <p:cTn id="61" dur="1000"/>
                                        <p:tgtEl>
                                          <p:spTgt spid="152587"/>
                                        </p:tgtEl>
                                        <p:attrNameLst>
                                          <p:attrName>ppt_y</p:attrName>
                                        </p:attrNameLst>
                                      </p:cBhvr>
                                      <p:tavLst>
                                        <p:tav tm="0">
                                          <p:val>
                                            <p:strVal val="ppt_y"/>
                                          </p:val>
                                        </p:tav>
                                        <p:tav tm="100000">
                                          <p:val>
                                            <p:strVal val="ppt_y"/>
                                          </p:val>
                                        </p:tav>
                                      </p:tavLst>
                                    </p:anim>
                                    <p:animEffect transition="out" filter="fade">
                                      <p:cBhvr>
                                        <p:cTn id="62" dur="1000"/>
                                        <p:tgtEl>
                                          <p:spTgt spid="152587"/>
                                        </p:tgtEl>
                                      </p:cBhvr>
                                    </p:animEffect>
                                    <p:set>
                                      <p:cBhvr>
                                        <p:cTn id="63" dur="1" fill="hold">
                                          <p:stCondLst>
                                            <p:cond delay="999"/>
                                          </p:stCondLst>
                                        </p:cTn>
                                        <p:tgtEl>
                                          <p:spTgt spid="152587"/>
                                        </p:tgtEl>
                                        <p:attrNameLst>
                                          <p:attrName>style.visibility</p:attrName>
                                        </p:attrNameLst>
                                      </p:cBhvr>
                                      <p:to>
                                        <p:strVal val="hidden"/>
                                      </p:to>
                                    </p:set>
                                  </p:childTnLst>
                                </p:cTn>
                              </p:par>
                            </p:childTnLst>
                          </p:cTn>
                        </p:par>
                        <p:par>
                          <p:cTn id="64" fill="hold">
                            <p:stCondLst>
                              <p:cond delay="2000"/>
                            </p:stCondLst>
                            <p:childTnLst>
                              <p:par>
                                <p:cTn id="65" presetID="26" presetClass="emph" presetSubtype="0" fill="hold" grpId="0" nodeType="afterEffect">
                                  <p:stCondLst>
                                    <p:cond delay="0"/>
                                  </p:stCondLst>
                                  <p:childTnLst>
                                    <p:animEffect transition="out" filter="fade">
                                      <p:cBhvr>
                                        <p:cTn id="66" dur="2000" tmFilter="0, 0; .2, .5; .8, .5; 1, 0"/>
                                        <p:tgtEl>
                                          <p:spTgt spid="152591"/>
                                        </p:tgtEl>
                                      </p:cBhvr>
                                    </p:animEffect>
                                    <p:animScale>
                                      <p:cBhvr>
                                        <p:cTn id="67" dur="1000" autoRev="1" fill="hold"/>
                                        <p:tgtEl>
                                          <p:spTgt spid="1525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87" grpId="0" animBg="1"/>
      <p:bldP spid="152587" grpId="1" animBg="1"/>
      <p:bldP spid="152588" grpId="0" animBg="1"/>
      <p:bldP spid="152589" grpId="0" animBg="1"/>
      <p:bldP spid="152590" grpId="0" animBg="1"/>
      <p:bldP spid="152591" grpId="0" animBg="1"/>
      <p:bldP spid="152592" grpId="0" animBg="1"/>
      <p:bldP spid="152592" grpId="1" animBg="1"/>
      <p:bldP spid="152593" grpId="0" animBg="1"/>
      <p:bldP spid="152593"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692275" y="274638"/>
            <a:ext cx="7451725" cy="850900"/>
          </a:xfrm>
        </p:spPr>
        <p:txBody>
          <a:bodyPr>
            <a:normAutofit fontScale="90000"/>
          </a:bodyPr>
          <a:lstStyle/>
          <a:p>
            <a:pPr eaLnBrk="1" hangingPunct="1"/>
            <a:r>
              <a:rPr lang="uk-UA" sz="3600" smtClean="0"/>
              <a:t>Трипільські поселення. </a:t>
            </a:r>
            <a:br>
              <a:rPr lang="uk-UA" sz="3600" smtClean="0"/>
            </a:br>
            <a:r>
              <a:rPr lang="uk-UA" sz="3200" smtClean="0"/>
              <a:t>Ранній етап (4000—3600 рр. до н. е.)</a:t>
            </a:r>
            <a:endParaRPr lang="ru-RU" sz="3200" smtClean="0"/>
          </a:p>
        </p:txBody>
      </p:sp>
      <p:pic>
        <p:nvPicPr>
          <p:cNvPr id="14340" name="Picture 4"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10595" name="Rectangle 3"/>
          <p:cNvSpPr>
            <a:spLocks noGrp="1" noChangeArrowheads="1"/>
          </p:cNvSpPr>
          <p:nvPr>
            <p:ph type="body" idx="4294967295"/>
          </p:nvPr>
        </p:nvSpPr>
        <p:spPr>
          <a:xfrm>
            <a:off x="2149475" y="1412875"/>
            <a:ext cx="6994525" cy="3960813"/>
          </a:xfrm>
        </p:spPr>
        <p:txBody>
          <a:bodyPr>
            <a:normAutofit/>
          </a:bodyPr>
          <a:lstStyle/>
          <a:p>
            <a:pPr marL="0" indent="0" eaLnBrk="1" hangingPunct="1">
              <a:lnSpc>
                <a:spcPct val="80000"/>
              </a:lnSpc>
              <a:buFontTx/>
              <a:buNone/>
            </a:pPr>
            <a:r>
              <a:rPr lang="uk-UA" sz="2200" b="1" u="sng" smtClean="0"/>
              <a:t>Поселення</a:t>
            </a:r>
            <a:r>
              <a:rPr lang="uk-UA" sz="2200" smtClean="0"/>
              <a:t>:</a:t>
            </a:r>
          </a:p>
          <a:p>
            <a:pPr marL="0" indent="0" eaLnBrk="1" hangingPunct="1">
              <a:lnSpc>
                <a:spcPct val="80000"/>
              </a:lnSpc>
              <a:buFontTx/>
              <a:buBlip>
                <a:blip r:embed="rId4"/>
              </a:buBlip>
            </a:pPr>
            <a:r>
              <a:rPr lang="uk-UA" sz="2200" smtClean="0"/>
              <a:t>мали як чітке, заздалегідь продумане, так і довільне, «стихійне» планування; </a:t>
            </a:r>
          </a:p>
          <a:p>
            <a:pPr marL="0" indent="0" eaLnBrk="1" hangingPunct="1">
              <a:lnSpc>
                <a:spcPct val="80000"/>
              </a:lnSpc>
              <a:buFontTx/>
              <a:buBlip>
                <a:blip r:embed="rId4"/>
              </a:buBlip>
            </a:pPr>
            <a:r>
              <a:rPr lang="uk-UA" sz="2200" smtClean="0"/>
              <a:t>зводилися на надзаплавних терасах у вигляді декількох рядів споруд уздовж схилу балки; </a:t>
            </a:r>
          </a:p>
          <a:p>
            <a:pPr marL="0" indent="0" eaLnBrk="1" hangingPunct="1">
              <a:lnSpc>
                <a:spcPct val="80000"/>
              </a:lnSpc>
              <a:buFontTx/>
              <a:buBlip>
                <a:blip r:embed="rId4"/>
              </a:buBlip>
            </a:pPr>
            <a:r>
              <a:rPr lang="uk-UA" sz="2200" smtClean="0"/>
              <a:t>були невеликі, забудовані наземними і напівземлянковими житлами; складалися з 10 – 15 хат розмірами від 12 до 150 кв.м, де мешкали по 40-60 осіб; </a:t>
            </a:r>
          </a:p>
          <a:p>
            <a:pPr marL="0" indent="0" eaLnBrk="1" hangingPunct="1">
              <a:lnSpc>
                <a:spcPct val="80000"/>
              </a:lnSpc>
              <a:buFontTx/>
              <a:buBlip>
                <a:blip r:embed="rId4"/>
              </a:buBlip>
            </a:pPr>
            <a:r>
              <a:rPr lang="uk-UA" sz="2200" smtClean="0"/>
              <a:t>приклад чіткого плану - Беркашівське поселення, де 6 розміщених на відстані 15—18 м один від одного будинків охоплювали схили пагорба і творили таким чином коло діаметром понад 50 м</a:t>
            </a:r>
          </a:p>
        </p:txBody>
      </p:sp>
      <p:pic>
        <p:nvPicPr>
          <p:cNvPr id="110598" name="Picture 6" descr="212157571_трипольское жилище"/>
          <p:cNvPicPr>
            <a:picLocks noChangeAspect="1" noChangeArrowheads="1"/>
          </p:cNvPicPr>
          <p:nvPr/>
        </p:nvPicPr>
        <p:blipFill>
          <a:blip r:embed="rId5" cstate="email"/>
          <a:srcRect/>
          <a:stretch>
            <a:fillRect/>
          </a:stretch>
        </p:blipFill>
        <p:spPr bwMode="auto">
          <a:xfrm>
            <a:off x="3851275" y="5260975"/>
            <a:ext cx="5292725" cy="1597025"/>
          </a:xfrm>
          <a:prstGeom prst="rect">
            <a:avLst/>
          </a:prstGeom>
          <a:noFill/>
          <a:effectLst>
            <a:outerShdw dist="107763" dir="13500000" algn="ctr" rotWithShape="0">
              <a:srgbClr val="808080">
                <a:alpha val="50000"/>
              </a:srgbClr>
            </a:outerShdw>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1000" fill="hold"/>
                                        <p:tgtEl>
                                          <p:spTgt spid="110594"/>
                                        </p:tgtEl>
                                        <p:attrNameLst>
                                          <p:attrName>ppt_w</p:attrName>
                                        </p:attrNameLst>
                                      </p:cBhvr>
                                      <p:tavLst>
                                        <p:tav tm="0">
                                          <p:val>
                                            <p:strVal val="#ppt_w+.3"/>
                                          </p:val>
                                        </p:tav>
                                        <p:tav tm="100000">
                                          <p:val>
                                            <p:strVal val="#ppt_w"/>
                                          </p:val>
                                        </p:tav>
                                      </p:tavLst>
                                    </p:anim>
                                    <p:anim calcmode="lin" valueType="num">
                                      <p:cBhvr>
                                        <p:cTn id="8" dur="1000" fill="hold"/>
                                        <p:tgtEl>
                                          <p:spTgt spid="110594"/>
                                        </p:tgtEl>
                                        <p:attrNameLst>
                                          <p:attrName>ppt_h</p:attrName>
                                        </p:attrNameLst>
                                      </p:cBhvr>
                                      <p:tavLst>
                                        <p:tav tm="0">
                                          <p:val>
                                            <p:strVal val="#ppt_h"/>
                                          </p:val>
                                        </p:tav>
                                        <p:tav tm="100000">
                                          <p:val>
                                            <p:strVal val="#ppt_h"/>
                                          </p:val>
                                        </p:tav>
                                      </p:tavLst>
                                    </p:anim>
                                    <p:animEffect transition="in" filter="fade">
                                      <p:cBhvr>
                                        <p:cTn id="9" dur="1000"/>
                                        <p:tgtEl>
                                          <p:spTgt spid="11059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0595">
                                            <p:txEl>
                                              <p:pRg st="0" end="0"/>
                                            </p:txEl>
                                          </p:spTgt>
                                        </p:tgtEl>
                                        <p:attrNameLst>
                                          <p:attrName>style.visibility</p:attrName>
                                        </p:attrNameLst>
                                      </p:cBhvr>
                                      <p:to>
                                        <p:strVal val="visible"/>
                                      </p:to>
                                    </p:set>
                                    <p:anim calcmode="lin" valueType="num">
                                      <p:cBhvr>
                                        <p:cTn id="13" dur="1000" fill="hold"/>
                                        <p:tgtEl>
                                          <p:spTgt spid="11059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1059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10595">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 calcmode="lin" valueType="num">
                                      <p:cBhvr>
                                        <p:cTn id="19" dur="1000" fill="hold"/>
                                        <p:tgtEl>
                                          <p:spTgt spid="11059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1059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10595">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10595">
                                            <p:txEl>
                                              <p:pRg st="2" end="2"/>
                                            </p:txEl>
                                          </p:spTgt>
                                        </p:tgtEl>
                                        <p:attrNameLst>
                                          <p:attrName>style.visibility</p:attrName>
                                        </p:attrNameLst>
                                      </p:cBhvr>
                                      <p:to>
                                        <p:strVal val="visible"/>
                                      </p:to>
                                    </p:set>
                                    <p:anim calcmode="lin" valueType="num">
                                      <p:cBhvr>
                                        <p:cTn id="25" dur="1000" fill="hold"/>
                                        <p:tgtEl>
                                          <p:spTgt spid="110595">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1059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10595">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10595">
                                            <p:txEl>
                                              <p:pRg st="3" end="3"/>
                                            </p:txEl>
                                          </p:spTgt>
                                        </p:tgtEl>
                                        <p:attrNameLst>
                                          <p:attrName>style.visibility</p:attrName>
                                        </p:attrNameLst>
                                      </p:cBhvr>
                                      <p:to>
                                        <p:strVal val="visible"/>
                                      </p:to>
                                    </p:set>
                                    <p:anim calcmode="lin" valueType="num">
                                      <p:cBhvr>
                                        <p:cTn id="31" dur="1000" fill="hold"/>
                                        <p:tgtEl>
                                          <p:spTgt spid="110595">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1059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10595">
                                            <p:txEl>
                                              <p:pRg st="3" end="3"/>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110595">
                                            <p:txEl>
                                              <p:pRg st="4" end="4"/>
                                            </p:txEl>
                                          </p:spTgt>
                                        </p:tgtEl>
                                        <p:attrNameLst>
                                          <p:attrName>style.visibility</p:attrName>
                                        </p:attrNameLst>
                                      </p:cBhvr>
                                      <p:to>
                                        <p:strVal val="visible"/>
                                      </p:to>
                                    </p:set>
                                    <p:anim calcmode="lin" valueType="num">
                                      <p:cBhvr>
                                        <p:cTn id="37" dur="1000" fill="hold"/>
                                        <p:tgtEl>
                                          <p:spTgt spid="110595">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110595">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692275" y="274638"/>
            <a:ext cx="7451725" cy="1143000"/>
          </a:xfrm>
        </p:spPr>
        <p:txBody>
          <a:bodyPr>
            <a:normAutofit fontScale="90000"/>
          </a:bodyPr>
          <a:lstStyle/>
          <a:p>
            <a:pPr eaLnBrk="1" hangingPunct="1"/>
            <a:r>
              <a:rPr lang="uk-UA" sz="3600" smtClean="0"/>
              <a:t>Трипільські поселення.</a:t>
            </a:r>
            <a:r>
              <a:rPr lang="uk-UA" sz="4000" smtClean="0"/>
              <a:t> </a:t>
            </a:r>
            <a:r>
              <a:rPr lang="uk-UA" sz="3200" smtClean="0"/>
              <a:t>Середній етап (3600—3150 рр. до н. е.</a:t>
            </a:r>
            <a:r>
              <a:rPr lang="ru-RU" sz="3200" smtClean="0"/>
              <a:t>)</a:t>
            </a:r>
          </a:p>
        </p:txBody>
      </p:sp>
      <p:pic>
        <p:nvPicPr>
          <p:cNvPr id="15364" name="Picture 4"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08547" name="Rectangle 3"/>
          <p:cNvSpPr>
            <a:spLocks noGrp="1" noChangeArrowheads="1"/>
          </p:cNvSpPr>
          <p:nvPr>
            <p:ph type="body" idx="4294967295"/>
          </p:nvPr>
        </p:nvSpPr>
        <p:spPr>
          <a:xfrm>
            <a:off x="2232025" y="1557338"/>
            <a:ext cx="6911975" cy="2879725"/>
          </a:xfrm>
        </p:spPr>
        <p:txBody>
          <a:bodyPr/>
          <a:lstStyle/>
          <a:p>
            <a:pPr marL="266700" indent="-266700" eaLnBrk="1" hangingPunct="1">
              <a:lnSpc>
                <a:spcPct val="80000"/>
              </a:lnSpc>
              <a:buFontTx/>
              <a:buNone/>
            </a:pPr>
            <a:r>
              <a:rPr lang="uk-UA" sz="2000" b="1" u="sng" smtClean="0"/>
              <a:t>Поселення</a:t>
            </a:r>
            <a:r>
              <a:rPr lang="uk-UA" sz="2000" smtClean="0"/>
              <a:t>:</a:t>
            </a:r>
          </a:p>
          <a:p>
            <a:pPr marL="266700" indent="-266700" eaLnBrk="1" hangingPunct="1">
              <a:lnSpc>
                <a:spcPct val="80000"/>
              </a:lnSpc>
              <a:buFontTx/>
              <a:buBlip>
                <a:blip r:embed="rId4"/>
              </a:buBlip>
            </a:pPr>
            <a:r>
              <a:rPr lang="uk-UA" sz="2000" smtClean="0"/>
              <a:t>будувалися на зручних для оборони місцях</a:t>
            </a:r>
          </a:p>
          <a:p>
            <a:pPr marL="266700" indent="-266700" eaLnBrk="1" hangingPunct="1">
              <a:lnSpc>
                <a:spcPct val="80000"/>
              </a:lnSpc>
              <a:buFontTx/>
              <a:buBlip>
                <a:blip r:embed="rId4"/>
              </a:buBlip>
            </a:pPr>
            <a:r>
              <a:rPr lang="uk-UA" sz="2000" smtClean="0"/>
              <a:t>мали великі (багатосімейні) та малі (односімейні) житла </a:t>
            </a:r>
          </a:p>
          <a:p>
            <a:pPr marL="266700" indent="-266700" eaLnBrk="1" hangingPunct="1">
              <a:lnSpc>
                <a:spcPct val="80000"/>
              </a:lnSpc>
              <a:buFontTx/>
              <a:buBlip>
                <a:blip r:embed="rId4"/>
              </a:buBlip>
            </a:pPr>
            <a:r>
              <a:rPr lang="uk-UA" sz="2000" smtClean="0"/>
              <a:t>планування відзначалося колоподібною, радіальною структурою</a:t>
            </a:r>
          </a:p>
          <a:p>
            <a:pPr marL="266700" indent="-266700" eaLnBrk="1" hangingPunct="1">
              <a:lnSpc>
                <a:spcPct val="80000"/>
              </a:lnSpc>
              <a:buFontTx/>
              <a:buBlip>
                <a:blip r:embed="rId4"/>
              </a:buBlip>
            </a:pPr>
            <a:r>
              <a:rPr lang="uk-UA" sz="2000" smtClean="0"/>
              <a:t>між розташованими у вигляді кількох кіл будівлями пролягали кільцеві проходи</a:t>
            </a:r>
          </a:p>
          <a:p>
            <a:pPr marL="266700" indent="-266700" eaLnBrk="1" hangingPunct="1">
              <a:lnSpc>
                <a:spcPct val="80000"/>
              </a:lnSpc>
              <a:buFontTx/>
              <a:buBlip>
                <a:blip r:embed="rId4"/>
              </a:buBlip>
            </a:pPr>
            <a:r>
              <a:rPr lang="uk-UA" sz="2000" smtClean="0"/>
              <a:t>входи споруд були орієнтовані на геометричний центр поселення</a:t>
            </a:r>
          </a:p>
        </p:txBody>
      </p:sp>
      <p:pic>
        <p:nvPicPr>
          <p:cNvPr id="108552" name="Picture 8" descr="kartina-6-1_славянское городище"/>
          <p:cNvPicPr>
            <a:picLocks noChangeAspect="1" noChangeArrowheads="1"/>
          </p:cNvPicPr>
          <p:nvPr/>
        </p:nvPicPr>
        <p:blipFill>
          <a:blip r:embed="rId5" cstate="email"/>
          <a:srcRect/>
          <a:stretch>
            <a:fillRect/>
          </a:stretch>
        </p:blipFill>
        <p:spPr bwMode="auto">
          <a:xfrm>
            <a:off x="5561013" y="4481513"/>
            <a:ext cx="3563937" cy="2357437"/>
          </a:xfrm>
          <a:prstGeom prst="rect">
            <a:avLst/>
          </a:prstGeom>
          <a:noFill/>
          <a:effectLst>
            <a:outerShdw dist="107763" dir="13500000" algn="ctr" rotWithShape="0">
              <a:srgbClr val="808080">
                <a:alpha val="50000"/>
              </a:srgbClr>
            </a:outerShdw>
          </a:effectLst>
        </p:spPr>
      </p:pic>
      <p:sp>
        <p:nvSpPr>
          <p:cNvPr id="108553" name="Text Box 9"/>
          <p:cNvSpPr txBox="1">
            <a:spLocks noChangeArrowheads="1"/>
          </p:cNvSpPr>
          <p:nvPr/>
        </p:nvSpPr>
        <p:spPr bwMode="auto">
          <a:xfrm>
            <a:off x="1692275" y="4437063"/>
            <a:ext cx="3887788" cy="2352675"/>
          </a:xfrm>
          <a:prstGeom prst="rect">
            <a:avLst/>
          </a:prstGeom>
          <a:noFill/>
          <a:ln w="9525">
            <a:noFill/>
            <a:miter lim="800000"/>
            <a:headEnd/>
            <a:tailEnd/>
          </a:ln>
        </p:spPr>
        <p:txBody>
          <a:bodyPr lIns="90000" tIns="46800" rIns="90000" bIns="46800">
            <a:spAutoFit/>
          </a:bodyPr>
          <a:lstStyle/>
          <a:p>
            <a:pPr marL="266700" indent="-266700">
              <a:lnSpc>
                <a:spcPct val="80000"/>
              </a:lnSpc>
              <a:spcBef>
                <a:spcPct val="20000"/>
              </a:spcBef>
              <a:buFontTx/>
              <a:buBlip>
                <a:blip r:embed="rId4"/>
              </a:buBlip>
            </a:pPr>
            <a:r>
              <a:rPr lang="uk-UA" sz="2000"/>
              <a:t>центральний майдан поселення виконував ритуально-символічну, об’єднуючу функцію</a:t>
            </a:r>
          </a:p>
          <a:p>
            <a:pPr marL="266700" indent="-266700">
              <a:lnSpc>
                <a:spcPct val="80000"/>
              </a:lnSpc>
              <a:spcBef>
                <a:spcPct val="20000"/>
              </a:spcBef>
              <a:buFontTx/>
              <a:buBlip>
                <a:blip r:embed="rId4"/>
              </a:buBlip>
            </a:pPr>
            <a:r>
              <a:rPr lang="uk-UA" sz="2000"/>
              <a:t>зовнішнє коло утворювалося з великих будинків глухими (затильними) стінами назовні, які правили за своєрідний захисний мур</a:t>
            </a:r>
            <a:endParaRPr lang="ru-RU" sz="200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strVal val="#ppt_w+.3"/>
                                          </p:val>
                                        </p:tav>
                                        <p:tav tm="100000">
                                          <p:val>
                                            <p:strVal val="#ppt_w"/>
                                          </p:val>
                                        </p:tav>
                                      </p:tavLst>
                                    </p:anim>
                                    <p:anim calcmode="lin" valueType="num">
                                      <p:cBhvr>
                                        <p:cTn id="8" dur="1000" fill="hold"/>
                                        <p:tgtEl>
                                          <p:spTgt spid="108546"/>
                                        </p:tgtEl>
                                        <p:attrNameLst>
                                          <p:attrName>ppt_h</p:attrName>
                                        </p:attrNameLst>
                                      </p:cBhvr>
                                      <p:tavLst>
                                        <p:tav tm="0">
                                          <p:val>
                                            <p:strVal val="#ppt_h"/>
                                          </p:val>
                                        </p:tav>
                                        <p:tav tm="100000">
                                          <p:val>
                                            <p:strVal val="#ppt_h"/>
                                          </p:val>
                                        </p:tav>
                                      </p:tavLst>
                                    </p:anim>
                                    <p:animEffect transition="in" filter="fade">
                                      <p:cBhvr>
                                        <p:cTn id="9" dur="1000"/>
                                        <p:tgtEl>
                                          <p:spTgt spid="10854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p:cTn id="13" dur="1000" fill="hold"/>
                                        <p:tgtEl>
                                          <p:spTgt spid="108547">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0854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08547">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p:cTn id="19" dur="1000" fill="hold"/>
                                        <p:tgtEl>
                                          <p:spTgt spid="10854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854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8547">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8547">
                                            <p:txEl>
                                              <p:pRg st="2" end="2"/>
                                            </p:txEl>
                                          </p:spTgt>
                                        </p:tgtEl>
                                        <p:attrNameLst>
                                          <p:attrName>style.visibility</p:attrName>
                                        </p:attrNameLst>
                                      </p:cBhvr>
                                      <p:to>
                                        <p:strVal val="visible"/>
                                      </p:to>
                                    </p:set>
                                    <p:anim calcmode="lin" valueType="num">
                                      <p:cBhvr>
                                        <p:cTn id="25" dur="1000" fill="hold"/>
                                        <p:tgtEl>
                                          <p:spTgt spid="108547">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08547">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08547">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08547">
                                            <p:txEl>
                                              <p:pRg st="3" end="3"/>
                                            </p:txEl>
                                          </p:spTgt>
                                        </p:tgtEl>
                                        <p:attrNameLst>
                                          <p:attrName>style.visibility</p:attrName>
                                        </p:attrNameLst>
                                      </p:cBhvr>
                                      <p:to>
                                        <p:strVal val="visible"/>
                                      </p:to>
                                    </p:set>
                                    <p:anim calcmode="lin" valueType="num">
                                      <p:cBhvr>
                                        <p:cTn id="31" dur="1000" fill="hold"/>
                                        <p:tgtEl>
                                          <p:spTgt spid="108547">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08547">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08547">
                                            <p:txEl>
                                              <p:pRg st="3" end="3"/>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108547">
                                            <p:txEl>
                                              <p:pRg st="4" end="4"/>
                                            </p:txEl>
                                          </p:spTgt>
                                        </p:tgtEl>
                                        <p:attrNameLst>
                                          <p:attrName>style.visibility</p:attrName>
                                        </p:attrNameLst>
                                      </p:cBhvr>
                                      <p:to>
                                        <p:strVal val="visible"/>
                                      </p:to>
                                    </p:set>
                                    <p:anim calcmode="lin" valueType="num">
                                      <p:cBhvr>
                                        <p:cTn id="37" dur="1000" fill="hold"/>
                                        <p:tgtEl>
                                          <p:spTgt spid="108547">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108547">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08547">
                                            <p:txEl>
                                              <p:pRg st="4" end="4"/>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108547">
                                            <p:txEl>
                                              <p:pRg st="5" end="5"/>
                                            </p:txEl>
                                          </p:spTgt>
                                        </p:tgtEl>
                                        <p:attrNameLst>
                                          <p:attrName>style.visibility</p:attrName>
                                        </p:attrNameLst>
                                      </p:cBhvr>
                                      <p:to>
                                        <p:strVal val="visible"/>
                                      </p:to>
                                    </p:set>
                                    <p:anim calcmode="lin" valueType="num">
                                      <p:cBhvr>
                                        <p:cTn id="43" dur="1000" fill="hold"/>
                                        <p:tgtEl>
                                          <p:spTgt spid="108547">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108547">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108547">
                                            <p:txEl>
                                              <p:pRg st="5" end="5"/>
                                            </p:txEl>
                                          </p:spTgt>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08553">
                                            <p:txEl>
                                              <p:pRg st="0" end="0"/>
                                            </p:txEl>
                                          </p:spTgt>
                                        </p:tgtEl>
                                        <p:attrNameLst>
                                          <p:attrName>style.visibility</p:attrName>
                                        </p:attrNameLst>
                                      </p:cBhvr>
                                      <p:to>
                                        <p:strVal val="visible"/>
                                      </p:to>
                                    </p:set>
                                    <p:anim calcmode="lin" valueType="num">
                                      <p:cBhvr>
                                        <p:cTn id="49" dur="1000" fill="hold"/>
                                        <p:tgtEl>
                                          <p:spTgt spid="108553">
                                            <p:txEl>
                                              <p:pRg st="0" end="0"/>
                                            </p:txEl>
                                          </p:spTgt>
                                        </p:tgtEl>
                                        <p:attrNameLst>
                                          <p:attrName>ppt_w</p:attrName>
                                        </p:attrNameLst>
                                      </p:cBhvr>
                                      <p:tavLst>
                                        <p:tav tm="0">
                                          <p:val>
                                            <p:strVal val="#ppt_w+.3"/>
                                          </p:val>
                                        </p:tav>
                                        <p:tav tm="100000">
                                          <p:val>
                                            <p:strVal val="#ppt_w"/>
                                          </p:val>
                                        </p:tav>
                                      </p:tavLst>
                                    </p:anim>
                                    <p:anim calcmode="lin" valueType="num">
                                      <p:cBhvr>
                                        <p:cTn id="50" dur="1000" fill="hold"/>
                                        <p:tgtEl>
                                          <p:spTgt spid="108553">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108553">
                                            <p:txEl>
                                              <p:pRg st="0" end="0"/>
                                            </p:txEl>
                                          </p:spTgt>
                                        </p:tgtEl>
                                      </p:cBhvr>
                                    </p:animEffect>
                                  </p:child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08553">
                                            <p:txEl>
                                              <p:pRg st="1" end="1"/>
                                            </p:txEl>
                                          </p:spTgt>
                                        </p:tgtEl>
                                        <p:attrNameLst>
                                          <p:attrName>style.visibility</p:attrName>
                                        </p:attrNameLst>
                                      </p:cBhvr>
                                      <p:to>
                                        <p:strVal val="visible"/>
                                      </p:to>
                                    </p:set>
                                    <p:anim calcmode="lin" valueType="num">
                                      <p:cBhvr>
                                        <p:cTn id="55" dur="1000" fill="hold"/>
                                        <p:tgtEl>
                                          <p:spTgt spid="108553">
                                            <p:txEl>
                                              <p:pRg st="1" end="1"/>
                                            </p:txEl>
                                          </p:spTgt>
                                        </p:tgtEl>
                                        <p:attrNameLst>
                                          <p:attrName>ppt_w</p:attrName>
                                        </p:attrNameLst>
                                      </p:cBhvr>
                                      <p:tavLst>
                                        <p:tav tm="0">
                                          <p:val>
                                            <p:strVal val="#ppt_w+.3"/>
                                          </p:val>
                                        </p:tav>
                                        <p:tav tm="100000">
                                          <p:val>
                                            <p:strVal val="#ppt_w"/>
                                          </p:val>
                                        </p:tav>
                                      </p:tavLst>
                                    </p:anim>
                                    <p:anim calcmode="lin" valueType="num">
                                      <p:cBhvr>
                                        <p:cTn id="56" dur="1000" fill="hold"/>
                                        <p:tgtEl>
                                          <p:spTgt spid="108553">
                                            <p:txEl>
                                              <p:pRg st="1" end="1"/>
                                            </p:txEl>
                                          </p:spTgt>
                                        </p:tgtEl>
                                        <p:attrNameLst>
                                          <p:attrName>ppt_h</p:attrName>
                                        </p:attrNameLst>
                                      </p:cBhvr>
                                      <p:tavLst>
                                        <p:tav tm="0">
                                          <p:val>
                                            <p:strVal val="#ppt_h"/>
                                          </p:val>
                                        </p:tav>
                                        <p:tav tm="100000">
                                          <p:val>
                                            <p:strVal val="#ppt_h"/>
                                          </p:val>
                                        </p:tav>
                                      </p:tavLst>
                                    </p:anim>
                                    <p:animEffect transition="in" filter="fade">
                                      <p:cBhvr>
                                        <p:cTn id="57" dur="1000"/>
                                        <p:tgtEl>
                                          <p:spTgt spid="1085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692275" y="274638"/>
            <a:ext cx="7200900" cy="1143000"/>
          </a:xfrm>
        </p:spPr>
        <p:txBody>
          <a:bodyPr>
            <a:normAutofit fontScale="90000"/>
          </a:bodyPr>
          <a:lstStyle/>
          <a:p>
            <a:pPr eaLnBrk="1" hangingPunct="1"/>
            <a:r>
              <a:rPr lang="uk-UA" sz="3600" smtClean="0"/>
              <a:t>Трипільські поселення.</a:t>
            </a:r>
            <a:r>
              <a:rPr lang="uk-UA" sz="4000" smtClean="0"/>
              <a:t> </a:t>
            </a:r>
            <a:br>
              <a:rPr lang="uk-UA" sz="4000" smtClean="0"/>
            </a:br>
            <a:r>
              <a:rPr lang="uk-UA" sz="3200" smtClean="0"/>
              <a:t>Пізній етап (3150—2350 рр. до н. е.)</a:t>
            </a:r>
            <a:endParaRPr lang="ru-RU" sz="3200" smtClean="0"/>
          </a:p>
        </p:txBody>
      </p:sp>
      <p:pic>
        <p:nvPicPr>
          <p:cNvPr id="16386" name="Picture 4"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58723" name="Rectangle 3"/>
          <p:cNvSpPr>
            <a:spLocks noGrp="1" noChangeArrowheads="1"/>
          </p:cNvSpPr>
          <p:nvPr>
            <p:ph type="body" idx="4294967295"/>
          </p:nvPr>
        </p:nvSpPr>
        <p:spPr>
          <a:xfrm>
            <a:off x="2232025" y="1557338"/>
            <a:ext cx="6911975" cy="2232025"/>
          </a:xfrm>
        </p:spPr>
        <p:txBody>
          <a:bodyPr>
            <a:normAutofit lnSpcReduction="10000"/>
          </a:bodyPr>
          <a:lstStyle/>
          <a:p>
            <a:pPr marL="266700" indent="-266700" eaLnBrk="1" hangingPunct="1">
              <a:lnSpc>
                <a:spcPct val="80000"/>
              </a:lnSpc>
              <a:buFontTx/>
              <a:buNone/>
            </a:pPr>
            <a:r>
              <a:rPr lang="uk-UA" sz="2000" b="1" u="sng" smtClean="0"/>
              <a:t>Поселення - протоміста</a:t>
            </a:r>
            <a:r>
              <a:rPr lang="uk-UA" sz="2000" smtClean="0"/>
              <a:t>:</a:t>
            </a:r>
          </a:p>
          <a:p>
            <a:pPr marL="266700" indent="-266700" eaLnBrk="1" hangingPunct="1">
              <a:lnSpc>
                <a:spcPct val="80000"/>
              </a:lnSpc>
              <a:buFontTx/>
              <a:buBlip>
                <a:blip r:embed="rId4"/>
              </a:buBlip>
            </a:pPr>
            <a:r>
              <a:rPr lang="uk-UA" sz="2000" smtClean="0"/>
              <a:t>ще більше зростають площа поселень та чисельність їхнього населення</a:t>
            </a:r>
          </a:p>
          <a:p>
            <a:pPr marL="266700" indent="-266700" eaLnBrk="1" hangingPunct="1">
              <a:lnSpc>
                <a:spcPct val="80000"/>
              </a:lnSpc>
              <a:buFontTx/>
              <a:buBlip>
                <a:blip r:embed="rId4"/>
              </a:buBlip>
            </a:pPr>
            <a:r>
              <a:rPr lang="uk-UA" sz="2000" smtClean="0"/>
              <a:t>вони мали розвинену систему укріплень і форму, наближену до ідеального кола (діаметром понад 1 км) або еліпсу </a:t>
            </a:r>
          </a:p>
          <a:p>
            <a:pPr marL="266700" indent="-266700" eaLnBrk="1" hangingPunct="1">
              <a:lnSpc>
                <a:spcPct val="80000"/>
              </a:lnSpc>
              <a:buFontTx/>
              <a:buBlip>
                <a:blip r:embed="rId4"/>
              </a:buBlip>
            </a:pPr>
            <a:r>
              <a:rPr lang="uk-UA" sz="2000" smtClean="0"/>
              <a:t>найбільші поселення виявлені на Черкащині поблизу таких сіл:</a:t>
            </a:r>
          </a:p>
        </p:txBody>
      </p:sp>
      <p:pic>
        <p:nvPicPr>
          <p:cNvPr id="16387" name="Picture 8" descr="poselennya черкаси"/>
          <p:cNvPicPr>
            <a:picLocks noChangeAspect="1" noChangeArrowheads="1"/>
          </p:cNvPicPr>
          <p:nvPr/>
        </p:nvPicPr>
        <p:blipFill>
          <a:blip r:embed="rId5" cstate="email"/>
          <a:srcRect/>
          <a:stretch>
            <a:fillRect/>
          </a:stretch>
        </p:blipFill>
        <p:spPr bwMode="auto">
          <a:xfrm>
            <a:off x="0" y="3790950"/>
            <a:ext cx="5219700" cy="3067050"/>
          </a:xfrm>
          <a:prstGeom prst="rect">
            <a:avLst/>
          </a:prstGeom>
          <a:noFill/>
          <a:ln w="9525">
            <a:noFill/>
            <a:miter lim="800000"/>
            <a:headEnd/>
            <a:tailEnd/>
          </a:ln>
        </p:spPr>
      </p:pic>
      <p:sp>
        <p:nvSpPr>
          <p:cNvPr id="158727" name="Rectangle 7"/>
          <p:cNvSpPr>
            <a:spLocks noChangeArrowheads="1"/>
          </p:cNvSpPr>
          <p:nvPr/>
        </p:nvSpPr>
        <p:spPr bwMode="auto">
          <a:xfrm>
            <a:off x="5148263" y="3840163"/>
            <a:ext cx="3816350" cy="1309687"/>
          </a:xfrm>
          <a:prstGeom prst="rect">
            <a:avLst/>
          </a:prstGeom>
          <a:noFill/>
          <a:ln w="9525">
            <a:noFill/>
            <a:miter lim="800000"/>
            <a:headEnd/>
            <a:tailEnd/>
          </a:ln>
        </p:spPr>
        <p:txBody>
          <a:bodyPr lIns="90000" tIns="0" rIns="90000" bIns="0">
            <a:spAutoFit/>
          </a:bodyPr>
          <a:lstStyle/>
          <a:p>
            <a:pPr>
              <a:buFontTx/>
              <a:buBlip>
                <a:blip r:embed="rId6"/>
              </a:buBlip>
            </a:pPr>
            <a:r>
              <a:rPr lang="uk-UA" sz="1700" b="1"/>
              <a:t> </a:t>
            </a:r>
            <a:r>
              <a:rPr lang="uk-UA" b="1"/>
              <a:t>Тальянки</a:t>
            </a:r>
            <a:r>
              <a:rPr lang="uk-UA" sz="1700"/>
              <a:t> - 450 га - у 4  !!!  рази більше за Вавилон, столицю шумерів. Одночасно в ньому проживало близько 14 тис. осіб, а жител налічувалося майже 3 тис.</a:t>
            </a:r>
          </a:p>
        </p:txBody>
      </p:sp>
      <p:sp>
        <p:nvSpPr>
          <p:cNvPr id="158729" name="Text Box 9"/>
          <p:cNvSpPr txBox="1">
            <a:spLocks noChangeArrowheads="1"/>
          </p:cNvSpPr>
          <p:nvPr/>
        </p:nvSpPr>
        <p:spPr bwMode="auto">
          <a:xfrm>
            <a:off x="5181600" y="6086475"/>
            <a:ext cx="3311525" cy="366713"/>
          </a:xfrm>
          <a:prstGeom prst="rect">
            <a:avLst/>
          </a:prstGeom>
          <a:noFill/>
          <a:ln w="9525">
            <a:noFill/>
            <a:miter lim="800000"/>
            <a:headEnd/>
            <a:tailEnd/>
          </a:ln>
        </p:spPr>
        <p:txBody>
          <a:bodyPr lIns="90000" tIns="46800" rIns="90000" bIns="46800">
            <a:spAutoFit/>
          </a:bodyPr>
          <a:lstStyle/>
          <a:p>
            <a:pPr>
              <a:buFontTx/>
              <a:buBlip>
                <a:blip r:embed="rId6"/>
              </a:buBlip>
            </a:pPr>
            <a:r>
              <a:rPr lang="uk-UA" sz="1700" b="1"/>
              <a:t> </a:t>
            </a:r>
            <a:r>
              <a:rPr lang="uk-UA" b="1"/>
              <a:t>Майданецьке</a:t>
            </a:r>
            <a:r>
              <a:rPr lang="uk-UA"/>
              <a:t> – 200 га</a:t>
            </a:r>
            <a:endParaRPr lang="uk-UA" sz="1700"/>
          </a:p>
        </p:txBody>
      </p:sp>
      <p:sp>
        <p:nvSpPr>
          <p:cNvPr id="158730" name="Rectangle 10"/>
          <p:cNvSpPr>
            <a:spLocks noChangeArrowheads="1"/>
          </p:cNvSpPr>
          <p:nvPr/>
        </p:nvSpPr>
        <p:spPr bwMode="auto">
          <a:xfrm>
            <a:off x="5162550" y="5249863"/>
            <a:ext cx="3924300" cy="792162"/>
          </a:xfrm>
          <a:prstGeom prst="rect">
            <a:avLst/>
          </a:prstGeom>
          <a:noFill/>
          <a:ln w="9525">
            <a:noFill/>
            <a:miter lim="800000"/>
            <a:headEnd/>
            <a:tailEnd/>
          </a:ln>
        </p:spPr>
        <p:txBody>
          <a:bodyPr lIns="90000" tIns="0" rIns="90000" bIns="0">
            <a:spAutoFit/>
          </a:bodyPr>
          <a:lstStyle/>
          <a:p>
            <a:pPr>
              <a:buFontTx/>
              <a:buBlip>
                <a:blip r:embed="rId6"/>
              </a:buBlip>
            </a:pPr>
            <a:r>
              <a:rPr lang="uk-UA" sz="1700" b="1"/>
              <a:t> </a:t>
            </a:r>
            <a:r>
              <a:rPr lang="uk-UA" b="1"/>
              <a:t>Доброводи</a:t>
            </a:r>
            <a:r>
              <a:rPr lang="uk-UA" sz="1700"/>
              <a:t> - 250 га, хати розміщувалися у 9 – 10 кілець, населення близько 10 – 20 тис. осіб</a:t>
            </a:r>
            <a:endParaRPr lang="ru-RU" sz="1700"/>
          </a:p>
        </p:txBody>
      </p:sp>
      <p:sp>
        <p:nvSpPr>
          <p:cNvPr id="158731" name="Rectangle 11"/>
          <p:cNvSpPr>
            <a:spLocks noChangeArrowheads="1"/>
          </p:cNvSpPr>
          <p:nvPr/>
        </p:nvSpPr>
        <p:spPr bwMode="auto">
          <a:xfrm>
            <a:off x="5181600" y="6491288"/>
            <a:ext cx="2403475" cy="366712"/>
          </a:xfrm>
          <a:prstGeom prst="rect">
            <a:avLst/>
          </a:prstGeom>
          <a:noFill/>
          <a:ln w="9525">
            <a:noFill/>
            <a:miter lim="800000"/>
            <a:headEnd/>
            <a:tailEnd/>
          </a:ln>
        </p:spPr>
        <p:txBody>
          <a:bodyPr wrap="none" lIns="90000" tIns="46800" rIns="90000" bIns="46800">
            <a:spAutoFit/>
          </a:bodyPr>
          <a:lstStyle/>
          <a:p>
            <a:pPr>
              <a:buFontTx/>
              <a:buBlip>
                <a:blip r:embed="rId6"/>
              </a:buBlip>
            </a:pPr>
            <a:r>
              <a:rPr lang="uk-UA" sz="1700" b="1"/>
              <a:t> </a:t>
            </a:r>
            <a:r>
              <a:rPr lang="uk-UA" b="1"/>
              <a:t>Небелівка</a:t>
            </a:r>
            <a:r>
              <a:rPr lang="uk-UA"/>
              <a:t> - 300 га</a:t>
            </a:r>
            <a:endParaRPr lang="ru-RU" sz="1700"/>
          </a:p>
        </p:txBody>
      </p:sp>
      <p:sp>
        <p:nvSpPr>
          <p:cNvPr id="158732" name="AutoShape 12"/>
          <p:cNvSpPr>
            <a:spLocks noChangeArrowheads="1"/>
          </p:cNvSpPr>
          <p:nvPr/>
        </p:nvSpPr>
        <p:spPr bwMode="auto">
          <a:xfrm rot="1586857">
            <a:off x="4745038" y="5373688"/>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
        <p:nvSpPr>
          <p:cNvPr id="158733" name="AutoShape 13"/>
          <p:cNvSpPr>
            <a:spLocks noChangeArrowheads="1"/>
          </p:cNvSpPr>
          <p:nvPr/>
        </p:nvSpPr>
        <p:spPr bwMode="auto">
          <a:xfrm rot="1586857">
            <a:off x="3203575" y="5300663"/>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
        <p:nvSpPr>
          <p:cNvPr id="158734" name="AutoShape 14"/>
          <p:cNvSpPr>
            <a:spLocks noChangeArrowheads="1"/>
          </p:cNvSpPr>
          <p:nvPr/>
        </p:nvSpPr>
        <p:spPr bwMode="auto">
          <a:xfrm rot="1586857">
            <a:off x="1927225" y="6184900"/>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1000" fill="hold"/>
                                        <p:tgtEl>
                                          <p:spTgt spid="158722"/>
                                        </p:tgtEl>
                                        <p:attrNameLst>
                                          <p:attrName>ppt_w</p:attrName>
                                        </p:attrNameLst>
                                      </p:cBhvr>
                                      <p:tavLst>
                                        <p:tav tm="0">
                                          <p:val>
                                            <p:strVal val="#ppt_w+.3"/>
                                          </p:val>
                                        </p:tav>
                                        <p:tav tm="100000">
                                          <p:val>
                                            <p:strVal val="#ppt_w"/>
                                          </p:val>
                                        </p:tav>
                                      </p:tavLst>
                                    </p:anim>
                                    <p:anim calcmode="lin" valueType="num">
                                      <p:cBhvr>
                                        <p:cTn id="8" dur="1000" fill="hold"/>
                                        <p:tgtEl>
                                          <p:spTgt spid="158722"/>
                                        </p:tgtEl>
                                        <p:attrNameLst>
                                          <p:attrName>ppt_h</p:attrName>
                                        </p:attrNameLst>
                                      </p:cBhvr>
                                      <p:tavLst>
                                        <p:tav tm="0">
                                          <p:val>
                                            <p:strVal val="#ppt_h"/>
                                          </p:val>
                                        </p:tav>
                                        <p:tav tm="100000">
                                          <p:val>
                                            <p:strVal val="#ppt_h"/>
                                          </p:val>
                                        </p:tav>
                                      </p:tavLst>
                                    </p:anim>
                                    <p:animEffect transition="in" filter="fade">
                                      <p:cBhvr>
                                        <p:cTn id="9" dur="1000"/>
                                        <p:tgtEl>
                                          <p:spTgt spid="15872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58723">
                                            <p:txEl>
                                              <p:pRg st="0" end="0"/>
                                            </p:txEl>
                                          </p:spTgt>
                                        </p:tgtEl>
                                        <p:attrNameLst>
                                          <p:attrName>style.visibility</p:attrName>
                                        </p:attrNameLst>
                                      </p:cBhvr>
                                      <p:to>
                                        <p:strVal val="visible"/>
                                      </p:to>
                                    </p:set>
                                    <p:anim calcmode="lin" valueType="num">
                                      <p:cBhvr>
                                        <p:cTn id="13" dur="1000" fill="hold"/>
                                        <p:tgtEl>
                                          <p:spTgt spid="15872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5872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872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58723">
                                            <p:txEl>
                                              <p:pRg st="1" end="1"/>
                                            </p:txEl>
                                          </p:spTgt>
                                        </p:tgtEl>
                                        <p:attrNameLst>
                                          <p:attrName>style.visibility</p:attrName>
                                        </p:attrNameLst>
                                      </p:cBhvr>
                                      <p:to>
                                        <p:strVal val="visible"/>
                                      </p:to>
                                    </p:set>
                                    <p:anim calcmode="lin" valueType="num">
                                      <p:cBhvr>
                                        <p:cTn id="19" dur="1000" fill="hold"/>
                                        <p:tgtEl>
                                          <p:spTgt spid="15872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5872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8723">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58723">
                                            <p:txEl>
                                              <p:pRg st="2" end="2"/>
                                            </p:txEl>
                                          </p:spTgt>
                                        </p:tgtEl>
                                        <p:attrNameLst>
                                          <p:attrName>style.visibility</p:attrName>
                                        </p:attrNameLst>
                                      </p:cBhvr>
                                      <p:to>
                                        <p:strVal val="visible"/>
                                      </p:to>
                                    </p:set>
                                    <p:anim calcmode="lin" valueType="num">
                                      <p:cBhvr>
                                        <p:cTn id="25" dur="1000" fill="hold"/>
                                        <p:tgtEl>
                                          <p:spTgt spid="15872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5872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58723">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58723">
                                            <p:txEl>
                                              <p:pRg st="3" end="3"/>
                                            </p:txEl>
                                          </p:spTgt>
                                        </p:tgtEl>
                                        <p:attrNameLst>
                                          <p:attrName>style.visibility</p:attrName>
                                        </p:attrNameLst>
                                      </p:cBhvr>
                                      <p:to>
                                        <p:strVal val="visible"/>
                                      </p:to>
                                    </p:set>
                                    <p:anim calcmode="lin" valueType="num">
                                      <p:cBhvr>
                                        <p:cTn id="31" dur="1000" fill="hold"/>
                                        <p:tgtEl>
                                          <p:spTgt spid="15872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5872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58723">
                                            <p:txEl>
                                              <p:pRg st="3" end="3"/>
                                            </p:txEl>
                                          </p:spTgt>
                                        </p:tgtEl>
                                      </p:cBhvr>
                                    </p:animEffect>
                                  </p:childTnLst>
                                </p:cTn>
                              </p:par>
                            </p:childTnLst>
                          </p:cTn>
                        </p:par>
                        <p:par>
                          <p:cTn id="34" fill="hold">
                            <p:stCondLst>
                              <p:cond delay="5000"/>
                            </p:stCondLst>
                            <p:childTnLst>
                              <p:par>
                                <p:cTn id="35" presetID="27" presetClass="emph" presetSubtype="0" fill="hold" grpId="0" nodeType="afterEffect">
                                  <p:stCondLst>
                                    <p:cond delay="0"/>
                                  </p:stCondLst>
                                  <p:childTnLst>
                                    <p:animClr clrSpc="rgb" dir="cw">
                                      <p:cBhvr override="childStyle">
                                        <p:cTn id="36" dur="250" autoRev="1" fill="hold"/>
                                        <p:tgtEl>
                                          <p:spTgt spid="158733"/>
                                        </p:tgtEl>
                                        <p:attrNameLst>
                                          <p:attrName>style.color</p:attrName>
                                        </p:attrNameLst>
                                      </p:cBhvr>
                                      <p:to>
                                        <a:schemeClr val="bg1"/>
                                      </p:to>
                                    </p:animClr>
                                    <p:animClr clrSpc="rgb" dir="cw">
                                      <p:cBhvr>
                                        <p:cTn id="37" dur="250" autoRev="1" fill="hold"/>
                                        <p:tgtEl>
                                          <p:spTgt spid="158733"/>
                                        </p:tgtEl>
                                        <p:attrNameLst>
                                          <p:attrName>fillcolor</p:attrName>
                                        </p:attrNameLst>
                                      </p:cBhvr>
                                      <p:to>
                                        <a:schemeClr val="bg1"/>
                                      </p:to>
                                    </p:animClr>
                                    <p:set>
                                      <p:cBhvr>
                                        <p:cTn id="38" dur="250" autoRev="1" fill="hold"/>
                                        <p:tgtEl>
                                          <p:spTgt spid="158733"/>
                                        </p:tgtEl>
                                        <p:attrNameLst>
                                          <p:attrName>fill.type</p:attrName>
                                        </p:attrNameLst>
                                      </p:cBhvr>
                                      <p:to>
                                        <p:strVal val="solid"/>
                                      </p:to>
                                    </p:set>
                                    <p:set>
                                      <p:cBhvr>
                                        <p:cTn id="39" dur="250" autoRev="1" fill="hold"/>
                                        <p:tgtEl>
                                          <p:spTgt spid="158733"/>
                                        </p:tgtEl>
                                        <p:attrNameLst>
                                          <p:attrName>fill.on</p:attrName>
                                        </p:attrNameLst>
                                      </p:cBhvr>
                                      <p:to>
                                        <p:strVal val="true"/>
                                      </p:to>
                                    </p:set>
                                  </p:childTnLst>
                                </p:cTn>
                              </p:par>
                            </p:childTnLst>
                          </p:cTn>
                        </p:par>
                        <p:par>
                          <p:cTn id="40" fill="hold">
                            <p:stCondLst>
                              <p:cond delay="5500"/>
                            </p:stCondLst>
                            <p:childTnLst>
                              <p:par>
                                <p:cTn id="41" presetID="6" presetClass="emph" presetSubtype="0" fill="hold" grpId="1" nodeType="afterEffect">
                                  <p:stCondLst>
                                    <p:cond delay="0"/>
                                  </p:stCondLst>
                                  <p:childTnLst>
                                    <p:animScale>
                                      <p:cBhvr>
                                        <p:cTn id="42" dur="2000" fill="hold"/>
                                        <p:tgtEl>
                                          <p:spTgt spid="158733"/>
                                        </p:tgtEl>
                                      </p:cBhvr>
                                      <p:by x="200000" y="200000"/>
                                    </p:animScale>
                                  </p:childTnLst>
                                </p:cTn>
                              </p:par>
                            </p:childTnLst>
                          </p:cTn>
                        </p:par>
                        <p:par>
                          <p:cTn id="43" fill="hold">
                            <p:stCondLst>
                              <p:cond delay="7500"/>
                            </p:stCondLst>
                            <p:childTnLst>
                              <p:par>
                                <p:cTn id="44" presetID="50" presetClass="entr" presetSubtype="0" decel="100000" fill="hold" nodeType="afterEffect">
                                  <p:stCondLst>
                                    <p:cond delay="0"/>
                                  </p:stCondLst>
                                  <p:childTnLst>
                                    <p:set>
                                      <p:cBhvr>
                                        <p:cTn id="45" dur="1" fill="hold">
                                          <p:stCondLst>
                                            <p:cond delay="0"/>
                                          </p:stCondLst>
                                        </p:cTn>
                                        <p:tgtEl>
                                          <p:spTgt spid="158727">
                                            <p:txEl>
                                              <p:pRg st="0" end="0"/>
                                            </p:txEl>
                                          </p:spTgt>
                                        </p:tgtEl>
                                        <p:attrNameLst>
                                          <p:attrName>style.visibility</p:attrName>
                                        </p:attrNameLst>
                                      </p:cBhvr>
                                      <p:to>
                                        <p:strVal val="visible"/>
                                      </p:to>
                                    </p:set>
                                    <p:anim calcmode="lin" valueType="num">
                                      <p:cBhvr>
                                        <p:cTn id="46" dur="1000" fill="hold"/>
                                        <p:tgtEl>
                                          <p:spTgt spid="158727">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158727">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158727">
                                            <p:txEl>
                                              <p:pRg st="0" end="0"/>
                                            </p:txEl>
                                          </p:spTgt>
                                        </p:tgtEl>
                                      </p:cBhvr>
                                    </p:animEffect>
                                  </p:childTnLst>
                                </p:cTn>
                              </p:par>
                            </p:childTnLst>
                          </p:cTn>
                        </p:par>
                        <p:par>
                          <p:cTn id="49" fill="hold">
                            <p:stCondLst>
                              <p:cond delay="8500"/>
                            </p:stCondLst>
                            <p:childTnLst>
                              <p:par>
                                <p:cTn id="50" presetID="27" presetClass="emph" presetSubtype="0" fill="hold" grpId="0" nodeType="afterEffect">
                                  <p:stCondLst>
                                    <p:cond delay="0"/>
                                  </p:stCondLst>
                                  <p:childTnLst>
                                    <p:animClr clrSpc="rgb" dir="cw">
                                      <p:cBhvr override="childStyle">
                                        <p:cTn id="51" dur="250" autoRev="1" fill="hold"/>
                                        <p:tgtEl>
                                          <p:spTgt spid="158734"/>
                                        </p:tgtEl>
                                        <p:attrNameLst>
                                          <p:attrName>style.color</p:attrName>
                                        </p:attrNameLst>
                                      </p:cBhvr>
                                      <p:to>
                                        <a:schemeClr val="bg1"/>
                                      </p:to>
                                    </p:animClr>
                                    <p:animClr clrSpc="rgb" dir="cw">
                                      <p:cBhvr>
                                        <p:cTn id="52" dur="250" autoRev="1" fill="hold"/>
                                        <p:tgtEl>
                                          <p:spTgt spid="158734"/>
                                        </p:tgtEl>
                                        <p:attrNameLst>
                                          <p:attrName>fillcolor</p:attrName>
                                        </p:attrNameLst>
                                      </p:cBhvr>
                                      <p:to>
                                        <a:schemeClr val="bg1"/>
                                      </p:to>
                                    </p:animClr>
                                    <p:set>
                                      <p:cBhvr>
                                        <p:cTn id="53" dur="250" autoRev="1" fill="hold"/>
                                        <p:tgtEl>
                                          <p:spTgt spid="158734"/>
                                        </p:tgtEl>
                                        <p:attrNameLst>
                                          <p:attrName>fill.type</p:attrName>
                                        </p:attrNameLst>
                                      </p:cBhvr>
                                      <p:to>
                                        <p:strVal val="solid"/>
                                      </p:to>
                                    </p:set>
                                    <p:set>
                                      <p:cBhvr>
                                        <p:cTn id="54" dur="250" autoRev="1" fill="hold"/>
                                        <p:tgtEl>
                                          <p:spTgt spid="158734"/>
                                        </p:tgtEl>
                                        <p:attrNameLst>
                                          <p:attrName>fill.on</p:attrName>
                                        </p:attrNameLst>
                                      </p:cBhvr>
                                      <p:to>
                                        <p:strVal val="true"/>
                                      </p:to>
                                    </p:set>
                                  </p:childTnLst>
                                </p:cTn>
                              </p:par>
                            </p:childTnLst>
                          </p:cTn>
                        </p:par>
                        <p:par>
                          <p:cTn id="55" fill="hold">
                            <p:stCondLst>
                              <p:cond delay="9000"/>
                            </p:stCondLst>
                            <p:childTnLst>
                              <p:par>
                                <p:cTn id="56" presetID="6" presetClass="emph" presetSubtype="0" fill="hold" grpId="1" nodeType="afterEffect">
                                  <p:stCondLst>
                                    <p:cond delay="0"/>
                                  </p:stCondLst>
                                  <p:childTnLst>
                                    <p:animScale>
                                      <p:cBhvr>
                                        <p:cTn id="57" dur="2000" fill="hold"/>
                                        <p:tgtEl>
                                          <p:spTgt spid="158734"/>
                                        </p:tgtEl>
                                      </p:cBhvr>
                                      <p:by x="200000" y="200000"/>
                                    </p:animScale>
                                  </p:childTnLst>
                                </p:cTn>
                              </p:par>
                            </p:childTnLst>
                          </p:cTn>
                        </p:par>
                        <p:par>
                          <p:cTn id="58" fill="hold">
                            <p:stCondLst>
                              <p:cond delay="11000"/>
                            </p:stCondLst>
                            <p:childTnLst>
                              <p:par>
                                <p:cTn id="59" presetID="50" presetClass="entr" presetSubtype="0" decel="100000" fill="hold" nodeType="afterEffect">
                                  <p:stCondLst>
                                    <p:cond delay="0"/>
                                  </p:stCondLst>
                                  <p:childTnLst>
                                    <p:set>
                                      <p:cBhvr>
                                        <p:cTn id="60" dur="1" fill="hold">
                                          <p:stCondLst>
                                            <p:cond delay="0"/>
                                          </p:stCondLst>
                                        </p:cTn>
                                        <p:tgtEl>
                                          <p:spTgt spid="158730">
                                            <p:txEl>
                                              <p:pRg st="0" end="0"/>
                                            </p:txEl>
                                          </p:spTgt>
                                        </p:tgtEl>
                                        <p:attrNameLst>
                                          <p:attrName>style.visibility</p:attrName>
                                        </p:attrNameLst>
                                      </p:cBhvr>
                                      <p:to>
                                        <p:strVal val="visible"/>
                                      </p:to>
                                    </p:set>
                                    <p:anim calcmode="lin" valueType="num">
                                      <p:cBhvr>
                                        <p:cTn id="61" dur="1000" fill="hold"/>
                                        <p:tgtEl>
                                          <p:spTgt spid="158730">
                                            <p:txEl>
                                              <p:pRg st="0" end="0"/>
                                            </p:txEl>
                                          </p:spTgt>
                                        </p:tgtEl>
                                        <p:attrNameLst>
                                          <p:attrName>ppt_w</p:attrName>
                                        </p:attrNameLst>
                                      </p:cBhvr>
                                      <p:tavLst>
                                        <p:tav tm="0">
                                          <p:val>
                                            <p:strVal val="#ppt_w+.3"/>
                                          </p:val>
                                        </p:tav>
                                        <p:tav tm="100000">
                                          <p:val>
                                            <p:strVal val="#ppt_w"/>
                                          </p:val>
                                        </p:tav>
                                      </p:tavLst>
                                    </p:anim>
                                    <p:anim calcmode="lin" valueType="num">
                                      <p:cBhvr>
                                        <p:cTn id="62" dur="1000" fill="hold"/>
                                        <p:tgtEl>
                                          <p:spTgt spid="158730">
                                            <p:txEl>
                                              <p:pRg st="0" end="0"/>
                                            </p:txEl>
                                          </p:spTgt>
                                        </p:tgtEl>
                                        <p:attrNameLst>
                                          <p:attrName>ppt_h</p:attrName>
                                        </p:attrNameLst>
                                      </p:cBhvr>
                                      <p:tavLst>
                                        <p:tav tm="0">
                                          <p:val>
                                            <p:strVal val="#ppt_h"/>
                                          </p:val>
                                        </p:tav>
                                        <p:tav tm="100000">
                                          <p:val>
                                            <p:strVal val="#ppt_h"/>
                                          </p:val>
                                        </p:tav>
                                      </p:tavLst>
                                    </p:anim>
                                    <p:animEffect transition="in" filter="fade">
                                      <p:cBhvr>
                                        <p:cTn id="63" dur="1000"/>
                                        <p:tgtEl>
                                          <p:spTgt spid="158730">
                                            <p:txEl>
                                              <p:pRg st="0" end="0"/>
                                            </p:txEl>
                                          </p:spTgt>
                                        </p:tgtEl>
                                      </p:cBhvr>
                                    </p:animEffect>
                                  </p:childTnLst>
                                </p:cTn>
                              </p:par>
                            </p:childTnLst>
                          </p:cTn>
                        </p:par>
                        <p:par>
                          <p:cTn id="64" fill="hold">
                            <p:stCondLst>
                              <p:cond delay="12000"/>
                            </p:stCondLst>
                            <p:childTnLst>
                              <p:par>
                                <p:cTn id="65" presetID="27" presetClass="emph" presetSubtype="0" fill="hold" grpId="0" nodeType="afterEffect">
                                  <p:stCondLst>
                                    <p:cond delay="0"/>
                                  </p:stCondLst>
                                  <p:childTnLst>
                                    <p:animClr clrSpc="rgb" dir="cw">
                                      <p:cBhvr override="childStyle">
                                        <p:cTn id="66" dur="250" autoRev="1" fill="hold"/>
                                        <p:tgtEl>
                                          <p:spTgt spid="158732"/>
                                        </p:tgtEl>
                                        <p:attrNameLst>
                                          <p:attrName>style.color</p:attrName>
                                        </p:attrNameLst>
                                      </p:cBhvr>
                                      <p:to>
                                        <a:schemeClr val="bg1"/>
                                      </p:to>
                                    </p:animClr>
                                    <p:animClr clrSpc="rgb" dir="cw">
                                      <p:cBhvr>
                                        <p:cTn id="67" dur="250" autoRev="1" fill="hold"/>
                                        <p:tgtEl>
                                          <p:spTgt spid="158732"/>
                                        </p:tgtEl>
                                        <p:attrNameLst>
                                          <p:attrName>fillcolor</p:attrName>
                                        </p:attrNameLst>
                                      </p:cBhvr>
                                      <p:to>
                                        <a:schemeClr val="bg1"/>
                                      </p:to>
                                    </p:animClr>
                                    <p:set>
                                      <p:cBhvr>
                                        <p:cTn id="68" dur="250" autoRev="1" fill="hold"/>
                                        <p:tgtEl>
                                          <p:spTgt spid="158732"/>
                                        </p:tgtEl>
                                        <p:attrNameLst>
                                          <p:attrName>fill.type</p:attrName>
                                        </p:attrNameLst>
                                      </p:cBhvr>
                                      <p:to>
                                        <p:strVal val="solid"/>
                                      </p:to>
                                    </p:set>
                                    <p:set>
                                      <p:cBhvr>
                                        <p:cTn id="69" dur="250" autoRev="1" fill="hold"/>
                                        <p:tgtEl>
                                          <p:spTgt spid="158732"/>
                                        </p:tgtEl>
                                        <p:attrNameLst>
                                          <p:attrName>fill.on</p:attrName>
                                        </p:attrNameLst>
                                      </p:cBhvr>
                                      <p:to>
                                        <p:strVal val="true"/>
                                      </p:to>
                                    </p:set>
                                  </p:childTnLst>
                                </p:cTn>
                              </p:par>
                            </p:childTnLst>
                          </p:cTn>
                        </p:par>
                        <p:par>
                          <p:cTn id="70" fill="hold">
                            <p:stCondLst>
                              <p:cond delay="12500"/>
                            </p:stCondLst>
                            <p:childTnLst>
                              <p:par>
                                <p:cTn id="71" presetID="6" presetClass="emph" presetSubtype="0" fill="hold" grpId="1" nodeType="afterEffect">
                                  <p:stCondLst>
                                    <p:cond delay="0"/>
                                  </p:stCondLst>
                                  <p:childTnLst>
                                    <p:animScale>
                                      <p:cBhvr>
                                        <p:cTn id="72" dur="2000" fill="hold"/>
                                        <p:tgtEl>
                                          <p:spTgt spid="158732"/>
                                        </p:tgtEl>
                                      </p:cBhvr>
                                      <p:by x="200000" y="200000"/>
                                    </p:animScale>
                                  </p:childTnLst>
                                </p:cTn>
                              </p:par>
                            </p:childTnLst>
                          </p:cTn>
                        </p:par>
                        <p:par>
                          <p:cTn id="73" fill="hold">
                            <p:stCondLst>
                              <p:cond delay="14500"/>
                            </p:stCondLst>
                            <p:childTnLst>
                              <p:par>
                                <p:cTn id="74" presetID="50" presetClass="entr" presetSubtype="0" decel="100000" fill="hold" nodeType="afterEffect">
                                  <p:stCondLst>
                                    <p:cond delay="0"/>
                                  </p:stCondLst>
                                  <p:childTnLst>
                                    <p:set>
                                      <p:cBhvr>
                                        <p:cTn id="75" dur="1" fill="hold">
                                          <p:stCondLst>
                                            <p:cond delay="0"/>
                                          </p:stCondLst>
                                        </p:cTn>
                                        <p:tgtEl>
                                          <p:spTgt spid="158729">
                                            <p:txEl>
                                              <p:pRg st="0" end="0"/>
                                            </p:txEl>
                                          </p:spTgt>
                                        </p:tgtEl>
                                        <p:attrNameLst>
                                          <p:attrName>style.visibility</p:attrName>
                                        </p:attrNameLst>
                                      </p:cBhvr>
                                      <p:to>
                                        <p:strVal val="visible"/>
                                      </p:to>
                                    </p:set>
                                    <p:anim calcmode="lin" valueType="num">
                                      <p:cBhvr>
                                        <p:cTn id="76" dur="1000" fill="hold"/>
                                        <p:tgtEl>
                                          <p:spTgt spid="158729">
                                            <p:txEl>
                                              <p:pRg st="0" end="0"/>
                                            </p:txEl>
                                          </p:spTgt>
                                        </p:tgtEl>
                                        <p:attrNameLst>
                                          <p:attrName>ppt_w</p:attrName>
                                        </p:attrNameLst>
                                      </p:cBhvr>
                                      <p:tavLst>
                                        <p:tav tm="0">
                                          <p:val>
                                            <p:strVal val="#ppt_w+.3"/>
                                          </p:val>
                                        </p:tav>
                                        <p:tav tm="100000">
                                          <p:val>
                                            <p:strVal val="#ppt_w"/>
                                          </p:val>
                                        </p:tav>
                                      </p:tavLst>
                                    </p:anim>
                                    <p:anim calcmode="lin" valueType="num">
                                      <p:cBhvr>
                                        <p:cTn id="77" dur="1000" fill="hold"/>
                                        <p:tgtEl>
                                          <p:spTgt spid="158729">
                                            <p:txEl>
                                              <p:pRg st="0" end="0"/>
                                            </p:txEl>
                                          </p:spTgt>
                                        </p:tgtEl>
                                        <p:attrNameLst>
                                          <p:attrName>ppt_h</p:attrName>
                                        </p:attrNameLst>
                                      </p:cBhvr>
                                      <p:tavLst>
                                        <p:tav tm="0">
                                          <p:val>
                                            <p:strVal val="#ppt_h"/>
                                          </p:val>
                                        </p:tav>
                                        <p:tav tm="100000">
                                          <p:val>
                                            <p:strVal val="#ppt_h"/>
                                          </p:val>
                                        </p:tav>
                                      </p:tavLst>
                                    </p:anim>
                                    <p:animEffect transition="in" filter="fade">
                                      <p:cBhvr>
                                        <p:cTn id="78" dur="1000"/>
                                        <p:tgtEl>
                                          <p:spTgt spid="158729">
                                            <p:txEl>
                                              <p:pRg st="0" end="0"/>
                                            </p:txEl>
                                          </p:spTgt>
                                        </p:tgtEl>
                                      </p:cBhvr>
                                    </p:animEffect>
                                  </p:childTnLst>
                                </p:cTn>
                              </p:par>
                            </p:childTnLst>
                          </p:cTn>
                        </p:par>
                        <p:par>
                          <p:cTn id="79" fill="hold">
                            <p:stCondLst>
                              <p:cond delay="15500"/>
                            </p:stCondLst>
                            <p:childTnLst>
                              <p:par>
                                <p:cTn id="80" presetID="50" presetClass="entr" presetSubtype="0" decel="100000" fill="hold" nodeType="afterEffect">
                                  <p:stCondLst>
                                    <p:cond delay="0"/>
                                  </p:stCondLst>
                                  <p:childTnLst>
                                    <p:set>
                                      <p:cBhvr>
                                        <p:cTn id="81" dur="1" fill="hold">
                                          <p:stCondLst>
                                            <p:cond delay="0"/>
                                          </p:stCondLst>
                                        </p:cTn>
                                        <p:tgtEl>
                                          <p:spTgt spid="158731">
                                            <p:txEl>
                                              <p:pRg st="0" end="0"/>
                                            </p:txEl>
                                          </p:spTgt>
                                        </p:tgtEl>
                                        <p:attrNameLst>
                                          <p:attrName>style.visibility</p:attrName>
                                        </p:attrNameLst>
                                      </p:cBhvr>
                                      <p:to>
                                        <p:strVal val="visible"/>
                                      </p:to>
                                    </p:set>
                                    <p:anim calcmode="lin" valueType="num">
                                      <p:cBhvr>
                                        <p:cTn id="82" dur="1000" fill="hold"/>
                                        <p:tgtEl>
                                          <p:spTgt spid="158731">
                                            <p:txEl>
                                              <p:pRg st="0" end="0"/>
                                            </p:txEl>
                                          </p:spTgt>
                                        </p:tgtEl>
                                        <p:attrNameLst>
                                          <p:attrName>ppt_w</p:attrName>
                                        </p:attrNameLst>
                                      </p:cBhvr>
                                      <p:tavLst>
                                        <p:tav tm="0">
                                          <p:val>
                                            <p:strVal val="#ppt_w+.3"/>
                                          </p:val>
                                        </p:tav>
                                        <p:tav tm="100000">
                                          <p:val>
                                            <p:strVal val="#ppt_w"/>
                                          </p:val>
                                        </p:tav>
                                      </p:tavLst>
                                    </p:anim>
                                    <p:anim calcmode="lin" valueType="num">
                                      <p:cBhvr>
                                        <p:cTn id="83" dur="1000" fill="hold"/>
                                        <p:tgtEl>
                                          <p:spTgt spid="158731">
                                            <p:txEl>
                                              <p:pRg st="0" end="0"/>
                                            </p:txEl>
                                          </p:spTgt>
                                        </p:tgtEl>
                                        <p:attrNameLst>
                                          <p:attrName>ppt_h</p:attrName>
                                        </p:attrNameLst>
                                      </p:cBhvr>
                                      <p:tavLst>
                                        <p:tav tm="0">
                                          <p:val>
                                            <p:strVal val="#ppt_h"/>
                                          </p:val>
                                        </p:tav>
                                        <p:tav tm="100000">
                                          <p:val>
                                            <p:strVal val="#ppt_h"/>
                                          </p:val>
                                        </p:tav>
                                      </p:tavLst>
                                    </p:anim>
                                    <p:animEffect transition="in" filter="fade">
                                      <p:cBhvr>
                                        <p:cTn id="84" dur="1000"/>
                                        <p:tgtEl>
                                          <p:spTgt spid="158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P spid="158732" grpId="0" animBg="1"/>
      <p:bldP spid="158732" grpId="1" animBg="1"/>
      <p:bldP spid="158733" grpId="0" animBg="1"/>
      <p:bldP spid="158733" grpId="1" animBg="1"/>
      <p:bldP spid="158734" grpId="0" animBg="1"/>
      <p:bldP spid="158734"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92275" y="274638"/>
            <a:ext cx="6994525" cy="1143000"/>
          </a:xfrm>
        </p:spPr>
        <p:txBody>
          <a:bodyPr/>
          <a:lstStyle/>
          <a:p>
            <a:pPr eaLnBrk="1" hangingPunct="1"/>
            <a:r>
              <a:rPr lang="uk-UA" smtClean="0"/>
              <a:t>Трипільські протоміста</a:t>
            </a:r>
            <a:endParaRPr lang="ru-RU" smtClean="0"/>
          </a:p>
        </p:txBody>
      </p:sp>
      <p:pic>
        <p:nvPicPr>
          <p:cNvPr id="154631" name="Picture 7" descr="geomag раскопки майдфнец"/>
          <p:cNvPicPr>
            <a:picLocks noChangeAspect="1" noChangeArrowheads="1"/>
          </p:cNvPicPr>
          <p:nvPr/>
        </p:nvPicPr>
        <p:blipFill>
          <a:blip r:embed="rId3" cstate="email"/>
          <a:srcRect/>
          <a:stretch>
            <a:fillRect/>
          </a:stretch>
        </p:blipFill>
        <p:spPr bwMode="auto">
          <a:xfrm>
            <a:off x="5757863" y="4308475"/>
            <a:ext cx="3348037" cy="2511425"/>
          </a:xfrm>
          <a:prstGeom prst="rect">
            <a:avLst/>
          </a:prstGeom>
          <a:noFill/>
          <a:effectLst>
            <a:outerShdw dist="107763" dir="13500000" algn="ctr" rotWithShape="0">
              <a:srgbClr val="808080">
                <a:alpha val="50000"/>
              </a:srgbClr>
            </a:outerShdw>
          </a:effectLst>
        </p:spPr>
      </p:pic>
      <p:pic>
        <p:nvPicPr>
          <p:cNvPr id="154632" name="Picture 8" descr="maidanetz"/>
          <p:cNvPicPr>
            <a:picLocks noChangeAspect="1" noChangeArrowheads="1"/>
          </p:cNvPicPr>
          <p:nvPr/>
        </p:nvPicPr>
        <p:blipFill>
          <a:blip r:embed="rId4" cstate="email"/>
          <a:srcRect/>
          <a:stretch>
            <a:fillRect/>
          </a:stretch>
        </p:blipFill>
        <p:spPr bwMode="auto">
          <a:xfrm>
            <a:off x="0" y="4337050"/>
            <a:ext cx="3835400" cy="2520950"/>
          </a:xfrm>
          <a:prstGeom prst="rect">
            <a:avLst/>
          </a:prstGeom>
          <a:noFill/>
          <a:effectLst>
            <a:outerShdw dist="107763" dir="18900000" algn="ctr" rotWithShape="0">
              <a:srgbClr val="808080">
                <a:alpha val="50000"/>
              </a:srgbClr>
            </a:outerShdw>
          </a:effectLst>
        </p:spPr>
      </p:pic>
      <p:sp>
        <p:nvSpPr>
          <p:cNvPr id="154634" name="Rectangle 10" descr="Пергамент"/>
          <p:cNvSpPr>
            <a:spLocks noChangeArrowheads="1"/>
          </p:cNvSpPr>
          <p:nvPr/>
        </p:nvSpPr>
        <p:spPr bwMode="auto">
          <a:xfrm>
            <a:off x="38100" y="1379538"/>
            <a:ext cx="3240088" cy="2249487"/>
          </a:xfrm>
          <a:prstGeom prst="rect">
            <a:avLst/>
          </a:prstGeom>
          <a:blipFill dpi="0" rotWithShape="1">
            <a:blip r:embed="rId5" cstate="email"/>
            <a:srcRect/>
            <a:tile tx="0" ty="0" sx="100000" sy="100000" flip="none" algn="tl"/>
          </a:blipFill>
          <a:ln w="9525">
            <a:noFill/>
            <a:miter lim="800000"/>
            <a:headEnd/>
            <a:tailEnd/>
          </a:ln>
        </p:spPr>
        <p:txBody>
          <a:bodyPr lIns="90000" tIns="46800" rIns="90000" bIns="46800" anchor="ctr">
            <a:spAutoFit/>
          </a:bodyPr>
          <a:lstStyle/>
          <a:p>
            <a:pPr algn="ctr"/>
            <a:r>
              <a:rPr lang="uk-UA" sz="2000"/>
              <a:t>Панорама </a:t>
            </a:r>
            <a:r>
              <a:rPr lang="en-US" sz="2000"/>
              <a:t/>
            </a:r>
            <a:br>
              <a:rPr lang="en-US" sz="2000"/>
            </a:br>
            <a:r>
              <a:rPr lang="uk-UA" sz="2000"/>
              <a:t>трипільського протоміста </a:t>
            </a:r>
            <a:br>
              <a:rPr lang="uk-UA" sz="2000"/>
            </a:br>
            <a:r>
              <a:rPr lang="uk-UA" sz="2000"/>
              <a:t>біля с. </a:t>
            </a:r>
            <a:r>
              <a:rPr lang="uk-UA" sz="2000" b="1"/>
              <a:t>МАЙДАНЕЦЬКЕ</a:t>
            </a:r>
          </a:p>
          <a:p>
            <a:pPr algn="ctr"/>
            <a:r>
              <a:rPr lang="uk-UA" sz="2000"/>
              <a:t>(3600—3500 рр. до н. е. )</a:t>
            </a:r>
          </a:p>
          <a:p>
            <a:pPr algn="ctr"/>
            <a:r>
              <a:rPr lang="uk-UA" sz="2000"/>
              <a:t>Площа – 2 кв. км, </a:t>
            </a:r>
            <a:br>
              <a:rPr lang="uk-UA" sz="2000"/>
            </a:br>
            <a:r>
              <a:rPr lang="uk-UA" sz="2000"/>
              <a:t>близько 2 тисяч споруд, </a:t>
            </a:r>
            <a:br>
              <a:rPr lang="uk-UA" sz="2000"/>
            </a:br>
            <a:r>
              <a:rPr lang="uk-UA" sz="2000"/>
              <a:t>6 – 9 тисяч мешканців</a:t>
            </a:r>
            <a:endParaRPr lang="ru-RU" sz="2000"/>
          </a:p>
        </p:txBody>
      </p:sp>
      <p:sp>
        <p:nvSpPr>
          <p:cNvPr id="154635" name="Text Box 11"/>
          <p:cNvSpPr txBox="1">
            <a:spLocks noChangeArrowheads="1"/>
          </p:cNvSpPr>
          <p:nvPr/>
        </p:nvSpPr>
        <p:spPr bwMode="auto">
          <a:xfrm>
            <a:off x="3708400" y="4275138"/>
            <a:ext cx="1871663" cy="1006475"/>
          </a:xfrm>
          <a:prstGeom prst="rect">
            <a:avLst/>
          </a:prstGeom>
          <a:noFill/>
          <a:ln w="9525">
            <a:noFill/>
            <a:miter lim="800000"/>
            <a:headEnd/>
            <a:tailEnd/>
          </a:ln>
        </p:spPr>
        <p:txBody>
          <a:bodyPr lIns="90000" tIns="46800" rIns="90000" bIns="46800">
            <a:spAutoFit/>
          </a:bodyPr>
          <a:lstStyle/>
          <a:p>
            <a:pPr algn="ctr">
              <a:spcBef>
                <a:spcPct val="50000"/>
              </a:spcBef>
            </a:pPr>
            <a:r>
              <a:rPr lang="uk-UA" sz="2000">
                <a:sym typeface="Wingdings" pitchFamily="2" charset="2"/>
              </a:rPr>
              <a:t> </a:t>
            </a:r>
            <a:r>
              <a:rPr lang="uk-UA" sz="2000"/>
              <a:t>Фрагмент реконструкції протоміста</a:t>
            </a:r>
            <a:endParaRPr lang="ru-RU" sz="2000"/>
          </a:p>
        </p:txBody>
      </p:sp>
      <p:sp>
        <p:nvSpPr>
          <p:cNvPr id="154636" name="Text Box 12"/>
          <p:cNvSpPr txBox="1">
            <a:spLocks noChangeArrowheads="1"/>
          </p:cNvSpPr>
          <p:nvPr/>
        </p:nvSpPr>
        <p:spPr bwMode="auto">
          <a:xfrm>
            <a:off x="3810000" y="5703888"/>
            <a:ext cx="2014538" cy="1006475"/>
          </a:xfrm>
          <a:prstGeom prst="rect">
            <a:avLst/>
          </a:prstGeom>
          <a:noFill/>
          <a:ln w="9525">
            <a:noFill/>
            <a:miter lim="800000"/>
            <a:headEnd/>
            <a:tailEnd/>
          </a:ln>
        </p:spPr>
        <p:txBody>
          <a:bodyPr lIns="90000" tIns="46800" rIns="90000" bIns="46800">
            <a:spAutoFit/>
          </a:bodyPr>
          <a:lstStyle/>
          <a:p>
            <a:pPr algn="ctr">
              <a:spcBef>
                <a:spcPct val="50000"/>
              </a:spcBef>
            </a:pPr>
            <a:r>
              <a:rPr lang="uk-UA" sz="2000"/>
              <a:t>Карта місцевості </a:t>
            </a:r>
            <a:br>
              <a:rPr lang="uk-UA" sz="2000"/>
            </a:br>
            <a:r>
              <a:rPr lang="uk-UA" sz="2000"/>
              <a:t>(100 </a:t>
            </a:r>
            <a:r>
              <a:rPr lang="en-US" sz="2000">
                <a:cs typeface="Arial" charset="0"/>
              </a:rPr>
              <a:t>×</a:t>
            </a:r>
            <a:r>
              <a:rPr lang="uk-UA" sz="2000">
                <a:cs typeface="Arial" charset="0"/>
              </a:rPr>
              <a:t> 100м) </a:t>
            </a:r>
            <a:r>
              <a:rPr lang="uk-UA" sz="2000" b="1">
                <a:sym typeface="Wingdings" pitchFamily="2" charset="2"/>
              </a:rPr>
              <a:t></a:t>
            </a:r>
            <a:r>
              <a:rPr lang="uk-UA"/>
              <a:t>  </a:t>
            </a:r>
            <a:endParaRPr lang="ru-RU"/>
          </a:p>
        </p:txBody>
      </p:sp>
      <p:pic>
        <p:nvPicPr>
          <p:cNvPr id="154633" name="Picture 9" descr="панорама миста"/>
          <p:cNvPicPr>
            <a:picLocks noChangeAspect="1" noChangeArrowheads="1"/>
          </p:cNvPicPr>
          <p:nvPr/>
        </p:nvPicPr>
        <p:blipFill>
          <a:blip r:embed="rId6" cstate="email"/>
          <a:srcRect/>
          <a:stretch>
            <a:fillRect/>
          </a:stretch>
        </p:blipFill>
        <p:spPr bwMode="auto">
          <a:xfrm>
            <a:off x="3341688" y="1457325"/>
            <a:ext cx="5764212" cy="2695575"/>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1000" fill="hold"/>
                                        <p:tgtEl>
                                          <p:spTgt spid="154626"/>
                                        </p:tgtEl>
                                        <p:attrNameLst>
                                          <p:attrName>ppt_x</p:attrName>
                                        </p:attrNameLst>
                                      </p:cBhvr>
                                      <p:tavLst>
                                        <p:tav tm="0">
                                          <p:val>
                                            <p:strVal val="#ppt_x-.2"/>
                                          </p:val>
                                        </p:tav>
                                        <p:tav tm="100000">
                                          <p:val>
                                            <p:strVal val="#ppt_x"/>
                                          </p:val>
                                        </p:tav>
                                      </p:tavLst>
                                    </p:anim>
                                    <p:anim calcmode="lin" valueType="num">
                                      <p:cBhvr>
                                        <p:cTn id="8" dur="1000" fill="hold"/>
                                        <p:tgtEl>
                                          <p:spTgt spid="154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26"/>
                                        </p:tgtEl>
                                      </p:cBhvr>
                                    </p:animEffect>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154634"/>
                                        </p:tgtEl>
                                      </p:cBhvr>
                                    </p:animEffect>
                                    <p:animScale>
                                      <p:cBhvr>
                                        <p:cTn id="13" dur="250" autoRev="1" fill="hold"/>
                                        <p:tgtEl>
                                          <p:spTgt spid="154634"/>
                                        </p:tgtEl>
                                      </p:cBhvr>
                                      <p:by x="105000" y="105000"/>
                                    </p:animScale>
                                  </p:childTnLst>
                                </p:cTn>
                              </p:par>
                            </p:childTnLst>
                          </p:cTn>
                        </p:par>
                        <p:par>
                          <p:cTn id="14" fill="hold">
                            <p:stCondLst>
                              <p:cond delay="1500"/>
                            </p:stCondLst>
                            <p:childTnLst>
                              <p:par>
                                <p:cTn id="15" presetID="8" presetClass="entr" presetSubtype="16" fill="hold" nodeType="afterEffect">
                                  <p:stCondLst>
                                    <p:cond delay="0"/>
                                  </p:stCondLst>
                                  <p:childTnLst>
                                    <p:set>
                                      <p:cBhvr>
                                        <p:cTn id="16" dur="1" fill="hold">
                                          <p:stCondLst>
                                            <p:cond delay="0"/>
                                          </p:stCondLst>
                                        </p:cTn>
                                        <p:tgtEl>
                                          <p:spTgt spid="154633"/>
                                        </p:tgtEl>
                                        <p:attrNameLst>
                                          <p:attrName>style.visibility</p:attrName>
                                        </p:attrNameLst>
                                      </p:cBhvr>
                                      <p:to>
                                        <p:strVal val="visible"/>
                                      </p:to>
                                    </p:set>
                                    <p:animEffect transition="in" filter="diamond(in)">
                                      <p:cBhvr>
                                        <p:cTn id="17" dur="2000"/>
                                        <p:tgtEl>
                                          <p:spTgt spid="154633"/>
                                        </p:tgtEl>
                                      </p:cBhvr>
                                    </p:animEffect>
                                  </p:childTnLst>
                                </p:cTn>
                              </p:par>
                            </p:childTnLst>
                          </p:cTn>
                        </p:par>
                        <p:par>
                          <p:cTn id="18" fill="hold">
                            <p:stCondLst>
                              <p:cond delay="3500"/>
                            </p:stCondLst>
                            <p:childTnLst>
                              <p:par>
                                <p:cTn id="19" presetID="26" presetClass="emph" presetSubtype="0" fill="hold" grpId="0" nodeType="afterEffect">
                                  <p:stCondLst>
                                    <p:cond delay="0"/>
                                  </p:stCondLst>
                                  <p:childTnLst>
                                    <p:animEffect transition="out" filter="fade">
                                      <p:cBhvr>
                                        <p:cTn id="20" dur="500" tmFilter="0, 0; .2, .5; .8, .5; 1, 0"/>
                                        <p:tgtEl>
                                          <p:spTgt spid="154635"/>
                                        </p:tgtEl>
                                      </p:cBhvr>
                                    </p:animEffect>
                                    <p:animScale>
                                      <p:cBhvr>
                                        <p:cTn id="21" dur="250" autoRev="1" fill="hold"/>
                                        <p:tgtEl>
                                          <p:spTgt spid="154635"/>
                                        </p:tgtEl>
                                      </p:cBhvr>
                                      <p:by x="105000" y="105000"/>
                                    </p:animScale>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54632"/>
                                        </p:tgtEl>
                                        <p:attrNameLst>
                                          <p:attrName>style.visibility</p:attrName>
                                        </p:attrNameLst>
                                      </p:cBhvr>
                                      <p:to>
                                        <p:strVal val="visible"/>
                                      </p:to>
                                    </p:set>
                                    <p:animEffect transition="in" filter="fade">
                                      <p:cBhvr>
                                        <p:cTn id="25" dur="1000"/>
                                        <p:tgtEl>
                                          <p:spTgt spid="154632"/>
                                        </p:tgtEl>
                                      </p:cBhvr>
                                    </p:animEffect>
                                    <p:anim calcmode="lin" valueType="num">
                                      <p:cBhvr>
                                        <p:cTn id="26" dur="1000" fill="hold"/>
                                        <p:tgtEl>
                                          <p:spTgt spid="154632"/>
                                        </p:tgtEl>
                                        <p:attrNameLst>
                                          <p:attrName>ppt_x</p:attrName>
                                        </p:attrNameLst>
                                      </p:cBhvr>
                                      <p:tavLst>
                                        <p:tav tm="0">
                                          <p:val>
                                            <p:strVal val="#ppt_x"/>
                                          </p:val>
                                        </p:tav>
                                        <p:tav tm="100000">
                                          <p:val>
                                            <p:strVal val="#ppt_x"/>
                                          </p:val>
                                        </p:tav>
                                      </p:tavLst>
                                    </p:anim>
                                    <p:anim calcmode="lin" valueType="num">
                                      <p:cBhvr>
                                        <p:cTn id="27" dur="1000" fill="hold"/>
                                        <p:tgtEl>
                                          <p:spTgt spid="154632"/>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6" presetClass="emph" presetSubtype="0" fill="hold" grpId="0" nodeType="afterEffect">
                                  <p:stCondLst>
                                    <p:cond delay="0"/>
                                  </p:stCondLst>
                                  <p:childTnLst>
                                    <p:animEffect transition="out" filter="fade">
                                      <p:cBhvr>
                                        <p:cTn id="30" dur="500" tmFilter="0, 0; .2, .5; .8, .5; 1, 0"/>
                                        <p:tgtEl>
                                          <p:spTgt spid="154636"/>
                                        </p:tgtEl>
                                      </p:cBhvr>
                                    </p:animEffect>
                                    <p:animScale>
                                      <p:cBhvr>
                                        <p:cTn id="31" dur="250" autoRev="1" fill="hold"/>
                                        <p:tgtEl>
                                          <p:spTgt spid="154636"/>
                                        </p:tgtEl>
                                      </p:cBhvr>
                                      <p:by x="105000" y="105000"/>
                                    </p:animScale>
                                  </p:childTnLst>
                                </p:cTn>
                              </p:par>
                            </p:childTnLst>
                          </p:cTn>
                        </p:par>
                        <p:par>
                          <p:cTn id="32" fill="hold">
                            <p:stCondLst>
                              <p:cond delay="5500"/>
                            </p:stCondLst>
                            <p:childTnLst>
                              <p:par>
                                <p:cTn id="33" presetID="42" presetClass="entr" presetSubtype="0" fill="hold" nodeType="afterEffect">
                                  <p:stCondLst>
                                    <p:cond delay="0"/>
                                  </p:stCondLst>
                                  <p:childTnLst>
                                    <p:set>
                                      <p:cBhvr>
                                        <p:cTn id="34" dur="1" fill="hold">
                                          <p:stCondLst>
                                            <p:cond delay="0"/>
                                          </p:stCondLst>
                                        </p:cTn>
                                        <p:tgtEl>
                                          <p:spTgt spid="154631"/>
                                        </p:tgtEl>
                                        <p:attrNameLst>
                                          <p:attrName>style.visibility</p:attrName>
                                        </p:attrNameLst>
                                      </p:cBhvr>
                                      <p:to>
                                        <p:strVal val="visible"/>
                                      </p:to>
                                    </p:set>
                                    <p:animEffect transition="in" filter="fade">
                                      <p:cBhvr>
                                        <p:cTn id="35" dur="1000"/>
                                        <p:tgtEl>
                                          <p:spTgt spid="154631"/>
                                        </p:tgtEl>
                                      </p:cBhvr>
                                    </p:animEffect>
                                    <p:anim calcmode="lin" valueType="num">
                                      <p:cBhvr>
                                        <p:cTn id="36" dur="1000" fill="hold"/>
                                        <p:tgtEl>
                                          <p:spTgt spid="154631"/>
                                        </p:tgtEl>
                                        <p:attrNameLst>
                                          <p:attrName>ppt_x</p:attrName>
                                        </p:attrNameLst>
                                      </p:cBhvr>
                                      <p:tavLst>
                                        <p:tav tm="0">
                                          <p:val>
                                            <p:strVal val="#ppt_x"/>
                                          </p:val>
                                        </p:tav>
                                        <p:tav tm="100000">
                                          <p:val>
                                            <p:strVal val="#ppt_x"/>
                                          </p:val>
                                        </p:tav>
                                      </p:tavLst>
                                    </p:anim>
                                    <p:anim calcmode="lin" valueType="num">
                                      <p:cBhvr>
                                        <p:cTn id="37" dur="1000" fill="hold"/>
                                        <p:tgtEl>
                                          <p:spTgt spid="1546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34" grpId="0" animBg="1"/>
      <p:bldP spid="154635" grpId="0"/>
      <p:bldP spid="15463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uk-UA" smtClean="0"/>
              <a:t>Трипільське житло </a:t>
            </a:r>
            <a:endParaRPr lang="ru-RU" smtClean="0"/>
          </a:p>
        </p:txBody>
      </p:sp>
      <p:sp>
        <p:nvSpPr>
          <p:cNvPr id="114691" name="Rectangle 3"/>
          <p:cNvSpPr>
            <a:spLocks noGrp="1" noChangeArrowheads="1"/>
          </p:cNvSpPr>
          <p:nvPr>
            <p:ph type="body" sz="half" idx="1"/>
          </p:nvPr>
        </p:nvSpPr>
        <p:spPr>
          <a:xfrm>
            <a:off x="4859338" y="1196975"/>
            <a:ext cx="4284662" cy="5400675"/>
          </a:xfrm>
          <a:noFill/>
        </p:spPr>
        <p:txBody>
          <a:bodyPr tIns="0" bIns="0">
            <a:normAutofit/>
          </a:bodyPr>
          <a:lstStyle/>
          <a:p>
            <a:pPr marL="0" indent="0" eaLnBrk="1" hangingPunct="1">
              <a:lnSpc>
                <a:spcPct val="80000"/>
              </a:lnSpc>
              <a:buFontTx/>
              <a:buNone/>
            </a:pPr>
            <a:r>
              <a:rPr lang="uk-UA" sz="2300" smtClean="0"/>
              <a:t>“Трипільська хата стояла на слупах, і на 1-му поверсі, мабуть, розміщувалися господарські приміщення — для худоби, зберігання якихось запасів. </a:t>
            </a:r>
            <a:r>
              <a:rPr lang="en-US" sz="2300" smtClean="0"/>
              <a:t/>
            </a:r>
            <a:br>
              <a:rPr lang="en-US" sz="2300" smtClean="0"/>
            </a:br>
            <a:r>
              <a:rPr lang="uk-UA" sz="2300" smtClean="0"/>
              <a:t>А для проживання відводився 2-й поверх. Саме там ми знаходимо жертовники, печі, лави, робочі місця. Житло ж трипільців було досить великих розмірів: завширшки 4,5 — 5 м, а завдовжки від 10 до 20 м. Штукатурка прогладжена, стіни пофарбовані в теракотовий (цегляний) колір, вікна круглі”</a:t>
            </a:r>
          </a:p>
          <a:p>
            <a:pPr marL="0" indent="0" algn="r" eaLnBrk="1" hangingPunct="1">
              <a:lnSpc>
                <a:spcPct val="80000"/>
              </a:lnSpc>
              <a:buFontTx/>
              <a:buNone/>
            </a:pPr>
            <a:r>
              <a:rPr lang="uk-UA" sz="1800" smtClean="0"/>
              <a:t> </a:t>
            </a:r>
            <a:r>
              <a:rPr lang="ru-RU" sz="2000" smtClean="0"/>
              <a:t>(</a:t>
            </a:r>
            <a:r>
              <a:rPr lang="ru-RU" sz="2000" b="1" i="1" smtClean="0"/>
              <a:t>Археолог</a:t>
            </a:r>
            <a:r>
              <a:rPr lang="ru-RU" sz="2000" i="1" smtClean="0"/>
              <a:t> </a:t>
            </a:r>
            <a:br>
              <a:rPr lang="ru-RU" sz="2000" i="1" smtClean="0"/>
            </a:br>
            <a:r>
              <a:rPr lang="uk-UA" sz="2000" b="1" i="1" smtClean="0"/>
              <a:t>Владислав Чабанюк)</a:t>
            </a:r>
            <a:endParaRPr lang="uk-UA" sz="2000" i="1" smtClean="0"/>
          </a:p>
        </p:txBody>
      </p:sp>
      <p:pic>
        <p:nvPicPr>
          <p:cNvPr id="114699" name="Picture 11"/>
          <p:cNvPicPr>
            <a:picLocks noGrp="1" noChangeAspect="1" noChangeArrowheads="1"/>
          </p:cNvPicPr>
          <p:nvPr>
            <p:ph sz="half" idx="2"/>
          </p:nvPr>
        </p:nvPicPr>
        <p:blipFill>
          <a:blip r:embed="rId3" cstate="email">
            <a:lum bright="12000"/>
          </a:blip>
          <a:srcRect/>
          <a:stretch>
            <a:fillRect/>
          </a:stretch>
        </p:blipFill>
        <p:spPr>
          <a:xfrm>
            <a:off x="2632075" y="4068763"/>
            <a:ext cx="2236788" cy="2636837"/>
          </a:xfrm>
          <a:effectLst>
            <a:outerShdw dist="107763" dir="13500000" algn="ctr" rotWithShape="0">
              <a:schemeClr val="bg2">
                <a:alpha val="50000"/>
              </a:schemeClr>
            </a:outerShdw>
          </a:effectLst>
        </p:spPr>
      </p:pic>
      <p:pic>
        <p:nvPicPr>
          <p:cNvPr id="18436" name="Picture 4" descr="06041005e"/>
          <p:cNvPicPr>
            <a:picLocks noGrp="1" noChangeAspect="1" noChangeArrowheads="1"/>
          </p:cNvPicPr>
          <p:nvPr>
            <p:ph idx="4294967295"/>
          </p:nvPr>
        </p:nvPicPr>
        <p:blipFill>
          <a:blip r:embed="rId4" cstate="email"/>
          <a:srcRect/>
          <a:stretch>
            <a:fillRect/>
          </a:stretch>
        </p:blipFill>
        <p:spPr>
          <a:xfrm>
            <a:off x="0" y="0"/>
            <a:ext cx="1622425" cy="6858000"/>
          </a:xfrm>
        </p:spPr>
      </p:pic>
      <p:sp>
        <p:nvSpPr>
          <p:cNvPr id="114694" name="Text Box 6" descr="Пергамент"/>
          <p:cNvSpPr txBox="1">
            <a:spLocks noChangeArrowheads="1"/>
          </p:cNvSpPr>
          <p:nvPr/>
        </p:nvSpPr>
        <p:spPr bwMode="auto">
          <a:xfrm>
            <a:off x="19050" y="4835525"/>
            <a:ext cx="2484438" cy="2014538"/>
          </a:xfrm>
          <a:prstGeom prst="rect">
            <a:avLst/>
          </a:prstGeom>
          <a:blipFill dpi="0" rotWithShape="1">
            <a:blip r:embed="rId5" cstate="email"/>
            <a:srcRect/>
            <a:tile tx="0" ty="0" sx="100000" sy="100000" flip="none" algn="tl"/>
          </a:blipFill>
          <a:ln w="9525">
            <a:noFill/>
            <a:miter lim="800000"/>
            <a:headEnd/>
            <a:tailEnd/>
          </a:ln>
        </p:spPr>
        <p:txBody>
          <a:bodyPr lIns="90000" tIns="46800" rIns="90000" bIns="46800">
            <a:spAutoFit/>
          </a:bodyPr>
          <a:lstStyle/>
          <a:p>
            <a:pPr algn="ctr">
              <a:spcBef>
                <a:spcPct val="50000"/>
              </a:spcBef>
            </a:pPr>
            <a:r>
              <a:rPr lang="uk-UA"/>
              <a:t>Моделі трипільського житла з глини;</a:t>
            </a:r>
            <a:br>
              <a:rPr lang="uk-UA"/>
            </a:br>
            <a:r>
              <a:rPr lang="uk-UA"/>
              <a:t>конструкція, яка, на думку археологів, зберігалася в українському селі </a:t>
            </a:r>
            <a:r>
              <a:rPr lang="en-US"/>
              <a:t/>
            </a:r>
            <a:br>
              <a:rPr lang="en-US"/>
            </a:br>
            <a:r>
              <a:rPr lang="uk-UA"/>
              <a:t>до XIX ст.</a:t>
            </a:r>
            <a:endParaRPr lang="ru-RU"/>
          </a:p>
        </p:txBody>
      </p:sp>
      <p:pic>
        <p:nvPicPr>
          <p:cNvPr id="114693" name="Picture 5" descr="06051102_3 хата"/>
          <p:cNvPicPr>
            <a:picLocks noChangeAspect="1" noChangeArrowheads="1"/>
          </p:cNvPicPr>
          <p:nvPr/>
        </p:nvPicPr>
        <p:blipFill>
          <a:blip r:embed="rId6" cstate="email"/>
          <a:srcRect/>
          <a:stretch>
            <a:fillRect/>
          </a:stretch>
        </p:blipFill>
        <p:spPr bwMode="auto">
          <a:xfrm>
            <a:off x="1738313" y="1255713"/>
            <a:ext cx="3167062" cy="2508250"/>
          </a:xfrm>
          <a:prstGeom prst="rect">
            <a:avLst/>
          </a:prstGeom>
          <a:noFill/>
          <a:effectLst>
            <a:outerShdw dist="107763" dir="135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ppt_w</p:attrName>
                                        </p:attrNameLst>
                                      </p:cBhvr>
                                      <p:tavLst>
                                        <p:tav tm="0">
                                          <p:val>
                                            <p:fltVal val="0"/>
                                          </p:val>
                                        </p:tav>
                                        <p:tav tm="100000">
                                          <p:val>
                                            <p:strVal val="#ppt_w"/>
                                          </p:val>
                                        </p:tav>
                                      </p:tavLst>
                                    </p:anim>
                                    <p:anim calcmode="lin" valueType="num">
                                      <p:cBhvr>
                                        <p:cTn id="8" dur="500" fill="hold"/>
                                        <p:tgtEl>
                                          <p:spTgt spid="114690"/>
                                        </p:tgtEl>
                                        <p:attrNameLst>
                                          <p:attrName>ppt_h</p:attrName>
                                        </p:attrNameLst>
                                      </p:cBhvr>
                                      <p:tavLst>
                                        <p:tav tm="0">
                                          <p:val>
                                            <p:fltVal val="0"/>
                                          </p:val>
                                        </p:tav>
                                        <p:tav tm="100000">
                                          <p:val>
                                            <p:strVal val="#ppt_h"/>
                                          </p:val>
                                        </p:tav>
                                      </p:tavLst>
                                    </p:anim>
                                    <p:anim calcmode="lin" valueType="num">
                                      <p:cBhvr>
                                        <p:cTn id="9" dur="500" fill="hold"/>
                                        <p:tgtEl>
                                          <p:spTgt spid="114690"/>
                                        </p:tgtEl>
                                        <p:attrNameLst>
                                          <p:attrName>style.rotation</p:attrName>
                                        </p:attrNameLst>
                                      </p:cBhvr>
                                      <p:tavLst>
                                        <p:tav tm="0">
                                          <p:val>
                                            <p:fltVal val="360"/>
                                          </p:val>
                                        </p:tav>
                                        <p:tav tm="100000">
                                          <p:val>
                                            <p:fltVal val="0"/>
                                          </p:val>
                                        </p:tav>
                                      </p:tavLst>
                                    </p:anim>
                                    <p:animEffect transition="in" filter="fade">
                                      <p:cBhvr>
                                        <p:cTn id="10" dur="500"/>
                                        <p:tgtEl>
                                          <p:spTgt spid="114690"/>
                                        </p:tgtEl>
                                      </p:cBhvr>
                                    </p:animEffect>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14693"/>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14693"/>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146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9" presetClass="entr" presetSubtype="0" accel="100000" fill="hold" nodeType="afterEffect">
                                  <p:stCondLst>
                                    <p:cond delay="0"/>
                                  </p:stCondLst>
                                  <p:childTnLst>
                                    <p:set>
                                      <p:cBhvr>
                                        <p:cTn id="20" dur="1" fill="hold">
                                          <p:stCondLst>
                                            <p:cond delay="0"/>
                                          </p:stCondLst>
                                        </p:cTn>
                                        <p:tgtEl>
                                          <p:spTgt spid="114699"/>
                                        </p:tgtEl>
                                        <p:attrNameLst>
                                          <p:attrName>style.visibility</p:attrName>
                                        </p:attrNameLst>
                                      </p:cBhvr>
                                      <p:to>
                                        <p:strVal val="visible"/>
                                      </p:to>
                                    </p:set>
                                    <p:anim calcmode="lin" valueType="num">
                                      <p:cBhvr>
                                        <p:cTn id="21" dur="1000" fill="hold"/>
                                        <p:tgtEl>
                                          <p:spTgt spid="11469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1469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1469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1469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114694">
                                            <p:txEl>
                                              <p:pRg st="0" end="0"/>
                                            </p:txEl>
                                          </p:spTgt>
                                        </p:tgtEl>
                                        <p:attrNameLst>
                                          <p:attrName>style.visibility</p:attrName>
                                        </p:attrNameLst>
                                      </p:cBhvr>
                                      <p:to>
                                        <p:strVal val="visible"/>
                                      </p:to>
                                    </p:set>
                                    <p:anim calcmode="discrete" valueType="clr">
                                      <p:cBhvr override="childStyle">
                                        <p:cTn id="28" dur="80"/>
                                        <p:tgtEl>
                                          <p:spTgt spid="1146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469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14694">
                                            <p:txEl>
                                              <p:pRg st="0" end="0"/>
                                            </p:txEl>
                                          </p:spTgt>
                                        </p:tgtEl>
                                        <p:attrNameLst>
                                          <p:attrName>fill.type</p:attrName>
                                        </p:attrNameLst>
                                      </p:cBhvr>
                                      <p:to>
                                        <p:strVal val="solid"/>
                                      </p:to>
                                    </p:set>
                                  </p:childTnLst>
                                </p:cTn>
                              </p:par>
                            </p:childTnLst>
                          </p:cTn>
                        </p:par>
                        <p:par>
                          <p:cTn id="31" fill="hold">
                            <p:stCondLst>
                              <p:cond delay="6660"/>
                            </p:stCondLst>
                            <p:childTnLst>
                              <p:par>
                                <p:cTn id="32" presetID="49" presetClass="entr" presetSubtype="0" decel="100000" fill="hold" grpId="0" nodeType="afterEffect">
                                  <p:stCondLst>
                                    <p:cond delay="0"/>
                                  </p:stCondLst>
                                  <p:iterate type="lt">
                                    <p:tmPct val="10000"/>
                                  </p:iterate>
                                  <p:childTnLst>
                                    <p:set>
                                      <p:cBhvr>
                                        <p:cTn id="33" dur="1" fill="hold">
                                          <p:stCondLst>
                                            <p:cond delay="0"/>
                                          </p:stCondLst>
                                        </p:cTn>
                                        <p:tgtEl>
                                          <p:spTgt spid="114691">
                                            <p:txEl>
                                              <p:pRg st="0" end="0"/>
                                            </p:txEl>
                                          </p:spTgt>
                                        </p:tgtEl>
                                        <p:attrNameLst>
                                          <p:attrName>style.visibility</p:attrName>
                                        </p:attrNameLst>
                                      </p:cBhvr>
                                      <p:to>
                                        <p:strVal val="visible"/>
                                      </p:to>
                                    </p:set>
                                    <p:anim calcmode="lin" valueType="num">
                                      <p:cBhvr>
                                        <p:cTn id="34"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4691">
                                            <p:txEl>
                                              <p:pRg st="0" end="0"/>
                                            </p:txEl>
                                          </p:spTgt>
                                        </p:tgtEl>
                                        <p:attrNameLst>
                                          <p:attrName>ppt_h</p:attrName>
                                        </p:attrNameLst>
                                      </p:cBhvr>
                                      <p:tavLst>
                                        <p:tav tm="0">
                                          <p:val>
                                            <p:fltVal val="0"/>
                                          </p:val>
                                        </p:tav>
                                        <p:tav tm="100000">
                                          <p:val>
                                            <p:strVal val="#ppt_h"/>
                                          </p:val>
                                        </p:tav>
                                      </p:tavLst>
                                    </p:anim>
                                    <p:anim calcmode="lin" valueType="num">
                                      <p:cBhvr>
                                        <p:cTn id="36" dur="500" fill="hold"/>
                                        <p:tgtEl>
                                          <p:spTgt spid="114691">
                                            <p:txEl>
                                              <p:pRg st="0" end="0"/>
                                            </p:txEl>
                                          </p:spTgt>
                                        </p:tgtEl>
                                        <p:attrNameLst>
                                          <p:attrName>style.rotation</p:attrName>
                                        </p:attrNameLst>
                                      </p:cBhvr>
                                      <p:tavLst>
                                        <p:tav tm="0">
                                          <p:val>
                                            <p:fltVal val="360"/>
                                          </p:val>
                                        </p:tav>
                                        <p:tav tm="100000">
                                          <p:val>
                                            <p:fltVal val="0"/>
                                          </p:val>
                                        </p:tav>
                                      </p:tavLst>
                                    </p:anim>
                                    <p:animEffect transition="in" filter="fade">
                                      <p:cBhvr>
                                        <p:cTn id="37" dur="500"/>
                                        <p:tgtEl>
                                          <p:spTgt spid="114691">
                                            <p:txEl>
                                              <p:pRg st="0" end="0"/>
                                            </p:txEl>
                                          </p:spTgt>
                                        </p:tgtEl>
                                      </p:cBhvr>
                                    </p:animEffect>
                                  </p:childTnLst>
                                </p:cTn>
                              </p:par>
                            </p:childTnLst>
                          </p:cTn>
                        </p:par>
                        <p:par>
                          <p:cTn id="38" fill="hold">
                            <p:stCondLst>
                              <p:cond delay="25460"/>
                            </p:stCondLst>
                            <p:childTnLst>
                              <p:par>
                                <p:cTn id="39" presetID="49" presetClass="entr" presetSubtype="0" decel="100000" fill="hold" grpId="0" nodeType="afterEffect">
                                  <p:stCondLst>
                                    <p:cond delay="0"/>
                                  </p:stCondLst>
                                  <p:iterate type="lt">
                                    <p:tmPct val="10000"/>
                                  </p:iterate>
                                  <p:childTnLst>
                                    <p:set>
                                      <p:cBhvr>
                                        <p:cTn id="40" dur="1" fill="hold">
                                          <p:stCondLst>
                                            <p:cond delay="0"/>
                                          </p:stCondLst>
                                        </p:cTn>
                                        <p:tgtEl>
                                          <p:spTgt spid="114691">
                                            <p:txEl>
                                              <p:pRg st="1" end="1"/>
                                            </p:txEl>
                                          </p:spTgt>
                                        </p:tgtEl>
                                        <p:attrNameLst>
                                          <p:attrName>style.visibility</p:attrName>
                                        </p:attrNameLst>
                                      </p:cBhvr>
                                      <p:to>
                                        <p:strVal val="visible"/>
                                      </p:to>
                                    </p:set>
                                    <p:anim calcmode="lin" valueType="num">
                                      <p:cBhvr>
                                        <p:cTn id="41"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14691">
                                            <p:txEl>
                                              <p:pRg st="1" end="1"/>
                                            </p:txEl>
                                          </p:spTgt>
                                        </p:tgtEl>
                                        <p:attrNameLst>
                                          <p:attrName>ppt_h</p:attrName>
                                        </p:attrNameLst>
                                      </p:cBhvr>
                                      <p:tavLst>
                                        <p:tav tm="0">
                                          <p:val>
                                            <p:fltVal val="0"/>
                                          </p:val>
                                        </p:tav>
                                        <p:tav tm="100000">
                                          <p:val>
                                            <p:strVal val="#ppt_h"/>
                                          </p:val>
                                        </p:tav>
                                      </p:tavLst>
                                    </p:anim>
                                    <p:anim calcmode="lin" valueType="num">
                                      <p:cBhvr>
                                        <p:cTn id="43" dur="500" fill="hold"/>
                                        <p:tgtEl>
                                          <p:spTgt spid="114691">
                                            <p:txEl>
                                              <p:pRg st="1" end="1"/>
                                            </p:txEl>
                                          </p:spTgt>
                                        </p:tgtEl>
                                        <p:attrNameLst>
                                          <p:attrName>style.rotation</p:attrName>
                                        </p:attrNameLst>
                                      </p:cBhvr>
                                      <p:tavLst>
                                        <p:tav tm="0">
                                          <p:val>
                                            <p:fltVal val="360"/>
                                          </p:val>
                                        </p:tav>
                                        <p:tav tm="100000">
                                          <p:val>
                                            <p:fltVal val="0"/>
                                          </p:val>
                                        </p:tav>
                                      </p:tavLst>
                                    </p:anim>
                                    <p:animEffect transition="in" filter="fade">
                                      <p:cBhvr>
                                        <p:cTn id="44"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692275" y="274638"/>
            <a:ext cx="6994525" cy="1143000"/>
          </a:xfrm>
        </p:spPr>
        <p:txBody>
          <a:bodyPr/>
          <a:lstStyle/>
          <a:p>
            <a:pPr eaLnBrk="1" hangingPunct="1"/>
            <a:r>
              <a:rPr lang="uk-UA" smtClean="0"/>
              <a:t>Трипільське житло </a:t>
            </a:r>
            <a:endParaRPr lang="ru-RU" smtClean="0"/>
          </a:p>
        </p:txBody>
      </p:sp>
      <p:pic>
        <p:nvPicPr>
          <p:cNvPr id="19460" name="Picture 4"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56675" name="Rectangle 3"/>
          <p:cNvSpPr>
            <a:spLocks noGrp="1" noChangeArrowheads="1"/>
          </p:cNvSpPr>
          <p:nvPr>
            <p:ph type="body" idx="4294967295"/>
          </p:nvPr>
        </p:nvSpPr>
        <p:spPr>
          <a:xfrm>
            <a:off x="5389563" y="2997200"/>
            <a:ext cx="3754437" cy="720725"/>
          </a:xfrm>
          <a:noFill/>
        </p:spPr>
        <p:txBody>
          <a:bodyPr tIns="0" bIns="0">
            <a:normAutofit lnSpcReduction="10000"/>
          </a:bodyPr>
          <a:lstStyle/>
          <a:p>
            <a:pPr marL="0" indent="0" algn="ctr" eaLnBrk="1" hangingPunct="1">
              <a:lnSpc>
                <a:spcPct val="80000"/>
              </a:lnSpc>
              <a:buFontTx/>
              <a:buNone/>
            </a:pPr>
            <a:r>
              <a:rPr lang="uk-UA" sz="2000" smtClean="0"/>
              <a:t>1, 2 – комп'ютерні моделі зовнішнього та внутрішнього вигляду житла трипільців</a:t>
            </a:r>
          </a:p>
        </p:txBody>
      </p:sp>
      <p:sp>
        <p:nvSpPr>
          <p:cNvPr id="156679" name="Rectangle 7"/>
          <p:cNvSpPr>
            <a:spLocks noChangeArrowheads="1"/>
          </p:cNvSpPr>
          <p:nvPr/>
        </p:nvSpPr>
        <p:spPr bwMode="auto">
          <a:xfrm>
            <a:off x="4787900" y="1557338"/>
            <a:ext cx="3816350" cy="576262"/>
          </a:xfrm>
          <a:prstGeom prst="rect">
            <a:avLst/>
          </a:prstGeom>
          <a:noFill/>
          <a:ln w="9525">
            <a:noFill/>
            <a:miter lim="800000"/>
            <a:headEnd/>
            <a:tailEnd/>
          </a:ln>
        </p:spPr>
        <p:txBody>
          <a:bodyPr tIns="0" bIns="0"/>
          <a:lstStyle/>
          <a:p>
            <a:pPr>
              <a:lnSpc>
                <a:spcPct val="80000"/>
              </a:lnSpc>
              <a:spcBef>
                <a:spcPct val="20000"/>
              </a:spcBef>
            </a:pPr>
            <a:r>
              <a:rPr lang="uk-UA" sz="2000"/>
              <a:t>Модель </a:t>
            </a:r>
            <a:br>
              <a:rPr lang="uk-UA" sz="2000"/>
            </a:br>
            <a:r>
              <a:rPr lang="uk-UA" sz="2000"/>
              <a:t>трипільського житла з глини</a:t>
            </a:r>
          </a:p>
        </p:txBody>
      </p:sp>
      <p:pic>
        <p:nvPicPr>
          <p:cNvPr id="156680" name="Picture 8" descr="photomodel"/>
          <p:cNvPicPr>
            <a:picLocks noChangeAspect="1" noChangeArrowheads="1"/>
          </p:cNvPicPr>
          <p:nvPr/>
        </p:nvPicPr>
        <p:blipFill>
          <a:blip r:embed="rId4" cstate="email"/>
          <a:srcRect/>
          <a:stretch>
            <a:fillRect/>
          </a:stretch>
        </p:blipFill>
        <p:spPr bwMode="auto">
          <a:xfrm>
            <a:off x="1730375" y="1519238"/>
            <a:ext cx="2951163" cy="2554287"/>
          </a:xfrm>
          <a:prstGeom prst="rect">
            <a:avLst/>
          </a:prstGeom>
          <a:noFill/>
          <a:effectLst>
            <a:outerShdw dist="107763" dir="13500000" algn="ctr" rotWithShape="0">
              <a:srgbClr val="808080">
                <a:alpha val="50000"/>
              </a:srgbClr>
            </a:outerShdw>
          </a:effectLst>
        </p:spPr>
      </p:pic>
      <p:pic>
        <p:nvPicPr>
          <p:cNvPr id="156681" name="Picture 9" descr="3dmodel"/>
          <p:cNvPicPr>
            <a:picLocks noChangeAspect="1" noChangeArrowheads="1"/>
          </p:cNvPicPr>
          <p:nvPr/>
        </p:nvPicPr>
        <p:blipFill>
          <a:blip r:embed="rId5" cstate="email"/>
          <a:srcRect/>
          <a:stretch>
            <a:fillRect/>
          </a:stretch>
        </p:blipFill>
        <p:spPr bwMode="auto">
          <a:xfrm>
            <a:off x="1752600" y="4183063"/>
            <a:ext cx="2554288" cy="2636837"/>
          </a:xfrm>
          <a:prstGeom prst="rect">
            <a:avLst/>
          </a:prstGeom>
          <a:noFill/>
          <a:effectLst>
            <a:outerShdw dist="107763" dir="13500000" algn="ctr" rotWithShape="0">
              <a:srgbClr val="808080">
                <a:alpha val="50000"/>
              </a:srgbClr>
            </a:outerShdw>
          </a:effectLst>
        </p:spPr>
      </p:pic>
      <p:pic>
        <p:nvPicPr>
          <p:cNvPr id="156682" name="Picture 10" descr="interior"/>
          <p:cNvPicPr>
            <a:picLocks noChangeAspect="1" noChangeArrowheads="1"/>
          </p:cNvPicPr>
          <p:nvPr/>
        </p:nvPicPr>
        <p:blipFill>
          <a:blip r:embed="rId6" cstate="email"/>
          <a:srcRect/>
          <a:stretch>
            <a:fillRect/>
          </a:stretch>
        </p:blipFill>
        <p:spPr bwMode="auto">
          <a:xfrm>
            <a:off x="5072063" y="3852863"/>
            <a:ext cx="3995737" cy="3005137"/>
          </a:xfrm>
          <a:prstGeom prst="rect">
            <a:avLst/>
          </a:prstGeom>
          <a:noFill/>
          <a:ln w="9525">
            <a:noFill/>
            <a:miter lim="800000"/>
            <a:headEnd/>
            <a:tailEnd/>
          </a:ln>
          <a:effectLst>
            <a:outerShdw dist="107763" dir="13500000" algn="ctr" rotWithShape="0">
              <a:srgbClr val="808080">
                <a:alpha val="50000"/>
              </a:srgbClr>
            </a:outerShdw>
          </a:effectLst>
        </p:spPr>
      </p:pic>
      <p:sp>
        <p:nvSpPr>
          <p:cNvPr id="19465" name="Text Box 11"/>
          <p:cNvSpPr txBox="1">
            <a:spLocks noChangeArrowheads="1"/>
          </p:cNvSpPr>
          <p:nvPr/>
        </p:nvSpPr>
        <p:spPr bwMode="auto">
          <a:xfrm>
            <a:off x="3851275" y="4221163"/>
            <a:ext cx="431800" cy="366712"/>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1</a:t>
            </a:r>
            <a:endParaRPr lang="ru-RU" b="1">
              <a:solidFill>
                <a:schemeClr val="bg1"/>
              </a:solidFill>
            </a:endParaRPr>
          </a:p>
        </p:txBody>
      </p:sp>
      <p:sp>
        <p:nvSpPr>
          <p:cNvPr id="19466" name="Text Box 12"/>
          <p:cNvSpPr txBox="1">
            <a:spLocks noChangeArrowheads="1"/>
          </p:cNvSpPr>
          <p:nvPr/>
        </p:nvSpPr>
        <p:spPr bwMode="auto">
          <a:xfrm>
            <a:off x="5076825" y="3860800"/>
            <a:ext cx="431800" cy="366713"/>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2</a:t>
            </a:r>
            <a:endParaRPr lang="ru-RU"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56674"/>
                                        </p:tgtEl>
                                        <p:attrNameLst>
                                          <p:attrName>style.textDecorationUnderline</p:attrName>
                                        </p:attrNameLst>
                                      </p:cBhvr>
                                      <p:to>
                                        <p:strVal val="true"/>
                                      </p:to>
                                    </p:set>
                                  </p:childTnLst>
                                </p:cTn>
                              </p:par>
                            </p:childTnLst>
                          </p:cTn>
                        </p:par>
                        <p:par>
                          <p:cTn id="7" fill="hold">
                            <p:stCondLst>
                              <p:cond delay="800"/>
                            </p:stCondLst>
                            <p:childTnLst>
                              <p:par>
                                <p:cTn id="8" presetID="42" presetClass="entr" presetSubtype="0" fill="hold" grpId="0" nodeType="afterEffect">
                                  <p:stCondLst>
                                    <p:cond delay="0"/>
                                  </p:stCondLst>
                                  <p:childTnLst>
                                    <p:set>
                                      <p:cBhvr>
                                        <p:cTn id="9" dur="1" fill="hold">
                                          <p:stCondLst>
                                            <p:cond delay="0"/>
                                          </p:stCondLst>
                                        </p:cTn>
                                        <p:tgtEl>
                                          <p:spTgt spid="156679"/>
                                        </p:tgtEl>
                                        <p:attrNameLst>
                                          <p:attrName>style.visibility</p:attrName>
                                        </p:attrNameLst>
                                      </p:cBhvr>
                                      <p:to>
                                        <p:strVal val="visible"/>
                                      </p:to>
                                    </p:set>
                                    <p:animEffect transition="in" filter="fade">
                                      <p:cBhvr>
                                        <p:cTn id="10" dur="1000"/>
                                        <p:tgtEl>
                                          <p:spTgt spid="156679"/>
                                        </p:tgtEl>
                                      </p:cBhvr>
                                    </p:animEffect>
                                    <p:anim calcmode="lin" valueType="num">
                                      <p:cBhvr>
                                        <p:cTn id="11" dur="1000" fill="hold"/>
                                        <p:tgtEl>
                                          <p:spTgt spid="156679"/>
                                        </p:tgtEl>
                                        <p:attrNameLst>
                                          <p:attrName>ppt_x</p:attrName>
                                        </p:attrNameLst>
                                      </p:cBhvr>
                                      <p:tavLst>
                                        <p:tav tm="0">
                                          <p:val>
                                            <p:strVal val="#ppt_x"/>
                                          </p:val>
                                        </p:tav>
                                        <p:tav tm="100000">
                                          <p:val>
                                            <p:strVal val="#ppt_x"/>
                                          </p:val>
                                        </p:tav>
                                      </p:tavLst>
                                    </p:anim>
                                    <p:anim calcmode="lin" valueType="num">
                                      <p:cBhvr>
                                        <p:cTn id="12" dur="1000" fill="hold"/>
                                        <p:tgtEl>
                                          <p:spTgt spid="156679"/>
                                        </p:tgtEl>
                                        <p:attrNameLst>
                                          <p:attrName>ppt_y</p:attrName>
                                        </p:attrNameLst>
                                      </p:cBhvr>
                                      <p:tavLst>
                                        <p:tav tm="0">
                                          <p:val>
                                            <p:strVal val="#ppt_y+.1"/>
                                          </p:val>
                                        </p:tav>
                                        <p:tav tm="100000">
                                          <p:val>
                                            <p:strVal val="#ppt_y"/>
                                          </p:val>
                                        </p:tav>
                                      </p:tavLst>
                                    </p:anim>
                                  </p:childTnLst>
                                </p:cTn>
                              </p:par>
                            </p:childTnLst>
                          </p:cTn>
                        </p:par>
                        <p:par>
                          <p:cTn id="13" fill="hold">
                            <p:stCondLst>
                              <p:cond delay="1800"/>
                            </p:stCondLst>
                            <p:childTnLst>
                              <p:par>
                                <p:cTn id="14" presetID="6" presetClass="emph" presetSubtype="0" fill="hold" nodeType="afterEffect">
                                  <p:stCondLst>
                                    <p:cond delay="0"/>
                                  </p:stCondLst>
                                  <p:childTnLst>
                                    <p:animScale>
                                      <p:cBhvr>
                                        <p:cTn id="15" dur="2000" fill="hold"/>
                                        <p:tgtEl>
                                          <p:spTgt spid="156680"/>
                                        </p:tgtEl>
                                      </p:cBhvr>
                                      <p:by x="150000" y="150000"/>
                                    </p:animScale>
                                  </p:childTnLst>
                                </p:cTn>
                              </p:par>
                            </p:childTnLst>
                          </p:cTn>
                        </p:par>
                        <p:par>
                          <p:cTn id="16" fill="hold">
                            <p:stCondLst>
                              <p:cond delay="3800"/>
                            </p:stCondLst>
                            <p:childTnLst>
                              <p:par>
                                <p:cTn id="17" presetID="3" presetClass="exit" presetSubtype="10" fill="hold" grpId="1" nodeType="afterEffect">
                                  <p:stCondLst>
                                    <p:cond delay="0"/>
                                  </p:stCondLst>
                                  <p:childTnLst>
                                    <p:animEffect transition="out" filter="blinds(horizontal)">
                                      <p:cBhvr>
                                        <p:cTn id="18" dur="1000"/>
                                        <p:tgtEl>
                                          <p:spTgt spid="156679"/>
                                        </p:tgtEl>
                                      </p:cBhvr>
                                    </p:animEffect>
                                    <p:set>
                                      <p:cBhvr>
                                        <p:cTn id="19" dur="1" fill="hold">
                                          <p:stCondLst>
                                            <p:cond delay="999"/>
                                          </p:stCondLst>
                                        </p:cTn>
                                        <p:tgtEl>
                                          <p:spTgt spid="156679"/>
                                        </p:tgtEl>
                                        <p:attrNameLst>
                                          <p:attrName>style.visibility</p:attrName>
                                        </p:attrNameLst>
                                      </p:cBhvr>
                                      <p:to>
                                        <p:strVal val="hidden"/>
                                      </p:to>
                                    </p:set>
                                  </p:childTnLst>
                                </p:cTn>
                              </p:par>
                              <p:par>
                                <p:cTn id="20" presetID="8" presetClass="exit" presetSubtype="16" fill="hold" nodeType="withEffect">
                                  <p:stCondLst>
                                    <p:cond delay="0"/>
                                  </p:stCondLst>
                                  <p:childTnLst>
                                    <p:animEffect transition="out" filter="diamond(in)">
                                      <p:cBhvr>
                                        <p:cTn id="21" dur="2000"/>
                                        <p:tgtEl>
                                          <p:spTgt spid="156680"/>
                                        </p:tgtEl>
                                      </p:cBhvr>
                                    </p:animEffect>
                                    <p:set>
                                      <p:cBhvr>
                                        <p:cTn id="22" dur="1" fill="hold">
                                          <p:stCondLst>
                                            <p:cond delay="1999"/>
                                          </p:stCondLst>
                                        </p:cTn>
                                        <p:tgtEl>
                                          <p:spTgt spid="156680"/>
                                        </p:tgtEl>
                                        <p:attrNameLst>
                                          <p:attrName>style.visibility</p:attrName>
                                        </p:attrNameLst>
                                      </p:cBhvr>
                                      <p:to>
                                        <p:strVal val="hidden"/>
                                      </p:to>
                                    </p:set>
                                  </p:childTnLst>
                                </p:cTn>
                              </p:par>
                            </p:childTnLst>
                          </p:cTn>
                        </p:par>
                        <p:par>
                          <p:cTn id="23" fill="hold">
                            <p:stCondLst>
                              <p:cond delay="5800"/>
                            </p:stCondLst>
                            <p:childTnLst>
                              <p:par>
                                <p:cTn id="24" presetID="42" presetClass="entr" presetSubtype="0" fill="hold" nodeType="afterEffect">
                                  <p:stCondLst>
                                    <p:cond delay="0"/>
                                  </p:stCondLst>
                                  <p:childTnLst>
                                    <p:set>
                                      <p:cBhvr>
                                        <p:cTn id="25" dur="1" fill="hold">
                                          <p:stCondLst>
                                            <p:cond delay="0"/>
                                          </p:stCondLst>
                                        </p:cTn>
                                        <p:tgtEl>
                                          <p:spTgt spid="156675">
                                            <p:txEl>
                                              <p:pRg st="0" end="0"/>
                                            </p:txEl>
                                          </p:spTgt>
                                        </p:tgtEl>
                                        <p:attrNameLst>
                                          <p:attrName>style.visibility</p:attrName>
                                        </p:attrNameLst>
                                      </p:cBhvr>
                                      <p:to>
                                        <p:strVal val="visible"/>
                                      </p:to>
                                    </p:set>
                                    <p:animEffect transition="in" filter="fade">
                                      <p:cBhvr>
                                        <p:cTn id="26" dur="1000"/>
                                        <p:tgtEl>
                                          <p:spTgt spid="156675">
                                            <p:txEl>
                                              <p:pRg st="0" end="0"/>
                                            </p:txEl>
                                          </p:spTgt>
                                        </p:tgtEl>
                                      </p:cBhvr>
                                    </p:animEffect>
                                    <p:anim calcmode="lin" valueType="num">
                                      <p:cBhvr>
                                        <p:cTn id="27"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6800"/>
                            </p:stCondLst>
                            <p:childTnLst>
                              <p:par>
                                <p:cTn id="30" presetID="20" presetClass="entr" presetSubtype="0" fill="hold" nodeType="afterEffect">
                                  <p:stCondLst>
                                    <p:cond delay="0"/>
                                  </p:stCondLst>
                                  <p:childTnLst>
                                    <p:set>
                                      <p:cBhvr>
                                        <p:cTn id="31" dur="1" fill="hold">
                                          <p:stCondLst>
                                            <p:cond delay="0"/>
                                          </p:stCondLst>
                                        </p:cTn>
                                        <p:tgtEl>
                                          <p:spTgt spid="156681"/>
                                        </p:tgtEl>
                                        <p:attrNameLst>
                                          <p:attrName>style.visibility</p:attrName>
                                        </p:attrNameLst>
                                      </p:cBhvr>
                                      <p:to>
                                        <p:strVal val="visible"/>
                                      </p:to>
                                    </p:set>
                                    <p:animEffect transition="in" filter="wedge">
                                      <p:cBhvr>
                                        <p:cTn id="32" dur="2000"/>
                                        <p:tgtEl>
                                          <p:spTgt spid="156681"/>
                                        </p:tgtEl>
                                      </p:cBhvr>
                                    </p:animEffect>
                                  </p:childTnLst>
                                </p:cTn>
                              </p:par>
                            </p:childTnLst>
                          </p:cTn>
                        </p:par>
                        <p:par>
                          <p:cTn id="33" fill="hold">
                            <p:stCondLst>
                              <p:cond delay="8800"/>
                            </p:stCondLst>
                            <p:childTnLst>
                              <p:par>
                                <p:cTn id="34" presetID="20" presetClass="entr" presetSubtype="0" fill="hold" nodeType="afterEffect">
                                  <p:stCondLst>
                                    <p:cond delay="0"/>
                                  </p:stCondLst>
                                  <p:childTnLst>
                                    <p:set>
                                      <p:cBhvr>
                                        <p:cTn id="35" dur="1" fill="hold">
                                          <p:stCondLst>
                                            <p:cond delay="0"/>
                                          </p:stCondLst>
                                        </p:cTn>
                                        <p:tgtEl>
                                          <p:spTgt spid="156682"/>
                                        </p:tgtEl>
                                        <p:attrNameLst>
                                          <p:attrName>style.visibility</p:attrName>
                                        </p:attrNameLst>
                                      </p:cBhvr>
                                      <p:to>
                                        <p:strVal val="visible"/>
                                      </p:to>
                                    </p:set>
                                    <p:animEffect transition="in" filter="wedge">
                                      <p:cBhvr>
                                        <p:cTn id="36" dur="2000"/>
                                        <p:tgtEl>
                                          <p:spTgt spid="156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9" grpId="0"/>
      <p:bldP spid="156679" grpI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692275" y="274638"/>
            <a:ext cx="5111750" cy="1143000"/>
          </a:xfrm>
        </p:spPr>
        <p:txBody>
          <a:bodyPr>
            <a:normAutofit/>
          </a:bodyPr>
          <a:lstStyle/>
          <a:p>
            <a:pPr eaLnBrk="1" hangingPunct="1"/>
            <a:r>
              <a:rPr lang="uk-UA" sz="2800" smtClean="0"/>
              <a:t>Макет житла трипільської культури раннього періоду</a:t>
            </a:r>
            <a:endParaRPr lang="ru-RU" sz="2800" smtClean="0"/>
          </a:p>
        </p:txBody>
      </p:sp>
      <p:pic>
        <p:nvPicPr>
          <p:cNvPr id="20483" name="Picture 12" descr="Hata"/>
          <p:cNvPicPr>
            <a:picLocks noGrp="1" noChangeAspect="1" noChangeArrowheads="1"/>
          </p:cNvPicPr>
          <p:nvPr>
            <p:ph sz="half" idx="1"/>
          </p:nvPr>
        </p:nvPicPr>
        <p:blipFill>
          <a:blip r:embed="rId3" cstate="email"/>
          <a:srcRect/>
          <a:stretch>
            <a:fillRect/>
          </a:stretch>
        </p:blipFill>
        <p:spPr>
          <a:xfrm>
            <a:off x="1663700" y="1412875"/>
            <a:ext cx="4248150" cy="3186113"/>
          </a:xfrm>
          <a:noFill/>
        </p:spPr>
      </p:pic>
      <p:pic>
        <p:nvPicPr>
          <p:cNvPr id="20487" name="Picture 16" descr="hata5"/>
          <p:cNvPicPr>
            <a:picLocks noGrp="1" noChangeAspect="1" noChangeArrowheads="1"/>
          </p:cNvPicPr>
          <p:nvPr>
            <p:ph sz="quarter" idx="2"/>
          </p:nvPr>
        </p:nvPicPr>
        <p:blipFill>
          <a:blip r:embed="rId4" cstate="email"/>
          <a:srcRect/>
          <a:stretch>
            <a:fillRect/>
          </a:stretch>
        </p:blipFill>
        <p:spPr>
          <a:xfrm>
            <a:off x="7502525" y="0"/>
            <a:ext cx="1641475" cy="2187575"/>
          </a:xfrm>
          <a:noFill/>
        </p:spPr>
      </p:pic>
      <p:pic>
        <p:nvPicPr>
          <p:cNvPr id="20484" name="Picture 4" descr="06041005e"/>
          <p:cNvPicPr>
            <a:picLocks noGrp="1" noChangeAspect="1" noChangeArrowheads="1"/>
          </p:cNvPicPr>
          <p:nvPr>
            <p:ph sz="quarter" idx="3"/>
          </p:nvPr>
        </p:nvPicPr>
        <p:blipFill>
          <a:blip r:embed="rId5" cstate="email"/>
          <a:srcRect/>
          <a:stretch>
            <a:fillRect/>
          </a:stretch>
        </p:blipFill>
        <p:spPr>
          <a:xfrm>
            <a:off x="0" y="0"/>
            <a:ext cx="1622425" cy="6873875"/>
          </a:xfrm>
        </p:spPr>
      </p:pic>
      <p:sp>
        <p:nvSpPr>
          <p:cNvPr id="197637" name="Rectangle 5"/>
          <p:cNvSpPr>
            <a:spLocks noChangeArrowheads="1"/>
          </p:cNvSpPr>
          <p:nvPr/>
        </p:nvSpPr>
        <p:spPr bwMode="auto">
          <a:xfrm>
            <a:off x="1692275" y="4724400"/>
            <a:ext cx="7451725" cy="1916113"/>
          </a:xfrm>
          <a:prstGeom prst="rect">
            <a:avLst/>
          </a:prstGeom>
          <a:noFill/>
          <a:ln w="9525">
            <a:noFill/>
            <a:miter lim="800000"/>
            <a:headEnd/>
            <a:tailEnd/>
          </a:ln>
        </p:spPr>
        <p:txBody>
          <a:bodyPr tIns="0" bIns="0"/>
          <a:lstStyle/>
          <a:p>
            <a:pPr>
              <a:lnSpc>
                <a:spcPct val="80000"/>
              </a:lnSpc>
              <a:spcBef>
                <a:spcPct val="20000"/>
              </a:spcBef>
            </a:pPr>
            <a:r>
              <a:rPr lang="uk-UA" sz="2200"/>
              <a:t>Макет виконано з тих самих будівельних матеріалів, якими користувалися в давнину: дерева, глини, соломи. </a:t>
            </a:r>
          </a:p>
          <a:p>
            <a:pPr>
              <a:lnSpc>
                <a:spcPct val="80000"/>
              </a:lnSpc>
              <a:spcBef>
                <a:spcPct val="20000"/>
              </a:spcBef>
            </a:pPr>
            <a:r>
              <a:rPr lang="uk-UA" sz="2200"/>
              <a:t>Це двоповерховий будинок з двосхилим дахом. </a:t>
            </a:r>
          </a:p>
          <a:p>
            <a:pPr>
              <a:lnSpc>
                <a:spcPct val="80000"/>
              </a:lnSpc>
              <a:spcBef>
                <a:spcPct val="20000"/>
              </a:spcBef>
            </a:pPr>
            <a:r>
              <a:rPr lang="uk-UA" sz="2200"/>
              <a:t>Стіни зроблено з дерева і обмазані глиною з домішкою полови, пофарбовані мінеральною фарбою</a:t>
            </a:r>
          </a:p>
        </p:txBody>
      </p:sp>
      <p:sp>
        <p:nvSpPr>
          <p:cNvPr id="20486" name="Text Box 9"/>
          <p:cNvSpPr txBox="1">
            <a:spLocks noChangeArrowheads="1"/>
          </p:cNvSpPr>
          <p:nvPr/>
        </p:nvSpPr>
        <p:spPr bwMode="auto">
          <a:xfrm>
            <a:off x="3851275" y="4221163"/>
            <a:ext cx="431800" cy="366712"/>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1</a:t>
            </a:r>
            <a:endParaRPr lang="ru-RU" b="1">
              <a:solidFill>
                <a:schemeClr val="bg1"/>
              </a:solidFill>
            </a:endParaRPr>
          </a:p>
        </p:txBody>
      </p:sp>
      <p:sp>
        <p:nvSpPr>
          <p:cNvPr id="20488" name="Text Box 19"/>
          <p:cNvSpPr txBox="1">
            <a:spLocks noChangeArrowheads="1"/>
          </p:cNvSpPr>
          <p:nvPr/>
        </p:nvSpPr>
        <p:spPr bwMode="auto">
          <a:xfrm>
            <a:off x="6011863" y="1412875"/>
            <a:ext cx="1439862" cy="517525"/>
          </a:xfrm>
          <a:prstGeom prst="rect">
            <a:avLst/>
          </a:prstGeom>
          <a:noFill/>
          <a:ln w="9525">
            <a:noFill/>
            <a:miter lim="800000"/>
            <a:headEnd/>
            <a:tailEnd/>
          </a:ln>
        </p:spPr>
        <p:txBody>
          <a:bodyPr lIns="90000" tIns="46800" rIns="90000" bIns="46800">
            <a:spAutoFit/>
          </a:bodyPr>
          <a:lstStyle/>
          <a:p>
            <a:pPr algn="ctr">
              <a:spcBef>
                <a:spcPct val="50000"/>
              </a:spcBef>
            </a:pPr>
            <a:r>
              <a:rPr lang="uk-UA" sz="1400"/>
              <a:t>Задня стіна </a:t>
            </a:r>
            <a:br>
              <a:rPr lang="uk-UA" sz="1400"/>
            </a:br>
            <a:r>
              <a:rPr lang="uk-UA" sz="1400"/>
              <a:t>з вікнами</a:t>
            </a:r>
            <a:r>
              <a:rPr lang="ru-RU" sz="1400"/>
              <a:t> </a:t>
            </a:r>
          </a:p>
        </p:txBody>
      </p:sp>
      <p:sp>
        <p:nvSpPr>
          <p:cNvPr id="20489" name="Rectangle 22"/>
          <p:cNvSpPr>
            <a:spLocks noChangeArrowheads="1"/>
          </p:cNvSpPr>
          <p:nvPr/>
        </p:nvSpPr>
        <p:spPr bwMode="auto">
          <a:xfrm>
            <a:off x="6156325" y="2565400"/>
            <a:ext cx="2663825" cy="2006600"/>
          </a:xfrm>
          <a:prstGeom prst="rect">
            <a:avLst/>
          </a:prstGeom>
          <a:noFill/>
          <a:ln w="9525">
            <a:noFill/>
            <a:miter lim="800000"/>
            <a:headEnd/>
            <a:tailEnd/>
          </a:ln>
        </p:spPr>
        <p:txBody>
          <a:bodyPr lIns="90000" tIns="46800" rIns="90000" bIns="46800">
            <a:spAutoFit/>
          </a:bodyPr>
          <a:lstStyle/>
          <a:p>
            <a:r>
              <a:rPr lang="uk-UA" sz="1400"/>
              <a:t>Макет створено на підставі реконструкції реального житла, дослідженого археологом,  кандидатом історичних наук </a:t>
            </a:r>
            <a:r>
              <a:rPr lang="uk-UA" sz="1400" b="1"/>
              <a:t/>
            </a:r>
            <a:br>
              <a:rPr lang="uk-UA" sz="1400" b="1"/>
            </a:br>
            <a:r>
              <a:rPr lang="uk-UA" sz="1400" b="1"/>
              <a:t>аталією Бурдо</a:t>
            </a:r>
            <a:r>
              <a:rPr lang="uk-UA" sz="1400"/>
              <a:t> за результатами власних розкопок на поселенні </a:t>
            </a:r>
            <a:br>
              <a:rPr lang="uk-UA" sz="1400"/>
            </a:br>
            <a:r>
              <a:rPr lang="uk-UA" sz="1400"/>
              <a:t>в с.Тимкове Одеської області</a:t>
            </a:r>
            <a:endParaRPr lang="ru-RU"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97634"/>
                                        </p:tgtEl>
                                        <p:attrNameLst>
                                          <p:attrName>style.textDecorationUnderline</p:attrName>
                                        </p:attrNameLst>
                                      </p:cBhvr>
                                      <p:to>
                                        <p:strVal val="true"/>
                                      </p:to>
                                    </p:set>
                                  </p:childTnLst>
                                </p:cTn>
                              </p:par>
                            </p:childTnLst>
                          </p:cTn>
                        </p:par>
                        <p:par>
                          <p:cTn id="7" fill="hold">
                            <p:stCondLst>
                              <p:cond delay="1380"/>
                            </p:stCondLst>
                            <p:childTnLst>
                              <p:par>
                                <p:cTn id="8" presetID="42" presetClass="entr" presetSubtype="0" fill="hold" grpId="0" nodeType="afterEffect">
                                  <p:stCondLst>
                                    <p:cond delay="0"/>
                                  </p:stCondLst>
                                  <p:childTnLst>
                                    <p:set>
                                      <p:cBhvr>
                                        <p:cTn id="9" dur="1" fill="hold">
                                          <p:stCondLst>
                                            <p:cond delay="0"/>
                                          </p:stCondLst>
                                        </p:cTn>
                                        <p:tgtEl>
                                          <p:spTgt spid="197637"/>
                                        </p:tgtEl>
                                        <p:attrNameLst>
                                          <p:attrName>style.visibility</p:attrName>
                                        </p:attrNameLst>
                                      </p:cBhvr>
                                      <p:to>
                                        <p:strVal val="visible"/>
                                      </p:to>
                                    </p:set>
                                    <p:animEffect transition="in" filter="fade">
                                      <p:cBhvr>
                                        <p:cTn id="10" dur="1000"/>
                                        <p:tgtEl>
                                          <p:spTgt spid="197637"/>
                                        </p:tgtEl>
                                      </p:cBhvr>
                                    </p:animEffect>
                                    <p:anim calcmode="lin" valueType="num">
                                      <p:cBhvr>
                                        <p:cTn id="11" dur="1000" fill="hold"/>
                                        <p:tgtEl>
                                          <p:spTgt spid="197637"/>
                                        </p:tgtEl>
                                        <p:attrNameLst>
                                          <p:attrName>ppt_x</p:attrName>
                                        </p:attrNameLst>
                                      </p:cBhvr>
                                      <p:tavLst>
                                        <p:tav tm="0">
                                          <p:val>
                                            <p:strVal val="#ppt_x"/>
                                          </p:val>
                                        </p:tav>
                                        <p:tav tm="100000">
                                          <p:val>
                                            <p:strVal val="#ppt_x"/>
                                          </p:val>
                                        </p:tav>
                                      </p:tavLst>
                                    </p:anim>
                                    <p:anim calcmode="lin" valueType="num">
                                      <p:cBhvr>
                                        <p:cTn id="12" dur="1000" fill="hold"/>
                                        <p:tgtEl>
                                          <p:spTgt spid="197637"/>
                                        </p:tgtEl>
                                        <p:attrNameLst>
                                          <p:attrName>ppt_y</p:attrName>
                                        </p:attrNameLst>
                                      </p:cBhvr>
                                      <p:tavLst>
                                        <p:tav tm="0">
                                          <p:val>
                                            <p:strVal val="#ppt_y+.1"/>
                                          </p:val>
                                        </p:tav>
                                        <p:tav tm="100000">
                                          <p:val>
                                            <p:strVal val="#ppt_y"/>
                                          </p:val>
                                        </p:tav>
                                      </p:tavLst>
                                    </p:anim>
                                  </p:childTnLst>
                                </p:cTn>
                              </p:par>
                            </p:childTnLst>
                          </p:cTn>
                        </p:par>
                        <p:par>
                          <p:cTn id="13" fill="hold">
                            <p:stCondLst>
                              <p:cond delay="2380"/>
                            </p:stCondLst>
                            <p:childTnLst>
                              <p:par>
                                <p:cTn id="14" presetID="3" presetClass="exit" presetSubtype="10" fill="hold" grpId="1" nodeType="afterEffect">
                                  <p:stCondLst>
                                    <p:cond delay="0"/>
                                  </p:stCondLst>
                                  <p:childTnLst>
                                    <p:animEffect transition="out" filter="blinds(horizontal)">
                                      <p:cBhvr>
                                        <p:cTn id="15" dur="1000"/>
                                        <p:tgtEl>
                                          <p:spTgt spid="197637"/>
                                        </p:tgtEl>
                                      </p:cBhvr>
                                    </p:animEffect>
                                    <p:set>
                                      <p:cBhvr>
                                        <p:cTn id="16" dur="1" fill="hold">
                                          <p:stCondLst>
                                            <p:cond delay="999"/>
                                          </p:stCondLst>
                                        </p:cTn>
                                        <p:tgtEl>
                                          <p:spTgt spid="1976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7" grpId="0"/>
      <p:bldP spid="19763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Схема 1"/>
          <p:cNvGraphicFramePr/>
          <p:nvPr/>
        </p:nvGraphicFramePr>
        <p:xfrm>
          <a:off x="1763713" y="620713"/>
          <a:ext cx="6877050" cy="545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65" name="Picture 2" descr="06041005e"/>
          <p:cNvPicPr>
            <a:picLocks noGrp="1" noChangeAspect="1" noChangeArrowheads="1"/>
          </p:cNvPicPr>
          <p:nvPr>
            <p:ph idx="4294967295"/>
          </p:nvPr>
        </p:nvPicPr>
        <p:blipFill>
          <a:blip r:embed="rId8" cstate="email"/>
          <a:srcRect/>
          <a:stretch>
            <a:fillRect/>
          </a:stretch>
        </p:blipFill>
        <p:spPr>
          <a:xfrm>
            <a:off x="0" y="0"/>
            <a:ext cx="1622425" cy="6873875"/>
          </a:xfr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1692275" y="274638"/>
            <a:ext cx="7200900" cy="850900"/>
          </a:xfrm>
        </p:spPr>
        <p:txBody>
          <a:bodyPr>
            <a:normAutofit/>
          </a:bodyPr>
          <a:lstStyle/>
          <a:p>
            <a:pPr eaLnBrk="1" hangingPunct="1"/>
            <a:r>
              <a:rPr lang="uk-UA" sz="4000" smtClean="0">
                <a:solidFill>
                  <a:schemeClr val="tx1"/>
                </a:solidFill>
              </a:rPr>
              <a:t>Рільництво у трипільців</a:t>
            </a:r>
            <a:r>
              <a:rPr lang="uk-UA" smtClean="0">
                <a:solidFill>
                  <a:schemeClr val="tx1"/>
                </a:solidFill>
              </a:rPr>
              <a:t> </a:t>
            </a:r>
            <a:endParaRPr lang="ru-RU" smtClean="0">
              <a:solidFill>
                <a:schemeClr val="tx1"/>
              </a:solidFill>
            </a:endParaRPr>
          </a:p>
        </p:txBody>
      </p:sp>
      <p:pic>
        <p:nvPicPr>
          <p:cNvPr id="21507" name="Picture 3"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30050" name="Rectangle 2"/>
          <p:cNvSpPr>
            <a:spLocks noGrp="1" noChangeArrowheads="1"/>
          </p:cNvSpPr>
          <p:nvPr>
            <p:ph type="body" idx="4294967295"/>
          </p:nvPr>
        </p:nvSpPr>
        <p:spPr>
          <a:xfrm>
            <a:off x="0" y="1844675"/>
            <a:ext cx="3744913" cy="2305050"/>
          </a:xfrm>
          <a:noFill/>
        </p:spPr>
        <p:txBody>
          <a:bodyPr>
            <a:normAutofit/>
          </a:bodyPr>
          <a:lstStyle/>
          <a:p>
            <a:pPr marL="361950" indent="-361950" eaLnBrk="1" hangingPunct="1">
              <a:spcBef>
                <a:spcPct val="0"/>
              </a:spcBef>
              <a:buFontTx/>
              <a:buBlip>
                <a:blip r:embed="rId4"/>
              </a:buBlip>
            </a:pPr>
            <a:r>
              <a:rPr lang="uk-UA" sz="2800" smtClean="0"/>
              <a:t>мотичне       </a:t>
            </a:r>
          </a:p>
          <a:p>
            <a:pPr marL="361950" indent="-361950" eaLnBrk="1" hangingPunct="1">
              <a:spcBef>
                <a:spcPct val="0"/>
              </a:spcBef>
              <a:buFontTx/>
              <a:buBlip>
                <a:blip r:embed="rId4"/>
              </a:buBlip>
            </a:pPr>
            <a:r>
              <a:rPr lang="uk-UA" sz="2800" smtClean="0"/>
              <a:t>із застосуванням тяглової сили тварин      </a:t>
            </a:r>
          </a:p>
          <a:p>
            <a:pPr marL="361950" indent="-361950" eaLnBrk="1" hangingPunct="1">
              <a:spcBef>
                <a:spcPct val="0"/>
              </a:spcBef>
              <a:buFontTx/>
              <a:buBlip>
                <a:blip r:embed="rId4"/>
              </a:buBlip>
            </a:pPr>
            <a:r>
              <a:rPr lang="uk-UA" sz="2800" smtClean="0"/>
              <a:t>орне</a:t>
            </a:r>
          </a:p>
        </p:txBody>
      </p:sp>
      <p:pic>
        <p:nvPicPr>
          <p:cNvPr id="130053" name="Picture 5" descr="06021002e"/>
          <p:cNvPicPr>
            <a:picLocks noChangeAspect="1" noChangeArrowheads="1"/>
          </p:cNvPicPr>
          <p:nvPr/>
        </p:nvPicPr>
        <p:blipFill>
          <a:blip r:embed="rId5" cstate="email">
            <a:lum contrast="12000"/>
          </a:blip>
          <a:srcRect/>
          <a:stretch>
            <a:fillRect/>
          </a:stretch>
        </p:blipFill>
        <p:spPr bwMode="auto">
          <a:xfrm>
            <a:off x="5292725" y="1581150"/>
            <a:ext cx="3313113" cy="2743200"/>
          </a:xfrm>
          <a:prstGeom prst="rect">
            <a:avLst/>
          </a:prstGeom>
          <a:noFill/>
          <a:ln w="9525">
            <a:noFill/>
            <a:miter lim="800000"/>
            <a:headEnd/>
            <a:tailEnd/>
          </a:ln>
          <a:effectLst>
            <a:outerShdw dist="107763" dir="13500000" algn="ctr" rotWithShape="0">
              <a:srgbClr val="808080">
                <a:alpha val="50000"/>
              </a:srgbClr>
            </a:outerShdw>
          </a:effectLst>
        </p:spPr>
      </p:pic>
      <p:sp>
        <p:nvSpPr>
          <p:cNvPr id="130054" name="Rectangle 6" descr="Папирус"/>
          <p:cNvSpPr>
            <a:spLocks noChangeArrowheads="1"/>
          </p:cNvSpPr>
          <p:nvPr/>
        </p:nvSpPr>
        <p:spPr bwMode="auto">
          <a:xfrm>
            <a:off x="2195513" y="4378325"/>
            <a:ext cx="6378575" cy="2132013"/>
          </a:xfrm>
          <a:prstGeom prst="rect">
            <a:avLst/>
          </a:prstGeom>
          <a:blipFill dpi="0" rotWithShape="1">
            <a:blip r:embed="rId6" cstate="email"/>
            <a:srcRect/>
            <a:tile tx="0" ty="0" sx="100000" sy="100000" flip="none" algn="tl"/>
          </a:blipFill>
          <a:ln w="9525">
            <a:noFill/>
            <a:miter lim="800000"/>
            <a:headEnd/>
            <a:tailEnd/>
          </a:ln>
        </p:spPr>
        <p:txBody>
          <a:bodyPr lIns="90000" tIns="46800" rIns="90000" bIns="46800" anchor="ctr">
            <a:spAutoFit/>
          </a:bodyPr>
          <a:lstStyle/>
          <a:p>
            <a:pPr algn="ctr"/>
            <a:r>
              <a:rPr lang="uk-UA" sz="2200" b="1" u="sng">
                <a:solidFill>
                  <a:schemeClr val="bg1"/>
                </a:solidFill>
              </a:rPr>
              <a:t>Зображення рала</a:t>
            </a:r>
            <a:r>
              <a:rPr lang="uk-UA" sz="2200" b="1">
                <a:solidFill>
                  <a:schemeClr val="bg1"/>
                </a:solidFill>
              </a:rPr>
              <a:t> на уламку трипільського горщика, знайдене у 2005 на Волині, археологи датують рубежем IV - III тис. до н.е., тобто припускають, що </a:t>
            </a:r>
            <a:r>
              <a:rPr lang="uk-UA" sz="2200" b="1" u="sng">
                <a:solidFill>
                  <a:schemeClr val="bg1"/>
                </a:solidFill>
              </a:rPr>
              <a:t>орне землеробство</a:t>
            </a:r>
            <a:r>
              <a:rPr lang="uk-UA" sz="2200" b="1">
                <a:solidFill>
                  <a:schemeClr val="bg1"/>
                </a:solidFill>
              </a:rPr>
              <a:t> в Україні з'явилося на тисячоріччя раніше, ніж вважали</a:t>
            </a:r>
            <a:r>
              <a:rPr lang="uk-UA" sz="24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500" fill="hold"/>
                                        <p:tgtEl>
                                          <p:spTgt spid="130052"/>
                                        </p:tgtEl>
                                        <p:attrNameLst>
                                          <p:attrName>ppt_w</p:attrName>
                                        </p:attrNameLst>
                                      </p:cBhvr>
                                      <p:tavLst>
                                        <p:tav tm="0">
                                          <p:val>
                                            <p:fltVal val="0"/>
                                          </p:val>
                                        </p:tav>
                                        <p:tav tm="100000">
                                          <p:val>
                                            <p:strVal val="#ppt_w"/>
                                          </p:val>
                                        </p:tav>
                                      </p:tavLst>
                                    </p:anim>
                                    <p:anim calcmode="lin" valueType="num">
                                      <p:cBhvr>
                                        <p:cTn id="8" dur="500" fill="hold"/>
                                        <p:tgtEl>
                                          <p:spTgt spid="13005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0050">
                                            <p:txEl>
                                              <p:pRg st="0" end="0"/>
                                            </p:txEl>
                                          </p:spTgt>
                                        </p:tgtEl>
                                        <p:attrNameLst>
                                          <p:attrName>style.visibility</p:attrName>
                                        </p:attrNameLst>
                                      </p:cBhvr>
                                      <p:to>
                                        <p:strVal val="visible"/>
                                      </p:to>
                                    </p:set>
                                    <p:anim calcmode="lin" valueType="num">
                                      <p:cBhvr>
                                        <p:cTn id="12" dur="500" fill="hold"/>
                                        <p:tgtEl>
                                          <p:spTgt spid="13005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50">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0050">
                                            <p:txEl>
                                              <p:pRg st="1" end="1"/>
                                            </p:txEl>
                                          </p:spTgt>
                                        </p:tgtEl>
                                        <p:attrNameLst>
                                          <p:attrName>style.visibility</p:attrName>
                                        </p:attrNameLst>
                                      </p:cBhvr>
                                      <p:to>
                                        <p:strVal val="visible"/>
                                      </p:to>
                                    </p:set>
                                    <p:anim calcmode="lin" valueType="num">
                                      <p:cBhvr>
                                        <p:cTn id="17" dur="500" fill="hold"/>
                                        <p:tgtEl>
                                          <p:spTgt spid="13005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0050">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30050">
                                            <p:txEl>
                                              <p:pRg st="2" end="2"/>
                                            </p:txEl>
                                          </p:spTgt>
                                        </p:tgtEl>
                                        <p:attrNameLst>
                                          <p:attrName>style.visibility</p:attrName>
                                        </p:attrNameLst>
                                      </p:cBhvr>
                                      <p:to>
                                        <p:strVal val="visible"/>
                                      </p:to>
                                    </p:set>
                                    <p:anim calcmode="lin" valueType="num">
                                      <p:cBhvr>
                                        <p:cTn id="22" dur="500" fill="hold"/>
                                        <p:tgtEl>
                                          <p:spTgt spid="13005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30050">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130053"/>
                                        </p:tgtEl>
                                      </p:cBhvr>
                                    </p:animEffect>
                                    <p:animScale>
                                      <p:cBhvr>
                                        <p:cTn id="27" dur="250" autoRev="1" fill="hold"/>
                                        <p:tgtEl>
                                          <p:spTgt spid="130053"/>
                                        </p:tgtEl>
                                      </p:cBhvr>
                                      <p:by x="105000" y="105000"/>
                                    </p:animScale>
                                  </p:childTnLst>
                                </p:cTn>
                              </p:par>
                            </p:childTnLst>
                          </p:cTn>
                        </p:par>
                        <p:par>
                          <p:cTn id="28" fill="hold">
                            <p:stCondLst>
                              <p:cond delay="2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30054"/>
                                        </p:tgtEl>
                                        <p:attrNameLst>
                                          <p:attrName>style.visibility</p:attrName>
                                        </p:attrNameLst>
                                      </p:cBhvr>
                                      <p:to>
                                        <p:strVal val="visible"/>
                                      </p:to>
                                    </p:set>
                                    <p:anim calcmode="discrete" valueType="clr">
                                      <p:cBhvr override="childStyle">
                                        <p:cTn id="31" dur="80"/>
                                        <p:tgtEl>
                                          <p:spTgt spid="13005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0054"/>
                                        </p:tgtEl>
                                        <p:attrNameLst>
                                          <p:attrName>fillcolor</p:attrName>
                                        </p:attrNameLst>
                                      </p:cBhvr>
                                      <p:tavLst>
                                        <p:tav tm="0">
                                          <p:val>
                                            <p:clrVal>
                                              <a:schemeClr val="accent2"/>
                                            </p:clrVal>
                                          </p:val>
                                        </p:tav>
                                        <p:tav tm="50000">
                                          <p:val>
                                            <p:clrVal>
                                              <a:schemeClr val="hlink"/>
                                            </p:clrVal>
                                          </p:val>
                                        </p:tav>
                                      </p:tavLst>
                                    </p:anim>
                                    <p:set>
                                      <p:cBhvr>
                                        <p:cTn id="33" dur="80"/>
                                        <p:tgtEl>
                                          <p:spTgt spid="130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0" grpId="0" build="p"/>
      <p:bldP spid="13005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8" descr="керамика_духов свит"/>
          <p:cNvPicPr>
            <a:picLocks noChangeAspect="1" noChangeArrowheads="1"/>
          </p:cNvPicPr>
          <p:nvPr/>
        </p:nvPicPr>
        <p:blipFill>
          <a:blip r:embed="rId3" cstate="email"/>
          <a:srcRect/>
          <a:stretch>
            <a:fillRect/>
          </a:stretch>
        </p:blipFill>
        <p:spPr bwMode="auto">
          <a:xfrm>
            <a:off x="136361" y="2207192"/>
            <a:ext cx="1690688" cy="1690688"/>
          </a:xfrm>
          <a:prstGeom prst="rect">
            <a:avLst/>
          </a:prstGeom>
          <a:ln>
            <a:noFill/>
          </a:ln>
          <a:effectLst>
            <a:outerShdw blurRad="190500" algn="tl" rotWithShape="0">
              <a:srgbClr val="000000">
                <a:alpha val="70000"/>
              </a:srgbClr>
            </a:outerShdw>
          </a:effectLst>
        </p:spPr>
      </p:pic>
      <p:pic>
        <p:nvPicPr>
          <p:cNvPr id="7173" name="Picture 15" descr="На головну"/>
          <p:cNvPicPr>
            <a:picLocks noChangeAspect="1" noChangeArrowheads="1"/>
          </p:cNvPicPr>
          <p:nvPr/>
        </p:nvPicPr>
        <p:blipFill>
          <a:blip r:embed="rId4" cstate="email"/>
          <a:srcRect/>
          <a:stretch>
            <a:fillRect/>
          </a:stretch>
        </p:blipFill>
        <p:spPr bwMode="auto">
          <a:xfrm>
            <a:off x="136361" y="4574722"/>
            <a:ext cx="1692276" cy="1862932"/>
          </a:xfrm>
          <a:prstGeom prst="rect">
            <a:avLst/>
          </a:prstGeom>
          <a:ln>
            <a:noFill/>
          </a:ln>
          <a:effectLst>
            <a:outerShdw blurRad="190500" algn="tl" rotWithShape="0">
              <a:srgbClr val="000000">
                <a:alpha val="70000"/>
              </a:srgbClr>
            </a:outerShdw>
          </a:effectLst>
        </p:spPr>
      </p:pic>
      <p:pic>
        <p:nvPicPr>
          <p:cNvPr id="7176" name="Picture 12" descr="06052504_2"/>
          <p:cNvPicPr>
            <a:picLocks noChangeAspect="1" noChangeArrowheads="1"/>
          </p:cNvPicPr>
          <p:nvPr/>
        </p:nvPicPr>
        <p:blipFill>
          <a:blip r:embed="rId5" cstate="email"/>
          <a:srcRect/>
          <a:stretch>
            <a:fillRect/>
          </a:stretch>
        </p:blipFill>
        <p:spPr bwMode="auto">
          <a:xfrm>
            <a:off x="2183027" y="4568429"/>
            <a:ext cx="1692275" cy="1862932"/>
          </a:xfrm>
          <a:prstGeom prst="rect">
            <a:avLst/>
          </a:prstGeom>
          <a:ln>
            <a:noFill/>
          </a:ln>
          <a:effectLst>
            <a:outerShdw blurRad="190500" algn="tl" rotWithShape="0">
              <a:srgbClr val="000000">
                <a:alpha val="70000"/>
              </a:srgbClr>
            </a:outerShdw>
          </a:effectLst>
        </p:spPr>
      </p:pic>
      <p:pic>
        <p:nvPicPr>
          <p:cNvPr id="149520" name="Picture 16" descr="t10 раскопки"/>
          <p:cNvPicPr>
            <a:picLocks noChangeAspect="1" noChangeArrowheads="1"/>
          </p:cNvPicPr>
          <p:nvPr/>
        </p:nvPicPr>
        <p:blipFill>
          <a:blip r:embed="rId6" cstate="email"/>
          <a:srcRect/>
          <a:stretch>
            <a:fillRect/>
          </a:stretch>
        </p:blipFill>
        <p:spPr bwMode="auto">
          <a:xfrm>
            <a:off x="3965861" y="4173653"/>
            <a:ext cx="3019277" cy="2317154"/>
          </a:xfrm>
          <a:prstGeom prst="rect">
            <a:avLst/>
          </a:prstGeom>
          <a:ln>
            <a:noFill/>
          </a:ln>
          <a:effectLst>
            <a:outerShdw blurRad="190500" algn="tl" rotWithShape="0">
              <a:srgbClr val="000000">
                <a:alpha val="70000"/>
              </a:srgbClr>
            </a:outerShdw>
          </a:effectLst>
        </p:spPr>
      </p:pic>
      <p:sp>
        <p:nvSpPr>
          <p:cNvPr id="149510" name="Rectangle 6"/>
          <p:cNvSpPr>
            <a:spLocks noChangeArrowheads="1"/>
          </p:cNvSpPr>
          <p:nvPr/>
        </p:nvSpPr>
        <p:spPr bwMode="auto">
          <a:xfrm>
            <a:off x="4211960" y="135152"/>
            <a:ext cx="4392613" cy="3172280"/>
          </a:xfrm>
          <a:prstGeom prst="rect">
            <a:avLst/>
          </a:prstGeom>
          <a:noFill/>
          <a:ln w="9525">
            <a:noFill/>
            <a:miter lim="800000"/>
            <a:headEnd/>
            <a:tailEnd/>
          </a:ln>
        </p:spPr>
        <p:txBody>
          <a:bodyPr lIns="90000" tIns="46800" rIns="90000" bIns="46800" anchor="ctr">
            <a:spAutoFit/>
          </a:bodyPr>
          <a:lstStyle/>
          <a:p>
            <a:pPr algn="ctr"/>
            <a:r>
              <a:rPr lang="uk-UA" sz="2000" dirty="0">
                <a:latin typeface="Times New Roman" panose="02020603050405020304" pitchFamily="18" charset="0"/>
                <a:cs typeface="Times New Roman" panose="02020603050405020304" pitchFamily="18" charset="0"/>
              </a:rPr>
              <a:t>Ми тут жили ще до часів потопу.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Наш корінь у земну вростає вісь.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І перше, ніж учити нас, Європо,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На себе ліпше збоку подивись.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Ти нас озвала хутором пихато.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Облиш: твій посміх нам не допече,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Бо ми тоді вже побілили Хату,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Як ти іще не вийшла із печер</a:t>
            </a:r>
            <a:r>
              <a:rPr lang="uk-UA" sz="2000" dirty="0" smtClean="0">
                <a:latin typeface="Times New Roman" panose="02020603050405020304" pitchFamily="18" charset="0"/>
                <a:cs typeface="Times New Roman" panose="02020603050405020304" pitchFamily="18" charset="0"/>
              </a:rPr>
              <a:t>.</a:t>
            </a:r>
            <a:br>
              <a:rPr lang="uk-UA" sz="2000" dirty="0" smtClean="0">
                <a:latin typeface="Times New Roman" panose="02020603050405020304" pitchFamily="18" charset="0"/>
                <a:cs typeface="Times New Roman" panose="02020603050405020304" pitchFamily="18" charset="0"/>
              </a:rPr>
            </a:b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smtClean="0">
                <a:latin typeface="Times New Roman" panose="02020603050405020304" pitchFamily="18" charset="0"/>
                <a:cs typeface="Times New Roman" panose="02020603050405020304" pitchFamily="18" charset="0"/>
              </a:rPr>
              <a:t>Борис Олійник</a:t>
            </a:r>
            <a:r>
              <a:rPr lang="uk-UA" sz="2000" i="1" dirty="0" smtClean="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pic>
        <p:nvPicPr>
          <p:cNvPr id="7177" name="Picture 11" descr="06052504_1"/>
          <p:cNvPicPr>
            <a:picLocks noChangeAspect="1" noChangeArrowheads="1"/>
          </p:cNvPicPr>
          <p:nvPr/>
        </p:nvPicPr>
        <p:blipFill>
          <a:blip r:embed="rId7" cstate="email"/>
          <a:srcRect/>
          <a:stretch>
            <a:fillRect/>
          </a:stretch>
        </p:blipFill>
        <p:spPr bwMode="auto">
          <a:xfrm>
            <a:off x="2089469" y="117123"/>
            <a:ext cx="1692275" cy="1604169"/>
          </a:xfrm>
          <a:prstGeom prst="rect">
            <a:avLst/>
          </a:prstGeom>
          <a:ln>
            <a:noFill/>
          </a:ln>
          <a:effectLst>
            <a:outerShdw blurRad="190500" algn="tl" rotWithShape="0">
              <a:srgbClr val="000000">
                <a:alpha val="70000"/>
              </a:srgbClr>
            </a:outerShdw>
          </a:effectLst>
        </p:spPr>
      </p:pic>
      <p:pic>
        <p:nvPicPr>
          <p:cNvPr id="7178" name="Picture 8" descr="TRYPILIA_rеверс монети"/>
          <p:cNvPicPr>
            <a:picLocks noChangeAspect="1" noChangeArrowheads="1"/>
          </p:cNvPicPr>
          <p:nvPr/>
        </p:nvPicPr>
        <p:blipFill>
          <a:blip r:embed="rId8" cstate="email"/>
          <a:srcRect/>
          <a:stretch>
            <a:fillRect/>
          </a:stretch>
        </p:blipFill>
        <p:spPr bwMode="auto">
          <a:xfrm>
            <a:off x="136361" y="53457"/>
            <a:ext cx="1692275" cy="1631950"/>
          </a:xfrm>
          <a:prstGeom prst="rect">
            <a:avLst/>
          </a:prstGeom>
          <a:ln>
            <a:noFill/>
          </a:ln>
          <a:effectLst>
            <a:outerShdw blurRad="190500" algn="tl" rotWithShape="0">
              <a:srgbClr val="000000">
                <a:alpha val="70000"/>
              </a:srgbClr>
            </a:outerShdw>
          </a:effectLst>
        </p:spPr>
      </p:pic>
      <p:pic>
        <p:nvPicPr>
          <p:cNvPr id="149525" name="Picture 21" descr="1"/>
          <p:cNvPicPr>
            <a:picLocks noChangeAspect="1" noChangeArrowheads="1"/>
          </p:cNvPicPr>
          <p:nvPr/>
        </p:nvPicPr>
        <p:blipFill>
          <a:blip r:embed="rId9" cstate="email"/>
          <a:srcRect/>
          <a:stretch>
            <a:fillRect/>
          </a:stretch>
        </p:blipFill>
        <p:spPr bwMode="auto">
          <a:xfrm>
            <a:off x="2077503" y="2207191"/>
            <a:ext cx="1797799" cy="1810583"/>
          </a:xfrm>
          <a:prstGeom prst="rect">
            <a:avLst/>
          </a:prstGeom>
          <a:ln>
            <a:noFill/>
          </a:ln>
          <a:effectLst>
            <a:outerShdw blurRad="190500" algn="tl" rotWithShape="0">
              <a:srgbClr val="000000">
                <a:alpha val="70000"/>
              </a:srgbClr>
            </a:outerShdw>
          </a:effectLst>
        </p:spPr>
      </p:pic>
      <p:pic>
        <p:nvPicPr>
          <p:cNvPr id="12" name="Picture 4" descr="трипильци_Ан Буртовий 1995"/>
          <p:cNvPicPr>
            <a:picLocks noChangeAspect="1" noChangeArrowheads="1"/>
          </p:cNvPicPr>
          <p:nvPr/>
        </p:nvPicPr>
        <p:blipFill>
          <a:blip r:embed="rId10" cstate="email">
            <a:lum bright="12000" contrast="6000"/>
          </a:blip>
          <a:srcRect/>
          <a:stretch>
            <a:fillRect/>
          </a:stretch>
        </p:blipFill>
        <p:spPr bwMode="auto">
          <a:xfrm>
            <a:off x="7013603" y="3413918"/>
            <a:ext cx="1915494" cy="3264297"/>
          </a:xfrm>
          <a:prstGeom prst="rect">
            <a:avLst/>
          </a:prstGeom>
          <a:ln>
            <a:noFill/>
          </a:ln>
          <a:effectLst>
            <a:outerShdw blurRad="190500" algn="tl" rotWithShape="0">
              <a:srgbClr val="000000">
                <a:alpha val="70000"/>
              </a:srgbClr>
            </a:outerShdw>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49520"/>
                                        </p:tgtEl>
                                        <p:attrNameLst>
                                          <p:attrName>style.visibility</p:attrName>
                                        </p:attrNameLst>
                                      </p:cBhvr>
                                      <p:to>
                                        <p:strVal val="visible"/>
                                      </p:to>
                                    </p:set>
                                    <p:animEffect transition="in" filter="box(in)">
                                      <p:cBhvr>
                                        <p:cTn id="7" dur="2000"/>
                                        <p:tgtEl>
                                          <p:spTgt spid="149520"/>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49525"/>
                                        </p:tgtEl>
                                        <p:attrNameLst>
                                          <p:attrName>style.visibility</p:attrName>
                                        </p:attrNameLst>
                                      </p:cBhvr>
                                      <p:to>
                                        <p:strVal val="visible"/>
                                      </p:to>
                                    </p:set>
                                    <p:animEffect transition="in" filter="wedge">
                                      <p:cBhvr>
                                        <p:cTn id="11" dur="2000"/>
                                        <p:tgtEl>
                                          <p:spTgt spid="149525"/>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149510">
                                            <p:txEl>
                                              <p:pRg st="0" end="0"/>
                                            </p:txEl>
                                          </p:spTgt>
                                        </p:tgtEl>
                                        <p:attrNameLst>
                                          <p:attrName>style.visibility</p:attrName>
                                        </p:attrNameLst>
                                      </p:cBhvr>
                                      <p:to>
                                        <p:strVal val="visible"/>
                                      </p:to>
                                    </p:set>
                                    <p:animEffect transition="in" filter="fade">
                                      <p:cBhvr>
                                        <p:cTn id="15" dur="1000"/>
                                        <p:tgtEl>
                                          <p:spTgt spid="149510">
                                            <p:txEl>
                                              <p:pRg st="0" end="0"/>
                                            </p:txEl>
                                          </p:spTgt>
                                        </p:tgtEl>
                                      </p:cBhvr>
                                    </p:animEffect>
                                    <p:anim calcmode="lin" valueType="num">
                                      <p:cBhvr>
                                        <p:cTn id="16" dur="1000" fill="hold"/>
                                        <p:tgtEl>
                                          <p:spTgt spid="1495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95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xfrm>
            <a:off x="1763713" y="274638"/>
            <a:ext cx="6923087" cy="1143000"/>
          </a:xfrm>
        </p:spPr>
        <p:txBody>
          <a:bodyPr>
            <a:normAutofit/>
          </a:bodyPr>
          <a:lstStyle/>
          <a:p>
            <a:pPr eaLnBrk="1" hangingPunct="1"/>
            <a:r>
              <a:rPr lang="uk-UA" sz="4000" smtClean="0">
                <a:solidFill>
                  <a:schemeClr val="tx1"/>
                </a:solidFill>
              </a:rPr>
              <a:t>Рільництво у трипільців </a:t>
            </a:r>
            <a:endParaRPr lang="ru-RU" sz="4000" smtClean="0">
              <a:solidFill>
                <a:schemeClr val="tx1"/>
              </a:solidFill>
            </a:endParaRPr>
          </a:p>
        </p:txBody>
      </p:sp>
      <p:sp>
        <p:nvSpPr>
          <p:cNvPr id="161804" name="Rectangle 12"/>
          <p:cNvSpPr>
            <a:spLocks noGrp="1" noChangeArrowheads="1"/>
          </p:cNvSpPr>
          <p:nvPr>
            <p:ph type="body" sz="half" idx="1"/>
          </p:nvPr>
        </p:nvSpPr>
        <p:spPr>
          <a:xfrm>
            <a:off x="1763713" y="1341438"/>
            <a:ext cx="4464050" cy="5111750"/>
          </a:xfrm>
        </p:spPr>
        <p:txBody>
          <a:bodyPr>
            <a:normAutofit/>
          </a:bodyPr>
          <a:lstStyle/>
          <a:p>
            <a:pPr eaLnBrk="1" hangingPunct="1">
              <a:lnSpc>
                <a:spcPct val="80000"/>
              </a:lnSpc>
              <a:buFontTx/>
              <a:buBlip>
                <a:blip r:embed="rId3"/>
              </a:buBlip>
            </a:pPr>
            <a:r>
              <a:rPr lang="uk-UA" sz="2300" smtClean="0"/>
              <a:t>Сіяли ячмінь, просо, пшеницю, вирощували садово-городні культури, льон</a:t>
            </a:r>
            <a:r>
              <a:rPr lang="ru-RU" sz="2300" smtClean="0"/>
              <a:t> </a:t>
            </a:r>
            <a:endParaRPr lang="uk-UA" sz="2300" smtClean="0"/>
          </a:p>
          <a:p>
            <a:pPr eaLnBrk="1" hangingPunct="1">
              <a:lnSpc>
                <a:spcPct val="80000"/>
              </a:lnSpc>
              <a:buFontTx/>
              <a:buBlip>
                <a:blip r:embed="rId3"/>
              </a:buBlip>
            </a:pPr>
            <a:r>
              <a:rPr lang="uk-UA" sz="2300" smtClean="0"/>
              <a:t>Ріллю обробляли дерев'яною мотикою з кам'яним чи кістяним наконечником, пізніше — ралом</a:t>
            </a:r>
          </a:p>
          <a:p>
            <a:pPr eaLnBrk="1" hangingPunct="1">
              <a:lnSpc>
                <a:spcPct val="80000"/>
              </a:lnSpc>
              <a:buFontTx/>
              <a:buBlip>
                <a:blip r:embed="rId3"/>
              </a:buBlip>
            </a:pPr>
            <a:r>
              <a:rPr lang="uk-UA" sz="2300" smtClean="0"/>
              <a:t>Збіжжя жали серпами: кістяними </a:t>
            </a:r>
            <a:r>
              <a:rPr lang="ru-RU" sz="2300" smtClean="0"/>
              <a:t>із крем'яними вкладишами </a:t>
            </a:r>
            <a:r>
              <a:rPr lang="uk-UA" sz="2300" smtClean="0"/>
              <a:t>або крем'яними</a:t>
            </a:r>
            <a:endParaRPr lang="ru-RU" sz="2300" smtClean="0"/>
          </a:p>
          <a:p>
            <a:pPr eaLnBrk="1" hangingPunct="1">
              <a:lnSpc>
                <a:spcPct val="80000"/>
              </a:lnSpc>
              <a:buFontTx/>
              <a:buBlip>
                <a:blip r:embed="rId3"/>
              </a:buBlip>
            </a:pPr>
            <a:r>
              <a:rPr lang="uk-UA" sz="2300" smtClean="0"/>
              <a:t>Зерно на борошно мололи кам'яними зернотерками (жорнами)</a:t>
            </a:r>
          </a:p>
          <a:p>
            <a:pPr eaLnBrk="1" hangingPunct="1">
              <a:lnSpc>
                <a:spcPct val="80000"/>
              </a:lnSpc>
              <a:buFontTx/>
              <a:buBlip>
                <a:blip r:embed="rId3"/>
              </a:buBlip>
            </a:pPr>
            <a:r>
              <a:rPr lang="uk-UA" sz="2300" smtClean="0"/>
              <a:t>Розводили велику і дрібну рогату худобу, коней, свиней</a:t>
            </a:r>
            <a:endParaRPr lang="ru-RU" sz="2300" smtClean="0"/>
          </a:p>
        </p:txBody>
      </p:sp>
      <p:pic>
        <p:nvPicPr>
          <p:cNvPr id="161810" name="Picture 18" descr="ru4-3-s">
            <a:hlinkClick r:id="rId4"/>
          </p:cNvPr>
          <p:cNvPicPr>
            <a:picLocks noGrp="1" noChangeAspect="1" noChangeArrowheads="1"/>
          </p:cNvPicPr>
          <p:nvPr>
            <p:ph sz="quarter" idx="2"/>
          </p:nvPr>
        </p:nvPicPr>
        <p:blipFill>
          <a:blip r:embed="rId5" cstate="email"/>
          <a:stretch>
            <a:fillRect/>
          </a:stretch>
        </p:blipFill>
        <p:spPr>
          <a:xfrm>
            <a:off x="5804610" y="1600200"/>
            <a:ext cx="1725780" cy="2185988"/>
          </a:xfrm>
        </p:spPr>
      </p:pic>
      <p:pic>
        <p:nvPicPr>
          <p:cNvPr id="161812" name="Picture 20" descr="ru4-2-s">
            <a:hlinkClick r:id="rId6"/>
          </p:cNvPr>
          <p:cNvPicPr>
            <a:picLocks noGrp="1" noChangeAspect="1" noChangeArrowheads="1"/>
          </p:cNvPicPr>
          <p:nvPr>
            <p:ph sz="quarter" idx="3"/>
          </p:nvPr>
        </p:nvPicPr>
        <p:blipFill>
          <a:blip r:embed="rId7" cstate="email"/>
          <a:srcRect/>
          <a:stretch>
            <a:fillRect/>
          </a:stretch>
        </p:blipFill>
        <p:spPr>
          <a:xfrm>
            <a:off x="6870700" y="1196975"/>
            <a:ext cx="2273300" cy="2303463"/>
          </a:xfrm>
        </p:spPr>
      </p:pic>
      <p:pic>
        <p:nvPicPr>
          <p:cNvPr id="22532" name="Picture 3" descr="06041005e"/>
          <p:cNvPicPr>
            <a:picLocks noGrp="1" noChangeAspect="1" noChangeArrowheads="1"/>
          </p:cNvPicPr>
          <p:nvPr>
            <p:ph idx="4294967295"/>
          </p:nvPr>
        </p:nvPicPr>
        <p:blipFill>
          <a:blip r:embed="rId8" cstate="email"/>
          <a:srcRect/>
          <a:stretch>
            <a:fillRect/>
          </a:stretch>
        </p:blipFill>
        <p:spPr>
          <a:xfrm>
            <a:off x="0" y="0"/>
            <a:ext cx="1622425" cy="6873875"/>
          </a:xfrm>
        </p:spPr>
      </p:pic>
      <p:pic>
        <p:nvPicPr>
          <p:cNvPr id="161814" name="Picture 22" descr="ru4-4-s">
            <a:hlinkClick r:id="rId9"/>
          </p:cNvPr>
          <p:cNvPicPr>
            <a:picLocks noChangeAspect="1" noChangeArrowheads="1"/>
          </p:cNvPicPr>
          <p:nvPr/>
        </p:nvPicPr>
        <p:blipFill>
          <a:blip r:embed="rId10" cstate="email"/>
          <a:srcRect/>
          <a:stretch>
            <a:fillRect/>
          </a:stretch>
        </p:blipFill>
        <p:spPr bwMode="auto">
          <a:xfrm>
            <a:off x="5940425" y="3103563"/>
            <a:ext cx="1584325" cy="137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p:cTn id="7" dur="500" fill="hold"/>
                                        <p:tgtEl>
                                          <p:spTgt spid="161796"/>
                                        </p:tgtEl>
                                        <p:attrNameLst>
                                          <p:attrName>ppt_w</p:attrName>
                                        </p:attrNameLst>
                                      </p:cBhvr>
                                      <p:tavLst>
                                        <p:tav tm="0">
                                          <p:val>
                                            <p:fltVal val="0"/>
                                          </p:val>
                                        </p:tav>
                                        <p:tav tm="100000">
                                          <p:val>
                                            <p:strVal val="#ppt_w"/>
                                          </p:val>
                                        </p:tav>
                                      </p:tavLst>
                                    </p:anim>
                                    <p:anim calcmode="lin" valueType="num">
                                      <p:cBhvr>
                                        <p:cTn id="8" dur="500" fill="hold"/>
                                        <p:tgtEl>
                                          <p:spTgt spid="1617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1804">
                                            <p:txEl>
                                              <p:pRg st="0" end="0"/>
                                            </p:txEl>
                                          </p:spTgt>
                                        </p:tgtEl>
                                        <p:attrNameLst>
                                          <p:attrName>style.visibility</p:attrName>
                                        </p:attrNameLst>
                                      </p:cBhvr>
                                      <p:to>
                                        <p:strVal val="visible"/>
                                      </p:to>
                                    </p:set>
                                    <p:anim calcmode="lin" valueType="num">
                                      <p:cBhvr>
                                        <p:cTn id="12" dur="500" fill="hold"/>
                                        <p:tgtEl>
                                          <p:spTgt spid="16180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180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161812"/>
                                        </p:tgtEl>
                                        <p:attrNameLst>
                                          <p:attrName>style.visibility</p:attrName>
                                        </p:attrNameLst>
                                      </p:cBhvr>
                                      <p:to>
                                        <p:strVal val="visible"/>
                                      </p:to>
                                    </p:set>
                                    <p:animEffect transition="in" filter="wedge">
                                      <p:cBhvr>
                                        <p:cTn id="17" dur="2000"/>
                                        <p:tgtEl>
                                          <p:spTgt spid="161812"/>
                                        </p:tgtEl>
                                      </p:cBhvr>
                                    </p:animEffect>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161804">
                                            <p:txEl>
                                              <p:pRg st="1" end="1"/>
                                            </p:txEl>
                                          </p:spTgt>
                                        </p:tgtEl>
                                        <p:attrNameLst>
                                          <p:attrName>style.visibility</p:attrName>
                                        </p:attrNameLst>
                                      </p:cBhvr>
                                      <p:to>
                                        <p:strVal val="visible"/>
                                      </p:to>
                                    </p:set>
                                    <p:anim calcmode="lin" valueType="num">
                                      <p:cBhvr>
                                        <p:cTn id="21" dur="500" fill="hold"/>
                                        <p:tgtEl>
                                          <p:spTgt spid="16180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61804">
                                            <p:txEl>
                                              <p:pRg st="1" end="1"/>
                                            </p:txEl>
                                          </p:spTgt>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3" presetClass="entr" presetSubtype="16" fill="hold" nodeType="afterEffect">
                                  <p:stCondLst>
                                    <p:cond delay="0"/>
                                  </p:stCondLst>
                                  <p:childTnLst>
                                    <p:set>
                                      <p:cBhvr>
                                        <p:cTn id="25" dur="1" fill="hold">
                                          <p:stCondLst>
                                            <p:cond delay="0"/>
                                          </p:stCondLst>
                                        </p:cTn>
                                        <p:tgtEl>
                                          <p:spTgt spid="161804">
                                            <p:txEl>
                                              <p:pRg st="2" end="2"/>
                                            </p:txEl>
                                          </p:spTgt>
                                        </p:tgtEl>
                                        <p:attrNameLst>
                                          <p:attrName>style.visibility</p:attrName>
                                        </p:attrNameLst>
                                      </p:cBhvr>
                                      <p:to>
                                        <p:strVal val="visible"/>
                                      </p:to>
                                    </p:set>
                                    <p:anim calcmode="lin" valueType="num">
                                      <p:cBhvr>
                                        <p:cTn id="26" dur="500" fill="hold"/>
                                        <p:tgtEl>
                                          <p:spTgt spid="16180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61804">
                                            <p:txEl>
                                              <p:pRg st="2" end="2"/>
                                            </p:txEl>
                                          </p:spTgt>
                                        </p:tgtEl>
                                        <p:attrNameLst>
                                          <p:attrName>ppt_h</p:attrName>
                                        </p:attrNameLst>
                                      </p:cBhvr>
                                      <p:tavLst>
                                        <p:tav tm="0">
                                          <p:val>
                                            <p:fltVal val="0"/>
                                          </p:val>
                                        </p:tav>
                                        <p:tav tm="100000">
                                          <p:val>
                                            <p:strVal val="#ppt_h"/>
                                          </p:val>
                                        </p:tav>
                                      </p:tavLst>
                                    </p:anim>
                                  </p:childTnLst>
                                </p:cTn>
                              </p:par>
                            </p:childTnLst>
                          </p:cTn>
                        </p:par>
                        <p:par>
                          <p:cTn id="28" fill="hold">
                            <p:stCondLst>
                              <p:cond delay="4000"/>
                            </p:stCondLst>
                            <p:childTnLst>
                              <p:par>
                                <p:cTn id="29" presetID="20" presetClass="entr" presetSubtype="0" fill="hold" nodeType="afterEffect">
                                  <p:stCondLst>
                                    <p:cond delay="0"/>
                                  </p:stCondLst>
                                  <p:childTnLst>
                                    <p:set>
                                      <p:cBhvr>
                                        <p:cTn id="30" dur="1" fill="hold">
                                          <p:stCondLst>
                                            <p:cond delay="0"/>
                                          </p:stCondLst>
                                        </p:cTn>
                                        <p:tgtEl>
                                          <p:spTgt spid="161810"/>
                                        </p:tgtEl>
                                        <p:attrNameLst>
                                          <p:attrName>style.visibility</p:attrName>
                                        </p:attrNameLst>
                                      </p:cBhvr>
                                      <p:to>
                                        <p:strVal val="visible"/>
                                      </p:to>
                                    </p:set>
                                    <p:animEffect transition="in" filter="wedge">
                                      <p:cBhvr>
                                        <p:cTn id="31" dur="2000"/>
                                        <p:tgtEl>
                                          <p:spTgt spid="161810"/>
                                        </p:tgtEl>
                                      </p:cBhvr>
                                    </p:animEffect>
                                  </p:childTnLst>
                                </p:cTn>
                              </p:par>
                            </p:childTnLst>
                          </p:cTn>
                        </p:par>
                        <p:par>
                          <p:cTn id="32" fill="hold">
                            <p:stCondLst>
                              <p:cond delay="6000"/>
                            </p:stCondLst>
                            <p:childTnLst>
                              <p:par>
                                <p:cTn id="33" presetID="23" presetClass="entr" presetSubtype="16" fill="hold" nodeType="afterEffect">
                                  <p:stCondLst>
                                    <p:cond delay="0"/>
                                  </p:stCondLst>
                                  <p:childTnLst>
                                    <p:set>
                                      <p:cBhvr>
                                        <p:cTn id="34" dur="1" fill="hold">
                                          <p:stCondLst>
                                            <p:cond delay="0"/>
                                          </p:stCondLst>
                                        </p:cTn>
                                        <p:tgtEl>
                                          <p:spTgt spid="161804">
                                            <p:txEl>
                                              <p:pRg st="3" end="3"/>
                                            </p:txEl>
                                          </p:spTgt>
                                        </p:tgtEl>
                                        <p:attrNameLst>
                                          <p:attrName>style.visibility</p:attrName>
                                        </p:attrNameLst>
                                      </p:cBhvr>
                                      <p:to>
                                        <p:strVal val="visible"/>
                                      </p:to>
                                    </p:set>
                                    <p:anim calcmode="lin" valueType="num">
                                      <p:cBhvr>
                                        <p:cTn id="35" dur="500" fill="hold"/>
                                        <p:tgtEl>
                                          <p:spTgt spid="16180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61804">
                                            <p:txEl>
                                              <p:pRg st="3" end="3"/>
                                            </p:txEl>
                                          </p:spTgt>
                                        </p:tgtEl>
                                        <p:attrNameLst>
                                          <p:attrName>ppt_h</p:attrName>
                                        </p:attrNameLst>
                                      </p:cBhvr>
                                      <p:tavLst>
                                        <p:tav tm="0">
                                          <p:val>
                                            <p:fltVal val="0"/>
                                          </p:val>
                                        </p:tav>
                                        <p:tav tm="100000">
                                          <p:val>
                                            <p:strVal val="#ppt_h"/>
                                          </p:val>
                                        </p:tav>
                                      </p:tavLst>
                                    </p:anim>
                                  </p:childTnLst>
                                </p:cTn>
                              </p:par>
                            </p:childTnLst>
                          </p:cTn>
                        </p:par>
                        <p:par>
                          <p:cTn id="37" fill="hold">
                            <p:stCondLst>
                              <p:cond delay="6500"/>
                            </p:stCondLst>
                            <p:childTnLst>
                              <p:par>
                                <p:cTn id="38" presetID="20" presetClass="entr" presetSubtype="0" fill="hold" nodeType="afterEffect">
                                  <p:stCondLst>
                                    <p:cond delay="0"/>
                                  </p:stCondLst>
                                  <p:childTnLst>
                                    <p:set>
                                      <p:cBhvr>
                                        <p:cTn id="39" dur="1" fill="hold">
                                          <p:stCondLst>
                                            <p:cond delay="0"/>
                                          </p:stCondLst>
                                        </p:cTn>
                                        <p:tgtEl>
                                          <p:spTgt spid="161814"/>
                                        </p:tgtEl>
                                        <p:attrNameLst>
                                          <p:attrName>style.visibility</p:attrName>
                                        </p:attrNameLst>
                                      </p:cBhvr>
                                      <p:to>
                                        <p:strVal val="visible"/>
                                      </p:to>
                                    </p:set>
                                    <p:animEffect transition="in" filter="wedge">
                                      <p:cBhvr>
                                        <p:cTn id="40" dur="2000"/>
                                        <p:tgtEl>
                                          <p:spTgt spid="161814"/>
                                        </p:tgtEl>
                                      </p:cBhvr>
                                    </p:animEffect>
                                  </p:childTnLst>
                                </p:cTn>
                              </p:par>
                            </p:childTnLst>
                          </p:cTn>
                        </p:par>
                        <p:par>
                          <p:cTn id="41" fill="hold">
                            <p:stCondLst>
                              <p:cond delay="8500"/>
                            </p:stCondLst>
                            <p:childTnLst>
                              <p:par>
                                <p:cTn id="42" presetID="23" presetClass="entr" presetSubtype="16" fill="hold" nodeType="afterEffect">
                                  <p:stCondLst>
                                    <p:cond delay="0"/>
                                  </p:stCondLst>
                                  <p:childTnLst>
                                    <p:set>
                                      <p:cBhvr>
                                        <p:cTn id="43" dur="1" fill="hold">
                                          <p:stCondLst>
                                            <p:cond delay="0"/>
                                          </p:stCondLst>
                                        </p:cTn>
                                        <p:tgtEl>
                                          <p:spTgt spid="161804">
                                            <p:txEl>
                                              <p:pRg st="4" end="4"/>
                                            </p:txEl>
                                          </p:spTgt>
                                        </p:tgtEl>
                                        <p:attrNameLst>
                                          <p:attrName>style.visibility</p:attrName>
                                        </p:attrNameLst>
                                      </p:cBhvr>
                                      <p:to>
                                        <p:strVal val="visible"/>
                                      </p:to>
                                    </p:set>
                                    <p:anim calcmode="lin" valueType="num">
                                      <p:cBhvr>
                                        <p:cTn id="44" dur="500" fill="hold"/>
                                        <p:tgtEl>
                                          <p:spTgt spid="161804">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6180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1692275" y="274638"/>
            <a:ext cx="6994525" cy="1143000"/>
          </a:xfrm>
        </p:spPr>
        <p:txBody>
          <a:bodyPr/>
          <a:lstStyle/>
          <a:p>
            <a:pPr eaLnBrk="1" hangingPunct="1"/>
            <a:r>
              <a:rPr lang="uk-UA" sz="4000" smtClean="0"/>
              <a:t>Ремесла </a:t>
            </a:r>
            <a:endParaRPr lang="ru-RU" sz="4000" smtClean="0"/>
          </a:p>
        </p:txBody>
      </p:sp>
      <p:pic>
        <p:nvPicPr>
          <p:cNvPr id="23555" name="Picture 3"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32098" name="Rectangle 2"/>
          <p:cNvSpPr>
            <a:spLocks noGrp="1" noChangeArrowheads="1"/>
          </p:cNvSpPr>
          <p:nvPr>
            <p:ph type="body" idx="4294967295"/>
          </p:nvPr>
        </p:nvSpPr>
        <p:spPr>
          <a:xfrm>
            <a:off x="2149475" y="1412875"/>
            <a:ext cx="6994525" cy="1757363"/>
          </a:xfrm>
          <a:noFill/>
        </p:spPr>
        <p:txBody>
          <a:bodyPr/>
          <a:lstStyle/>
          <a:p>
            <a:pPr marL="361950" indent="-361950" eaLnBrk="1" hangingPunct="1">
              <a:lnSpc>
                <a:spcPct val="90000"/>
              </a:lnSpc>
              <a:buClr>
                <a:srgbClr val="D9D400"/>
              </a:buClr>
              <a:buFontTx/>
              <a:buBlip>
                <a:blip r:embed="rId4"/>
              </a:buBlip>
            </a:pPr>
            <a:r>
              <a:rPr lang="uk-UA" sz="2800" smtClean="0"/>
              <a:t>гончарство - виробництво глиняного посуду</a:t>
            </a:r>
          </a:p>
          <a:p>
            <a:pPr marL="361950" indent="-361950" eaLnBrk="1" hangingPunct="1">
              <a:lnSpc>
                <a:spcPct val="90000"/>
              </a:lnSpc>
              <a:buClr>
                <a:srgbClr val="D9D400"/>
              </a:buClr>
              <a:buFontTx/>
              <a:buBlip>
                <a:blip r:embed="rId4"/>
              </a:buBlip>
            </a:pPr>
            <a:r>
              <a:rPr lang="uk-UA" sz="2800" smtClean="0"/>
              <a:t>виробництво знарядь з каменю, кості та крем'яних</a:t>
            </a:r>
          </a:p>
        </p:txBody>
      </p:sp>
      <p:pic>
        <p:nvPicPr>
          <p:cNvPr id="132102" name="Picture 6" descr="t08-s">
            <a:hlinkClick r:id="rId5"/>
          </p:cNvPr>
          <p:cNvPicPr>
            <a:picLocks noChangeAspect="1" noChangeArrowheads="1"/>
          </p:cNvPicPr>
          <p:nvPr/>
        </p:nvPicPr>
        <p:blipFill>
          <a:blip r:embed="rId6" cstate="email"/>
          <a:srcRect/>
          <a:stretch>
            <a:fillRect/>
          </a:stretch>
        </p:blipFill>
        <p:spPr bwMode="auto">
          <a:xfrm>
            <a:off x="1835150" y="3213100"/>
            <a:ext cx="1697038" cy="2232025"/>
          </a:xfrm>
          <a:prstGeom prst="rect">
            <a:avLst/>
          </a:prstGeom>
          <a:noFill/>
          <a:ln w="9525">
            <a:noFill/>
            <a:miter lim="800000"/>
            <a:headEnd/>
            <a:tailEnd/>
          </a:ln>
          <a:effectLst>
            <a:outerShdw dist="107763" dir="2700000" algn="ctr" rotWithShape="0">
              <a:srgbClr val="808080">
                <a:alpha val="50000"/>
              </a:srgbClr>
            </a:outerShdw>
          </a:effectLst>
        </p:spPr>
      </p:pic>
      <p:pic>
        <p:nvPicPr>
          <p:cNvPr id="132103" name="Picture 7" descr="t02"/>
          <p:cNvPicPr>
            <a:picLocks noChangeAspect="1" noChangeArrowheads="1"/>
          </p:cNvPicPr>
          <p:nvPr/>
        </p:nvPicPr>
        <p:blipFill>
          <a:blip r:embed="rId7" cstate="email"/>
          <a:srcRect/>
          <a:stretch>
            <a:fillRect/>
          </a:stretch>
        </p:blipFill>
        <p:spPr bwMode="auto">
          <a:xfrm>
            <a:off x="3779838" y="3213100"/>
            <a:ext cx="1785937" cy="2232025"/>
          </a:xfrm>
          <a:prstGeom prst="rect">
            <a:avLst/>
          </a:prstGeom>
          <a:noFill/>
          <a:ln w="9525">
            <a:noFill/>
            <a:miter lim="800000"/>
            <a:headEnd/>
            <a:tailEnd/>
          </a:ln>
          <a:effectLst>
            <a:outerShdw dist="107763" dir="2700000" algn="ctr" rotWithShape="0">
              <a:srgbClr val="808080">
                <a:alpha val="50000"/>
              </a:srgbClr>
            </a:outerShdw>
          </a:effectLst>
        </p:spPr>
      </p:pic>
      <p:sp>
        <p:nvSpPr>
          <p:cNvPr id="132104" name="Rectangle 8"/>
          <p:cNvSpPr>
            <a:spLocks noChangeArrowheads="1"/>
          </p:cNvSpPr>
          <p:nvPr/>
        </p:nvSpPr>
        <p:spPr bwMode="auto">
          <a:xfrm>
            <a:off x="1692275" y="5634038"/>
            <a:ext cx="6994525" cy="1223962"/>
          </a:xfrm>
          <a:prstGeom prst="rect">
            <a:avLst/>
          </a:prstGeom>
          <a:noFill/>
          <a:ln w="9525">
            <a:noFill/>
            <a:miter lim="800000"/>
            <a:headEnd/>
            <a:tailEnd/>
          </a:ln>
        </p:spPr>
        <p:txBody>
          <a:bodyPr/>
          <a:lstStyle/>
          <a:p>
            <a:pPr marL="361950" indent="-361950">
              <a:spcBef>
                <a:spcPct val="20000"/>
              </a:spcBef>
              <a:buClr>
                <a:srgbClr val="D9D400"/>
              </a:buClr>
              <a:buFont typeface="Arial" charset="0"/>
              <a:buBlip>
                <a:blip r:embed="rId4"/>
              </a:buBlip>
            </a:pPr>
            <a:r>
              <a:rPr lang="uk-UA" sz="3200"/>
              <a:t>обробка металів </a:t>
            </a:r>
          </a:p>
          <a:p>
            <a:pPr marL="361950" indent="-361950">
              <a:spcBef>
                <a:spcPct val="20000"/>
              </a:spcBef>
              <a:buClr>
                <a:srgbClr val="D9D400"/>
              </a:buClr>
              <a:buFont typeface="Arial" charset="0"/>
              <a:buBlip>
                <a:blip r:embed="rId4"/>
              </a:buBlip>
            </a:pPr>
            <a:r>
              <a:rPr lang="uk-UA" sz="3200"/>
              <a:t>прядіння й ткацтво</a:t>
            </a:r>
          </a:p>
        </p:txBody>
      </p:sp>
      <p:pic>
        <p:nvPicPr>
          <p:cNvPr id="132105" name="Picture 9" descr="t07"/>
          <p:cNvPicPr>
            <a:picLocks noChangeAspect="1" noChangeArrowheads="1"/>
          </p:cNvPicPr>
          <p:nvPr/>
        </p:nvPicPr>
        <p:blipFill>
          <a:blip r:embed="rId8" cstate="email"/>
          <a:srcRect/>
          <a:stretch>
            <a:fillRect/>
          </a:stretch>
        </p:blipFill>
        <p:spPr bwMode="auto">
          <a:xfrm>
            <a:off x="5795963" y="3213100"/>
            <a:ext cx="1227137" cy="2232025"/>
          </a:xfrm>
          <a:prstGeom prst="rect">
            <a:avLst/>
          </a:prstGeom>
          <a:noFill/>
          <a:ln w="9525">
            <a:noFill/>
            <a:miter lim="800000"/>
            <a:headEnd/>
            <a:tailEnd/>
          </a:ln>
          <a:effectLst>
            <a:outerShdw dist="107763" dir="2700000" algn="ctr" rotWithShape="0">
              <a:srgbClr val="808080">
                <a:alpha val="50000"/>
              </a:srgbClr>
            </a:outerShdw>
          </a:effectLst>
        </p:spPr>
      </p:pic>
      <p:pic>
        <p:nvPicPr>
          <p:cNvPr id="132106" name="Picture 10" descr="t06"/>
          <p:cNvPicPr>
            <a:picLocks noChangeAspect="1" noChangeArrowheads="1"/>
          </p:cNvPicPr>
          <p:nvPr/>
        </p:nvPicPr>
        <p:blipFill>
          <a:blip r:embed="rId9" cstate="email"/>
          <a:srcRect/>
          <a:stretch>
            <a:fillRect/>
          </a:stretch>
        </p:blipFill>
        <p:spPr bwMode="auto">
          <a:xfrm>
            <a:off x="7235825" y="3213100"/>
            <a:ext cx="1495425" cy="2232025"/>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p:cTn id="7" dur="500" fill="hold"/>
                                        <p:tgtEl>
                                          <p:spTgt spid="132100"/>
                                        </p:tgtEl>
                                        <p:attrNameLst>
                                          <p:attrName>ppt_w</p:attrName>
                                        </p:attrNameLst>
                                      </p:cBhvr>
                                      <p:tavLst>
                                        <p:tav tm="0">
                                          <p:val>
                                            <p:fltVal val="0"/>
                                          </p:val>
                                        </p:tav>
                                        <p:tav tm="100000">
                                          <p:val>
                                            <p:strVal val="#ppt_w"/>
                                          </p:val>
                                        </p:tav>
                                      </p:tavLst>
                                    </p:anim>
                                    <p:anim calcmode="lin" valueType="num">
                                      <p:cBhvr>
                                        <p:cTn id="8" dur="500" fill="hold"/>
                                        <p:tgtEl>
                                          <p:spTgt spid="1321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2098">
                                            <p:txEl>
                                              <p:pRg st="0" end="0"/>
                                            </p:txEl>
                                          </p:spTgt>
                                        </p:tgtEl>
                                        <p:attrNameLst>
                                          <p:attrName>style.visibility</p:attrName>
                                        </p:attrNameLst>
                                      </p:cBhvr>
                                      <p:to>
                                        <p:strVal val="visible"/>
                                      </p:to>
                                    </p:set>
                                    <p:anim calcmode="lin" valueType="num">
                                      <p:cBhvr>
                                        <p:cTn id="12" dur="1000" fill="hold"/>
                                        <p:tgtEl>
                                          <p:spTgt spid="13209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2098">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0"/>
                                  </p:stCondLst>
                                  <p:childTnLst>
                                    <p:set>
                                      <p:cBhvr>
                                        <p:cTn id="16" dur="1" fill="hold">
                                          <p:stCondLst>
                                            <p:cond delay="0"/>
                                          </p:stCondLst>
                                        </p:cTn>
                                        <p:tgtEl>
                                          <p:spTgt spid="132098">
                                            <p:txEl>
                                              <p:pRg st="1" end="1"/>
                                            </p:txEl>
                                          </p:spTgt>
                                        </p:tgtEl>
                                        <p:attrNameLst>
                                          <p:attrName>style.visibility</p:attrName>
                                        </p:attrNameLst>
                                      </p:cBhvr>
                                      <p:to>
                                        <p:strVal val="visible"/>
                                      </p:to>
                                    </p:set>
                                    <p:anim calcmode="lin" valueType="num">
                                      <p:cBhvr>
                                        <p:cTn id="17" dur="1000" fill="hold"/>
                                        <p:tgtEl>
                                          <p:spTgt spid="132098">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32098">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53" presetClass="entr" presetSubtype="0" fill="hold" nodeType="afterEffect">
                                  <p:stCondLst>
                                    <p:cond delay="0"/>
                                  </p:stCondLst>
                                  <p:childTnLst>
                                    <p:set>
                                      <p:cBhvr>
                                        <p:cTn id="21" dur="1" fill="hold">
                                          <p:stCondLst>
                                            <p:cond delay="0"/>
                                          </p:stCondLst>
                                        </p:cTn>
                                        <p:tgtEl>
                                          <p:spTgt spid="132102"/>
                                        </p:tgtEl>
                                        <p:attrNameLst>
                                          <p:attrName>style.visibility</p:attrName>
                                        </p:attrNameLst>
                                      </p:cBhvr>
                                      <p:to>
                                        <p:strVal val="visible"/>
                                      </p:to>
                                    </p:set>
                                    <p:anim calcmode="lin" valueType="num">
                                      <p:cBhvr>
                                        <p:cTn id="22" dur="500" fill="hold"/>
                                        <p:tgtEl>
                                          <p:spTgt spid="132102"/>
                                        </p:tgtEl>
                                        <p:attrNameLst>
                                          <p:attrName>ppt_w</p:attrName>
                                        </p:attrNameLst>
                                      </p:cBhvr>
                                      <p:tavLst>
                                        <p:tav tm="0">
                                          <p:val>
                                            <p:fltVal val="0"/>
                                          </p:val>
                                        </p:tav>
                                        <p:tav tm="100000">
                                          <p:val>
                                            <p:strVal val="#ppt_w"/>
                                          </p:val>
                                        </p:tav>
                                      </p:tavLst>
                                    </p:anim>
                                    <p:anim calcmode="lin" valueType="num">
                                      <p:cBhvr>
                                        <p:cTn id="23" dur="500" fill="hold"/>
                                        <p:tgtEl>
                                          <p:spTgt spid="132102"/>
                                        </p:tgtEl>
                                        <p:attrNameLst>
                                          <p:attrName>ppt_h</p:attrName>
                                        </p:attrNameLst>
                                      </p:cBhvr>
                                      <p:tavLst>
                                        <p:tav tm="0">
                                          <p:val>
                                            <p:fltVal val="0"/>
                                          </p:val>
                                        </p:tav>
                                        <p:tav tm="100000">
                                          <p:val>
                                            <p:strVal val="#ppt_h"/>
                                          </p:val>
                                        </p:tav>
                                      </p:tavLst>
                                    </p:anim>
                                    <p:animEffect transition="in" filter="fade">
                                      <p:cBhvr>
                                        <p:cTn id="24" dur="500"/>
                                        <p:tgtEl>
                                          <p:spTgt spid="132102"/>
                                        </p:tgtEl>
                                      </p:cBhvr>
                                    </p:animEffect>
                                  </p:childTnLst>
                                </p:cTn>
                              </p:par>
                            </p:childTnLst>
                          </p:cTn>
                        </p:par>
                        <p:par>
                          <p:cTn id="25" fill="hold">
                            <p:stCondLst>
                              <p:cond delay="3000"/>
                            </p:stCondLst>
                            <p:childTnLst>
                              <p:par>
                                <p:cTn id="26" presetID="53" presetClass="entr" presetSubtype="0" fill="hold" nodeType="afterEffect">
                                  <p:stCondLst>
                                    <p:cond delay="0"/>
                                  </p:stCondLst>
                                  <p:childTnLst>
                                    <p:set>
                                      <p:cBhvr>
                                        <p:cTn id="27" dur="1" fill="hold">
                                          <p:stCondLst>
                                            <p:cond delay="0"/>
                                          </p:stCondLst>
                                        </p:cTn>
                                        <p:tgtEl>
                                          <p:spTgt spid="132103"/>
                                        </p:tgtEl>
                                        <p:attrNameLst>
                                          <p:attrName>style.visibility</p:attrName>
                                        </p:attrNameLst>
                                      </p:cBhvr>
                                      <p:to>
                                        <p:strVal val="visible"/>
                                      </p:to>
                                    </p:set>
                                    <p:anim calcmode="lin" valueType="num">
                                      <p:cBhvr>
                                        <p:cTn id="28" dur="500" fill="hold"/>
                                        <p:tgtEl>
                                          <p:spTgt spid="132103"/>
                                        </p:tgtEl>
                                        <p:attrNameLst>
                                          <p:attrName>ppt_w</p:attrName>
                                        </p:attrNameLst>
                                      </p:cBhvr>
                                      <p:tavLst>
                                        <p:tav tm="0">
                                          <p:val>
                                            <p:fltVal val="0"/>
                                          </p:val>
                                        </p:tav>
                                        <p:tav tm="100000">
                                          <p:val>
                                            <p:strVal val="#ppt_w"/>
                                          </p:val>
                                        </p:tav>
                                      </p:tavLst>
                                    </p:anim>
                                    <p:anim calcmode="lin" valueType="num">
                                      <p:cBhvr>
                                        <p:cTn id="29" dur="500" fill="hold"/>
                                        <p:tgtEl>
                                          <p:spTgt spid="132103"/>
                                        </p:tgtEl>
                                        <p:attrNameLst>
                                          <p:attrName>ppt_h</p:attrName>
                                        </p:attrNameLst>
                                      </p:cBhvr>
                                      <p:tavLst>
                                        <p:tav tm="0">
                                          <p:val>
                                            <p:fltVal val="0"/>
                                          </p:val>
                                        </p:tav>
                                        <p:tav tm="100000">
                                          <p:val>
                                            <p:strVal val="#ppt_h"/>
                                          </p:val>
                                        </p:tav>
                                      </p:tavLst>
                                    </p:anim>
                                    <p:animEffect transition="in" filter="fade">
                                      <p:cBhvr>
                                        <p:cTn id="30" dur="500"/>
                                        <p:tgtEl>
                                          <p:spTgt spid="132103"/>
                                        </p:tgtEl>
                                      </p:cBhvr>
                                    </p:animEffect>
                                  </p:childTnLst>
                                </p:cTn>
                              </p:par>
                            </p:childTnLst>
                          </p:cTn>
                        </p:par>
                        <p:par>
                          <p:cTn id="31" fill="hold">
                            <p:stCondLst>
                              <p:cond delay="3500"/>
                            </p:stCondLst>
                            <p:childTnLst>
                              <p:par>
                                <p:cTn id="32" presetID="53" presetClass="entr" presetSubtype="0" fill="hold" nodeType="afterEffect">
                                  <p:stCondLst>
                                    <p:cond delay="0"/>
                                  </p:stCondLst>
                                  <p:childTnLst>
                                    <p:set>
                                      <p:cBhvr>
                                        <p:cTn id="33" dur="1" fill="hold">
                                          <p:stCondLst>
                                            <p:cond delay="0"/>
                                          </p:stCondLst>
                                        </p:cTn>
                                        <p:tgtEl>
                                          <p:spTgt spid="132105"/>
                                        </p:tgtEl>
                                        <p:attrNameLst>
                                          <p:attrName>style.visibility</p:attrName>
                                        </p:attrNameLst>
                                      </p:cBhvr>
                                      <p:to>
                                        <p:strVal val="visible"/>
                                      </p:to>
                                    </p:set>
                                    <p:anim calcmode="lin" valueType="num">
                                      <p:cBhvr>
                                        <p:cTn id="34" dur="500" fill="hold"/>
                                        <p:tgtEl>
                                          <p:spTgt spid="132105"/>
                                        </p:tgtEl>
                                        <p:attrNameLst>
                                          <p:attrName>ppt_w</p:attrName>
                                        </p:attrNameLst>
                                      </p:cBhvr>
                                      <p:tavLst>
                                        <p:tav tm="0">
                                          <p:val>
                                            <p:fltVal val="0"/>
                                          </p:val>
                                        </p:tav>
                                        <p:tav tm="100000">
                                          <p:val>
                                            <p:strVal val="#ppt_w"/>
                                          </p:val>
                                        </p:tav>
                                      </p:tavLst>
                                    </p:anim>
                                    <p:anim calcmode="lin" valueType="num">
                                      <p:cBhvr>
                                        <p:cTn id="35" dur="500" fill="hold"/>
                                        <p:tgtEl>
                                          <p:spTgt spid="132105"/>
                                        </p:tgtEl>
                                        <p:attrNameLst>
                                          <p:attrName>ppt_h</p:attrName>
                                        </p:attrNameLst>
                                      </p:cBhvr>
                                      <p:tavLst>
                                        <p:tav tm="0">
                                          <p:val>
                                            <p:fltVal val="0"/>
                                          </p:val>
                                        </p:tav>
                                        <p:tav tm="100000">
                                          <p:val>
                                            <p:strVal val="#ppt_h"/>
                                          </p:val>
                                        </p:tav>
                                      </p:tavLst>
                                    </p:anim>
                                    <p:animEffect transition="in" filter="fade">
                                      <p:cBhvr>
                                        <p:cTn id="36" dur="500"/>
                                        <p:tgtEl>
                                          <p:spTgt spid="132105"/>
                                        </p:tgtEl>
                                      </p:cBhvr>
                                    </p:animEffect>
                                  </p:childTnLst>
                                </p:cTn>
                              </p:par>
                            </p:childTnLst>
                          </p:cTn>
                        </p:par>
                        <p:par>
                          <p:cTn id="37" fill="hold">
                            <p:stCondLst>
                              <p:cond delay="4000"/>
                            </p:stCondLst>
                            <p:childTnLst>
                              <p:par>
                                <p:cTn id="38" presetID="53" presetClass="entr" presetSubtype="0" fill="hold" nodeType="afterEffect">
                                  <p:stCondLst>
                                    <p:cond delay="0"/>
                                  </p:stCondLst>
                                  <p:childTnLst>
                                    <p:set>
                                      <p:cBhvr>
                                        <p:cTn id="39" dur="1" fill="hold">
                                          <p:stCondLst>
                                            <p:cond delay="0"/>
                                          </p:stCondLst>
                                        </p:cTn>
                                        <p:tgtEl>
                                          <p:spTgt spid="132106"/>
                                        </p:tgtEl>
                                        <p:attrNameLst>
                                          <p:attrName>style.visibility</p:attrName>
                                        </p:attrNameLst>
                                      </p:cBhvr>
                                      <p:to>
                                        <p:strVal val="visible"/>
                                      </p:to>
                                    </p:set>
                                    <p:anim calcmode="lin" valueType="num">
                                      <p:cBhvr>
                                        <p:cTn id="40" dur="500" fill="hold"/>
                                        <p:tgtEl>
                                          <p:spTgt spid="132106"/>
                                        </p:tgtEl>
                                        <p:attrNameLst>
                                          <p:attrName>ppt_w</p:attrName>
                                        </p:attrNameLst>
                                      </p:cBhvr>
                                      <p:tavLst>
                                        <p:tav tm="0">
                                          <p:val>
                                            <p:fltVal val="0"/>
                                          </p:val>
                                        </p:tav>
                                        <p:tav tm="100000">
                                          <p:val>
                                            <p:strVal val="#ppt_w"/>
                                          </p:val>
                                        </p:tav>
                                      </p:tavLst>
                                    </p:anim>
                                    <p:anim calcmode="lin" valueType="num">
                                      <p:cBhvr>
                                        <p:cTn id="41" dur="500" fill="hold"/>
                                        <p:tgtEl>
                                          <p:spTgt spid="132106"/>
                                        </p:tgtEl>
                                        <p:attrNameLst>
                                          <p:attrName>ppt_h</p:attrName>
                                        </p:attrNameLst>
                                      </p:cBhvr>
                                      <p:tavLst>
                                        <p:tav tm="0">
                                          <p:val>
                                            <p:fltVal val="0"/>
                                          </p:val>
                                        </p:tav>
                                        <p:tav tm="100000">
                                          <p:val>
                                            <p:strVal val="#ppt_h"/>
                                          </p:val>
                                        </p:tav>
                                      </p:tavLst>
                                    </p:anim>
                                    <p:animEffect transition="in" filter="fade">
                                      <p:cBhvr>
                                        <p:cTn id="42" dur="500"/>
                                        <p:tgtEl>
                                          <p:spTgt spid="132106"/>
                                        </p:tgtEl>
                                      </p:cBhvr>
                                    </p:animEffect>
                                  </p:childTnLst>
                                </p:cTn>
                              </p:par>
                            </p:childTnLst>
                          </p:cTn>
                        </p:par>
                        <p:par>
                          <p:cTn id="43" fill="hold">
                            <p:stCondLst>
                              <p:cond delay="4500"/>
                            </p:stCondLst>
                            <p:childTnLst>
                              <p:par>
                                <p:cTn id="44" presetID="3" presetClass="exit" presetSubtype="10" fill="hold" nodeType="afterEffect">
                                  <p:stCondLst>
                                    <p:cond delay="0"/>
                                  </p:stCondLst>
                                  <p:childTnLst>
                                    <p:animEffect transition="out" filter="blinds(horizontal)">
                                      <p:cBhvr>
                                        <p:cTn id="45" dur="500"/>
                                        <p:tgtEl>
                                          <p:spTgt spid="132102"/>
                                        </p:tgtEl>
                                      </p:cBhvr>
                                    </p:animEffect>
                                    <p:set>
                                      <p:cBhvr>
                                        <p:cTn id="46" dur="1" fill="hold">
                                          <p:stCondLst>
                                            <p:cond delay="499"/>
                                          </p:stCondLst>
                                        </p:cTn>
                                        <p:tgtEl>
                                          <p:spTgt spid="132102"/>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2103"/>
                                        </p:tgtEl>
                                      </p:cBhvr>
                                    </p:animEffect>
                                    <p:set>
                                      <p:cBhvr>
                                        <p:cTn id="49" dur="1" fill="hold">
                                          <p:stCondLst>
                                            <p:cond delay="499"/>
                                          </p:stCondLst>
                                        </p:cTn>
                                        <p:tgtEl>
                                          <p:spTgt spid="132103"/>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32105"/>
                                        </p:tgtEl>
                                      </p:cBhvr>
                                    </p:animEffect>
                                    <p:set>
                                      <p:cBhvr>
                                        <p:cTn id="52" dur="1" fill="hold">
                                          <p:stCondLst>
                                            <p:cond delay="499"/>
                                          </p:stCondLst>
                                        </p:cTn>
                                        <p:tgtEl>
                                          <p:spTgt spid="132105"/>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32106"/>
                                        </p:tgtEl>
                                      </p:cBhvr>
                                    </p:animEffect>
                                    <p:set>
                                      <p:cBhvr>
                                        <p:cTn id="55" dur="1" fill="hold">
                                          <p:stCondLst>
                                            <p:cond delay="499"/>
                                          </p:stCondLst>
                                        </p:cTn>
                                        <p:tgtEl>
                                          <p:spTgt spid="132106"/>
                                        </p:tgtEl>
                                        <p:attrNameLst>
                                          <p:attrName>style.visibility</p:attrName>
                                        </p:attrNameLst>
                                      </p:cBhvr>
                                      <p:to>
                                        <p:strVal val="hidden"/>
                                      </p:to>
                                    </p:set>
                                  </p:childTnLst>
                                </p:cTn>
                              </p:par>
                            </p:childTnLst>
                          </p:cTn>
                        </p:par>
                        <p:par>
                          <p:cTn id="56" fill="hold">
                            <p:stCondLst>
                              <p:cond delay="5000"/>
                            </p:stCondLst>
                            <p:childTnLst>
                              <p:par>
                                <p:cTn id="57" presetID="23" presetClass="entr" presetSubtype="16" fill="hold" nodeType="afterEffect">
                                  <p:stCondLst>
                                    <p:cond delay="0"/>
                                  </p:stCondLst>
                                  <p:childTnLst>
                                    <p:set>
                                      <p:cBhvr>
                                        <p:cTn id="58" dur="1" fill="hold">
                                          <p:stCondLst>
                                            <p:cond delay="0"/>
                                          </p:stCondLst>
                                        </p:cTn>
                                        <p:tgtEl>
                                          <p:spTgt spid="132104">
                                            <p:txEl>
                                              <p:pRg st="0" end="0"/>
                                            </p:txEl>
                                          </p:spTgt>
                                        </p:tgtEl>
                                        <p:attrNameLst>
                                          <p:attrName>style.visibility</p:attrName>
                                        </p:attrNameLst>
                                      </p:cBhvr>
                                      <p:to>
                                        <p:strVal val="visible"/>
                                      </p:to>
                                    </p:set>
                                    <p:anim calcmode="lin" valueType="num">
                                      <p:cBhvr>
                                        <p:cTn id="59" dur="1000" fill="hold"/>
                                        <p:tgtEl>
                                          <p:spTgt spid="132104">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32104">
                                            <p:txEl>
                                              <p:pRg st="0" end="0"/>
                                            </p:txEl>
                                          </p:spTgt>
                                        </p:tgtEl>
                                        <p:attrNameLst>
                                          <p:attrName>ppt_h</p:attrName>
                                        </p:attrNameLst>
                                      </p:cBhvr>
                                      <p:tavLst>
                                        <p:tav tm="0">
                                          <p:val>
                                            <p:fltVal val="0"/>
                                          </p:val>
                                        </p:tav>
                                        <p:tav tm="100000">
                                          <p:val>
                                            <p:strVal val="#ppt_h"/>
                                          </p:val>
                                        </p:tav>
                                      </p:tavLst>
                                    </p:anim>
                                  </p:childTnLst>
                                </p:cTn>
                              </p:par>
                            </p:childTnLst>
                          </p:cTn>
                        </p:par>
                        <p:par>
                          <p:cTn id="61" fill="hold">
                            <p:stCondLst>
                              <p:cond delay="6000"/>
                            </p:stCondLst>
                            <p:childTnLst>
                              <p:par>
                                <p:cTn id="62" presetID="23" presetClass="entr" presetSubtype="16" fill="hold" nodeType="afterEffect">
                                  <p:stCondLst>
                                    <p:cond delay="0"/>
                                  </p:stCondLst>
                                  <p:childTnLst>
                                    <p:set>
                                      <p:cBhvr>
                                        <p:cTn id="63" dur="1" fill="hold">
                                          <p:stCondLst>
                                            <p:cond delay="0"/>
                                          </p:stCondLst>
                                        </p:cTn>
                                        <p:tgtEl>
                                          <p:spTgt spid="132104">
                                            <p:txEl>
                                              <p:pRg st="1" end="1"/>
                                            </p:txEl>
                                          </p:spTgt>
                                        </p:tgtEl>
                                        <p:attrNameLst>
                                          <p:attrName>style.visibility</p:attrName>
                                        </p:attrNameLst>
                                      </p:cBhvr>
                                      <p:to>
                                        <p:strVal val="visible"/>
                                      </p:to>
                                    </p:set>
                                    <p:anim calcmode="lin" valueType="num">
                                      <p:cBhvr>
                                        <p:cTn id="64" dur="1000" fill="hold"/>
                                        <p:tgtEl>
                                          <p:spTgt spid="132104">
                                            <p:txEl>
                                              <p:pRg st="1" end="1"/>
                                            </p:txEl>
                                          </p:spTgt>
                                        </p:tgtEl>
                                        <p:attrNameLst>
                                          <p:attrName>ppt_w</p:attrName>
                                        </p:attrNameLst>
                                      </p:cBhvr>
                                      <p:tavLst>
                                        <p:tav tm="0">
                                          <p:val>
                                            <p:fltVal val="0"/>
                                          </p:val>
                                        </p:tav>
                                        <p:tav tm="100000">
                                          <p:val>
                                            <p:strVal val="#ppt_w"/>
                                          </p:val>
                                        </p:tav>
                                      </p:tavLst>
                                    </p:anim>
                                    <p:anim calcmode="lin" valueType="num">
                                      <p:cBhvr>
                                        <p:cTn id="65" dur="1000" fill="hold"/>
                                        <p:tgtEl>
                                          <p:spTgt spid="13210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098"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3103" name="Picture 47" descr="17 столовий"/>
          <p:cNvPicPr>
            <a:picLocks noChangeAspect="1" noChangeArrowheads="1"/>
          </p:cNvPicPr>
          <p:nvPr/>
        </p:nvPicPr>
        <p:blipFill>
          <a:blip r:embed="rId3" cstate="email">
            <a:lum bright="12000"/>
          </a:blip>
          <a:srcRect/>
          <a:stretch>
            <a:fillRect/>
          </a:stretch>
        </p:blipFill>
        <p:spPr bwMode="auto">
          <a:xfrm>
            <a:off x="1619250" y="0"/>
            <a:ext cx="2016125" cy="1703388"/>
          </a:xfrm>
          <a:prstGeom prst="rect">
            <a:avLst/>
          </a:prstGeom>
          <a:noFill/>
          <a:ln w="9525">
            <a:noFill/>
            <a:miter lim="800000"/>
            <a:headEnd/>
            <a:tailEnd/>
          </a:ln>
        </p:spPr>
      </p:pic>
      <p:sp>
        <p:nvSpPr>
          <p:cNvPr id="173060" name="Rectangle 4"/>
          <p:cNvSpPr>
            <a:spLocks noGrp="1" noChangeArrowheads="1"/>
          </p:cNvSpPr>
          <p:nvPr>
            <p:ph type="title"/>
          </p:nvPr>
        </p:nvSpPr>
        <p:spPr>
          <a:xfrm>
            <a:off x="3635375" y="274638"/>
            <a:ext cx="3673475" cy="1143000"/>
          </a:xfrm>
        </p:spPr>
        <p:txBody>
          <a:bodyPr/>
          <a:lstStyle/>
          <a:p>
            <a:pPr eaLnBrk="1" hangingPunct="1"/>
            <a:r>
              <a:rPr lang="uk-UA" sz="4000" smtClean="0"/>
              <a:t>Гончарство </a:t>
            </a:r>
            <a:endParaRPr lang="ru-RU" sz="4000" smtClean="0"/>
          </a:p>
        </p:txBody>
      </p:sp>
      <p:graphicFrame>
        <p:nvGraphicFramePr>
          <p:cNvPr id="2" name="Схема 1"/>
          <p:cNvGraphicFramePr/>
          <p:nvPr/>
        </p:nvGraphicFramePr>
        <p:xfrm>
          <a:off x="1763713" y="1773238"/>
          <a:ext cx="6911975" cy="4824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11" name="Picture 3" descr="06041005e"/>
          <p:cNvPicPr>
            <a:picLocks noGrp="1" noChangeAspect="1" noChangeArrowheads="1"/>
          </p:cNvPicPr>
          <p:nvPr>
            <p:ph idx="4294967295"/>
          </p:nvPr>
        </p:nvPicPr>
        <p:blipFill>
          <a:blip r:embed="rId9" cstate="email"/>
          <a:srcRect/>
          <a:stretch>
            <a:fillRect/>
          </a:stretch>
        </p:blipFill>
        <p:spPr>
          <a:xfrm>
            <a:off x="0" y="0"/>
            <a:ext cx="1622425" cy="6873875"/>
          </a:xfrm>
        </p:spPr>
      </p:pic>
      <p:pic>
        <p:nvPicPr>
          <p:cNvPr id="173102" name="Picture 46" descr="07_1 антропоморф"/>
          <p:cNvPicPr>
            <a:picLocks noChangeAspect="1" noChangeArrowheads="1"/>
          </p:cNvPicPr>
          <p:nvPr/>
        </p:nvPicPr>
        <p:blipFill>
          <a:blip r:embed="rId10" cstate="email">
            <a:lum bright="30000"/>
          </a:blip>
          <a:srcRect/>
          <a:stretch>
            <a:fillRect/>
          </a:stretch>
        </p:blipFill>
        <p:spPr bwMode="auto">
          <a:xfrm>
            <a:off x="7969250" y="4076700"/>
            <a:ext cx="1174750" cy="2781300"/>
          </a:xfrm>
          <a:prstGeom prst="rect">
            <a:avLst/>
          </a:prstGeom>
          <a:noFill/>
          <a:ln w="9525">
            <a:noFill/>
            <a:miter lim="800000"/>
            <a:headEnd/>
            <a:tailEnd/>
          </a:ln>
        </p:spPr>
      </p:pic>
      <p:pic>
        <p:nvPicPr>
          <p:cNvPr id="173104" name="Picture 48" descr="36 столовий"/>
          <p:cNvPicPr>
            <a:picLocks noChangeAspect="1" noChangeArrowheads="1"/>
          </p:cNvPicPr>
          <p:nvPr/>
        </p:nvPicPr>
        <p:blipFill>
          <a:blip r:embed="rId11" cstate="email">
            <a:lum bright="24000"/>
          </a:blip>
          <a:srcRect/>
          <a:stretch>
            <a:fillRect/>
          </a:stretch>
        </p:blipFill>
        <p:spPr bwMode="auto">
          <a:xfrm>
            <a:off x="7380288" y="0"/>
            <a:ext cx="1763712" cy="17399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800" fill="hold">
                                          <p:stCondLst>
                                            <p:cond delay="0"/>
                                          </p:stCondLst>
                                        </p:cTn>
                                        <p:tgtEl>
                                          <p:spTgt spid="17306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73060"/>
                                        </p:tgtEl>
                                        <p:attrNameLst>
                                          <p:attrName>ppt_y</p:attrName>
                                        </p:attrNameLst>
                                      </p:cBhvr>
                                      <p:tavLst>
                                        <p:tav tm="0">
                                          <p:val>
                                            <p:strVal val="0-#ppt_h/2"/>
                                          </p:val>
                                        </p:tav>
                                        <p:tav tm="100000">
                                          <p:val>
                                            <p:strVal val="#ppt_y"/>
                                          </p:val>
                                        </p:tav>
                                      </p:tavLst>
                                    </p:anim>
                                  </p:childTnLst>
                                </p:cTn>
                              </p:par>
                            </p:childTnLst>
                          </p:cTn>
                        </p:par>
                        <p:par>
                          <p:cTn id="9" fill="hold">
                            <p:stCondLst>
                              <p:cond delay="152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173103"/>
                                        </p:tgtEl>
                                        <p:attrNameLst>
                                          <p:attrName>style.visibility</p:attrName>
                                        </p:attrNameLst>
                                      </p:cBhvr>
                                      <p:to>
                                        <p:strVal val="visible"/>
                                      </p:to>
                                    </p:set>
                                    <p:anim calcmode="lin" valueType="num">
                                      <p:cBhvr>
                                        <p:cTn id="12" dur="1000" fill="hold"/>
                                        <p:tgtEl>
                                          <p:spTgt spid="173103"/>
                                        </p:tgtEl>
                                        <p:attrNameLst>
                                          <p:attrName>ppt_w</p:attrName>
                                        </p:attrNameLst>
                                      </p:cBhvr>
                                      <p:tavLst>
                                        <p:tav tm="0">
                                          <p:val>
                                            <p:fltVal val="0"/>
                                          </p:val>
                                        </p:tav>
                                        <p:tav tm="100000">
                                          <p:val>
                                            <p:strVal val="#ppt_w"/>
                                          </p:val>
                                        </p:tav>
                                      </p:tavLst>
                                    </p:anim>
                                    <p:anim calcmode="lin" valueType="num">
                                      <p:cBhvr>
                                        <p:cTn id="13" dur="1000" fill="hold"/>
                                        <p:tgtEl>
                                          <p:spTgt spid="173103"/>
                                        </p:tgtEl>
                                        <p:attrNameLst>
                                          <p:attrName>ppt_h</p:attrName>
                                        </p:attrNameLst>
                                      </p:cBhvr>
                                      <p:tavLst>
                                        <p:tav tm="0">
                                          <p:val>
                                            <p:fltVal val="0"/>
                                          </p:val>
                                        </p:tav>
                                        <p:tav tm="100000">
                                          <p:val>
                                            <p:strVal val="#ppt_h"/>
                                          </p:val>
                                        </p:tav>
                                      </p:tavLst>
                                    </p:anim>
                                    <p:anim calcmode="lin" valueType="num">
                                      <p:cBhvr>
                                        <p:cTn id="14" dur="1000" fill="hold"/>
                                        <p:tgtEl>
                                          <p:spTgt spid="173103"/>
                                        </p:tgtEl>
                                        <p:attrNameLst>
                                          <p:attrName>style.rotation</p:attrName>
                                        </p:attrNameLst>
                                      </p:cBhvr>
                                      <p:tavLst>
                                        <p:tav tm="0">
                                          <p:val>
                                            <p:fltVal val="90"/>
                                          </p:val>
                                        </p:tav>
                                        <p:tav tm="100000">
                                          <p:val>
                                            <p:fltVal val="0"/>
                                          </p:val>
                                        </p:tav>
                                      </p:tavLst>
                                    </p:anim>
                                    <p:animEffect transition="in" filter="fade">
                                      <p:cBhvr>
                                        <p:cTn id="15" dur="1000"/>
                                        <p:tgtEl>
                                          <p:spTgt spid="173103"/>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173104"/>
                                        </p:tgtEl>
                                        <p:attrNameLst>
                                          <p:attrName>style.visibility</p:attrName>
                                        </p:attrNameLst>
                                      </p:cBhvr>
                                      <p:to>
                                        <p:strVal val="visible"/>
                                      </p:to>
                                    </p:set>
                                    <p:anim calcmode="lin" valueType="num">
                                      <p:cBhvr>
                                        <p:cTn id="18" dur="1000" fill="hold"/>
                                        <p:tgtEl>
                                          <p:spTgt spid="173104"/>
                                        </p:tgtEl>
                                        <p:attrNameLst>
                                          <p:attrName>ppt_w</p:attrName>
                                        </p:attrNameLst>
                                      </p:cBhvr>
                                      <p:tavLst>
                                        <p:tav tm="0">
                                          <p:val>
                                            <p:fltVal val="0"/>
                                          </p:val>
                                        </p:tav>
                                        <p:tav tm="100000">
                                          <p:val>
                                            <p:strVal val="#ppt_w"/>
                                          </p:val>
                                        </p:tav>
                                      </p:tavLst>
                                    </p:anim>
                                    <p:anim calcmode="lin" valueType="num">
                                      <p:cBhvr>
                                        <p:cTn id="19" dur="1000" fill="hold"/>
                                        <p:tgtEl>
                                          <p:spTgt spid="173104"/>
                                        </p:tgtEl>
                                        <p:attrNameLst>
                                          <p:attrName>ppt_h</p:attrName>
                                        </p:attrNameLst>
                                      </p:cBhvr>
                                      <p:tavLst>
                                        <p:tav tm="0">
                                          <p:val>
                                            <p:fltVal val="0"/>
                                          </p:val>
                                        </p:tav>
                                        <p:tav tm="100000">
                                          <p:val>
                                            <p:strVal val="#ppt_h"/>
                                          </p:val>
                                        </p:tav>
                                      </p:tavLst>
                                    </p:anim>
                                    <p:anim calcmode="lin" valueType="num">
                                      <p:cBhvr>
                                        <p:cTn id="20" dur="1000" fill="hold"/>
                                        <p:tgtEl>
                                          <p:spTgt spid="173104"/>
                                        </p:tgtEl>
                                        <p:attrNameLst>
                                          <p:attrName>style.rotation</p:attrName>
                                        </p:attrNameLst>
                                      </p:cBhvr>
                                      <p:tavLst>
                                        <p:tav tm="0">
                                          <p:val>
                                            <p:fltVal val="90"/>
                                          </p:val>
                                        </p:tav>
                                        <p:tav tm="100000">
                                          <p:val>
                                            <p:fltVal val="0"/>
                                          </p:val>
                                        </p:tav>
                                      </p:tavLst>
                                    </p:anim>
                                    <p:animEffect transition="in" filter="fade">
                                      <p:cBhvr>
                                        <p:cTn id="21" dur="1000"/>
                                        <p:tgtEl>
                                          <p:spTgt spid="173104"/>
                                        </p:tgtEl>
                                      </p:cBhvr>
                                    </p:animEffect>
                                  </p:childTnLst>
                                </p:cTn>
                              </p:par>
                              <p:par>
                                <p:cTn id="22" presetID="42" presetClass="entr" presetSubtype="0" fill="hold" nodeType="withEffect">
                                  <p:stCondLst>
                                    <p:cond delay="0"/>
                                  </p:stCondLst>
                                  <p:childTnLst>
                                    <p:set>
                                      <p:cBhvr>
                                        <p:cTn id="23" dur="1" fill="hold">
                                          <p:stCondLst>
                                            <p:cond delay="0"/>
                                          </p:stCondLst>
                                        </p:cTn>
                                        <p:tgtEl>
                                          <p:spTgt spid="173102"/>
                                        </p:tgtEl>
                                        <p:attrNameLst>
                                          <p:attrName>style.visibility</p:attrName>
                                        </p:attrNameLst>
                                      </p:cBhvr>
                                      <p:to>
                                        <p:strVal val="visible"/>
                                      </p:to>
                                    </p:set>
                                    <p:animEffect transition="in" filter="fade">
                                      <p:cBhvr>
                                        <p:cTn id="24" dur="1000"/>
                                        <p:tgtEl>
                                          <p:spTgt spid="173102"/>
                                        </p:tgtEl>
                                      </p:cBhvr>
                                    </p:animEffect>
                                    <p:anim calcmode="lin" valueType="num">
                                      <p:cBhvr>
                                        <p:cTn id="25" dur="1000" fill="hold"/>
                                        <p:tgtEl>
                                          <p:spTgt spid="173102"/>
                                        </p:tgtEl>
                                        <p:attrNameLst>
                                          <p:attrName>ppt_x</p:attrName>
                                        </p:attrNameLst>
                                      </p:cBhvr>
                                      <p:tavLst>
                                        <p:tav tm="0">
                                          <p:val>
                                            <p:strVal val="#ppt_x"/>
                                          </p:val>
                                        </p:tav>
                                        <p:tav tm="100000">
                                          <p:val>
                                            <p:strVal val="#ppt_x"/>
                                          </p:val>
                                        </p:tav>
                                      </p:tavLst>
                                    </p:anim>
                                    <p:anim calcmode="lin" valueType="num">
                                      <p:cBhvr>
                                        <p:cTn id="26" dur="1000" fill="hold"/>
                                        <p:tgtEl>
                                          <p:spTgt spid="173102"/>
                                        </p:tgtEl>
                                        <p:attrNameLst>
                                          <p:attrName>ppt_y</p:attrName>
                                        </p:attrNameLst>
                                      </p:cBhvr>
                                      <p:tavLst>
                                        <p:tav tm="0">
                                          <p:val>
                                            <p:strVal val="#ppt_y+.1"/>
                                          </p:val>
                                        </p:tav>
                                        <p:tav tm="100000">
                                          <p:val>
                                            <p:strVal val="#ppt_y"/>
                                          </p:val>
                                        </p:tav>
                                      </p:tavLst>
                                    </p:anim>
                                  </p:childTnLst>
                                </p:cTn>
                              </p:par>
                            </p:childTnLst>
                          </p:cTn>
                        </p:par>
                        <p:par>
                          <p:cTn id="27" fill="hold">
                            <p:stCondLst>
                              <p:cond delay="2520"/>
                            </p:stCondLst>
                            <p:childTnLst>
                              <p:par>
                                <p:cTn id="28" presetID="53"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0" fill="hold"/>
                                        <p:tgtEl>
                                          <p:spTgt spid="2"/>
                                        </p:tgtEl>
                                        <p:attrNameLst>
                                          <p:attrName>ppt_w</p:attrName>
                                        </p:attrNameLst>
                                      </p:cBhvr>
                                      <p:tavLst>
                                        <p:tav tm="0">
                                          <p:val>
                                            <p:fltVal val="0"/>
                                          </p:val>
                                        </p:tav>
                                        <p:tav tm="100000">
                                          <p:val>
                                            <p:strVal val="#ppt_w"/>
                                          </p:val>
                                        </p:tav>
                                      </p:tavLst>
                                    </p:anim>
                                    <p:anim calcmode="lin" valueType="num">
                                      <p:cBhvr>
                                        <p:cTn id="31" dur="2000" fill="hold"/>
                                        <p:tgtEl>
                                          <p:spTgt spid="2"/>
                                        </p:tgtEl>
                                        <p:attrNameLst>
                                          <p:attrName>ppt_h</p:attrName>
                                        </p:attrNameLst>
                                      </p:cBhvr>
                                      <p:tavLst>
                                        <p:tav tm="0">
                                          <p:val>
                                            <p:fltVal val="0"/>
                                          </p:val>
                                        </p:tav>
                                        <p:tav tm="100000">
                                          <p:val>
                                            <p:strVal val="#ppt_h"/>
                                          </p:val>
                                        </p:tav>
                                      </p:tavLst>
                                    </p:anim>
                                    <p:animEffect transition="in" filter="fade">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149" name="Picture 5" descr="06051102_1 керамика"/>
          <p:cNvPicPr>
            <a:picLocks noChangeAspect="1" noChangeArrowheads="1"/>
          </p:cNvPicPr>
          <p:nvPr/>
        </p:nvPicPr>
        <p:blipFill>
          <a:blip r:embed="rId3" cstate="email">
            <a:lum bright="24000"/>
          </a:blip>
          <a:srcRect/>
          <a:stretch>
            <a:fillRect/>
          </a:stretch>
        </p:blipFill>
        <p:spPr bwMode="auto">
          <a:xfrm>
            <a:off x="1771650" y="1484313"/>
            <a:ext cx="2439988" cy="1747837"/>
          </a:xfrm>
          <a:prstGeom prst="rect">
            <a:avLst/>
          </a:prstGeom>
          <a:noFill/>
          <a:effectLst>
            <a:outerShdw dist="107763" dir="13500000" algn="ctr" rotWithShape="0">
              <a:schemeClr val="bg2">
                <a:alpha val="50000"/>
              </a:schemeClr>
            </a:outerShdw>
          </a:effectLst>
        </p:spPr>
      </p:pic>
      <p:sp>
        <p:nvSpPr>
          <p:cNvPr id="134148" name="Rectangle 4"/>
          <p:cNvSpPr>
            <a:spLocks noGrp="1" noChangeArrowheads="1"/>
          </p:cNvSpPr>
          <p:nvPr>
            <p:ph type="title"/>
          </p:nvPr>
        </p:nvSpPr>
        <p:spPr>
          <a:xfrm>
            <a:off x="1908175" y="160338"/>
            <a:ext cx="6778625" cy="1143000"/>
          </a:xfrm>
        </p:spPr>
        <p:txBody>
          <a:bodyPr>
            <a:normAutofit fontScale="90000"/>
          </a:bodyPr>
          <a:lstStyle/>
          <a:p>
            <a:pPr eaLnBrk="1" hangingPunct="1"/>
            <a:r>
              <a:rPr lang="uk-UA" sz="4000" smtClean="0"/>
              <a:t>Вироби </a:t>
            </a:r>
            <a:br>
              <a:rPr lang="uk-UA" sz="4000" smtClean="0"/>
            </a:br>
            <a:r>
              <a:rPr lang="uk-UA" sz="4000" smtClean="0"/>
              <a:t>трипільських гончарів </a:t>
            </a:r>
            <a:endParaRPr lang="ru-RU" sz="4000" smtClean="0"/>
          </a:p>
        </p:txBody>
      </p:sp>
      <p:pic>
        <p:nvPicPr>
          <p:cNvPr id="134157" name="Picture 13"/>
          <p:cNvPicPr>
            <a:picLocks noGrp="1" noChangeAspect="1" noChangeArrowheads="1"/>
          </p:cNvPicPr>
          <p:nvPr>
            <p:ph sz="quarter" idx="13"/>
          </p:nvPr>
        </p:nvPicPr>
        <p:blipFill>
          <a:blip r:embed="rId4" cstate="email">
            <a:lum bright="18000"/>
          </a:blip>
          <a:stretch>
            <a:fillRect/>
          </a:stretch>
        </p:blipFill>
        <p:spPr>
          <a:xfrm>
            <a:off x="958850" y="2947987"/>
            <a:ext cx="2886075" cy="1638300"/>
          </a:xfrm>
          <a:effectLst>
            <a:outerShdw dist="107763" dir="13500000" algn="ctr" rotWithShape="0">
              <a:schemeClr val="bg2">
                <a:alpha val="50000"/>
              </a:schemeClr>
            </a:outerShdw>
          </a:effectLst>
        </p:spPr>
      </p:pic>
      <p:pic>
        <p:nvPicPr>
          <p:cNvPr id="134159" name="Picture 15"/>
          <p:cNvPicPr>
            <a:picLocks noGrp="1" noChangeAspect="1" noChangeArrowheads="1"/>
          </p:cNvPicPr>
          <p:nvPr>
            <p:ph sz="quarter" idx="14"/>
          </p:nvPr>
        </p:nvPicPr>
        <p:blipFill>
          <a:blip r:embed="rId5" cstate="email">
            <a:lum bright="30000"/>
          </a:blip>
          <a:stretch>
            <a:fillRect/>
          </a:stretch>
        </p:blipFill>
        <p:spPr>
          <a:xfrm>
            <a:off x="5694216" y="2709715"/>
            <a:ext cx="2095793" cy="2114845"/>
          </a:xfrm>
          <a:effectLst>
            <a:outerShdw dist="107763" dir="13500000" algn="ctr" rotWithShape="0">
              <a:schemeClr val="bg2">
                <a:alpha val="50000"/>
              </a:schemeClr>
            </a:outerShdw>
          </a:effectLst>
        </p:spPr>
      </p:pic>
      <p:pic>
        <p:nvPicPr>
          <p:cNvPr id="24581" name="Picture 3" descr="06041005e"/>
          <p:cNvPicPr>
            <a:picLocks noGrp="1" noChangeAspect="1" noChangeArrowheads="1"/>
          </p:cNvPicPr>
          <p:nvPr>
            <p:ph idx="4294967295"/>
          </p:nvPr>
        </p:nvPicPr>
        <p:blipFill>
          <a:blip r:embed="rId6" cstate="email"/>
          <a:srcRect/>
          <a:stretch>
            <a:fillRect/>
          </a:stretch>
        </p:blipFill>
        <p:spPr>
          <a:xfrm>
            <a:off x="0" y="0"/>
            <a:ext cx="1622425" cy="6873875"/>
          </a:xfrm>
        </p:spPr>
      </p:pic>
      <p:sp>
        <p:nvSpPr>
          <p:cNvPr id="134152" name="Rectangle 8"/>
          <p:cNvSpPr>
            <a:spLocks noChangeArrowheads="1"/>
          </p:cNvSpPr>
          <p:nvPr/>
        </p:nvSpPr>
        <p:spPr bwMode="auto">
          <a:xfrm>
            <a:off x="6011863" y="2592388"/>
            <a:ext cx="3132137" cy="1739900"/>
          </a:xfrm>
          <a:prstGeom prst="rect">
            <a:avLst/>
          </a:prstGeom>
          <a:noFill/>
          <a:ln w="9525">
            <a:noFill/>
            <a:miter lim="800000"/>
            <a:headEnd/>
            <a:tailEnd/>
          </a:ln>
        </p:spPr>
        <p:txBody>
          <a:bodyPr lIns="90000" tIns="46800" rIns="90000" bIns="46800">
            <a:spAutoFit/>
          </a:bodyPr>
          <a:lstStyle/>
          <a:p>
            <a:pPr algn="ctr"/>
            <a:r>
              <a:rPr lang="ru-RU" b="1"/>
              <a:t>Посудина </a:t>
            </a:r>
            <a:br>
              <a:rPr lang="ru-RU" b="1"/>
            </a:br>
            <a:r>
              <a:rPr lang="ru-RU" b="1"/>
              <a:t>біноклевидна</a:t>
            </a:r>
            <a:r>
              <a:rPr lang="ru-RU"/>
              <a:t> </a:t>
            </a:r>
            <a:r>
              <a:rPr lang="ru-RU" b="1"/>
              <a:t>ритуальна</a:t>
            </a:r>
            <a:r>
              <a:rPr lang="en-US" b="1"/>
              <a:t> </a:t>
            </a:r>
            <a:r>
              <a:rPr lang="ru-RU"/>
              <a:t>Пов'язана з "поїнням землі" та проханням родючості</a:t>
            </a:r>
            <a:r>
              <a:rPr lang="en-US"/>
              <a:t>. </a:t>
            </a:r>
            <a:r>
              <a:rPr lang="ru-RU"/>
              <a:t>Глина, ангоб, розпис</a:t>
            </a:r>
            <a:r>
              <a:rPr lang="en-US"/>
              <a:t>. </a:t>
            </a:r>
            <a:br>
              <a:rPr lang="en-US"/>
            </a:br>
            <a:r>
              <a:rPr lang="ru-RU"/>
              <a:t>пос. Р</a:t>
            </a:r>
            <a:r>
              <a:rPr lang="uk-UA"/>
              <a:t>аковець</a:t>
            </a:r>
            <a:r>
              <a:rPr lang="ru-RU"/>
              <a:t> </a:t>
            </a:r>
          </a:p>
        </p:txBody>
      </p:sp>
      <p:sp>
        <p:nvSpPr>
          <p:cNvPr id="134153" name="Rectangle 9"/>
          <p:cNvSpPr>
            <a:spLocks noChangeArrowheads="1"/>
          </p:cNvSpPr>
          <p:nvPr/>
        </p:nvSpPr>
        <p:spPr bwMode="auto">
          <a:xfrm>
            <a:off x="4284663" y="1628775"/>
            <a:ext cx="2657475" cy="366713"/>
          </a:xfrm>
          <a:prstGeom prst="rect">
            <a:avLst/>
          </a:prstGeom>
          <a:noFill/>
          <a:ln w="9525">
            <a:noFill/>
            <a:miter lim="800000"/>
            <a:headEnd/>
            <a:tailEnd/>
          </a:ln>
        </p:spPr>
        <p:txBody>
          <a:bodyPr wrap="none" lIns="90000" tIns="46800" rIns="90000" bIns="46800" anchor="ctr">
            <a:spAutoFit/>
          </a:bodyPr>
          <a:lstStyle/>
          <a:p>
            <a:r>
              <a:rPr lang="uk-UA" b="1"/>
              <a:t>Іграшки на коліщатах</a:t>
            </a:r>
            <a:r>
              <a:rPr lang="ru-RU"/>
              <a:t> </a:t>
            </a:r>
          </a:p>
        </p:txBody>
      </p:sp>
      <p:sp>
        <p:nvSpPr>
          <p:cNvPr id="134154" name="Rectangle 10"/>
          <p:cNvSpPr>
            <a:spLocks noChangeArrowheads="1"/>
          </p:cNvSpPr>
          <p:nvPr/>
        </p:nvSpPr>
        <p:spPr bwMode="auto">
          <a:xfrm>
            <a:off x="2049463" y="5084763"/>
            <a:ext cx="3527425" cy="1465262"/>
          </a:xfrm>
          <a:prstGeom prst="rect">
            <a:avLst/>
          </a:prstGeom>
          <a:noFill/>
          <a:ln w="9525">
            <a:noFill/>
            <a:miter lim="800000"/>
            <a:headEnd/>
            <a:tailEnd/>
          </a:ln>
        </p:spPr>
        <p:txBody>
          <a:bodyPr lIns="90000" tIns="46800" rIns="90000" bIns="46800">
            <a:spAutoFit/>
          </a:bodyPr>
          <a:lstStyle/>
          <a:p>
            <a:pPr algn="ctr"/>
            <a:r>
              <a:rPr lang="uk-UA" b="1"/>
              <a:t>Тринокль</a:t>
            </a:r>
            <a:r>
              <a:rPr lang="uk-UA"/>
              <a:t> – невід'ємна частина в ритуалах </a:t>
            </a:r>
            <a:br>
              <a:rPr lang="uk-UA"/>
            </a:br>
            <a:r>
              <a:rPr lang="uk-UA"/>
              <a:t>закликань дарування дощу, родючості землі. Глина.</a:t>
            </a:r>
            <a:br>
              <a:rPr lang="uk-UA"/>
            </a:br>
            <a:r>
              <a:rPr lang="uk-UA"/>
              <a:t>п. Веселий Кут, 4 тис. до н.е.</a:t>
            </a:r>
            <a:r>
              <a:rPr lang="ru-RU"/>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34148"/>
                                        </p:tgtEl>
                                        <p:attrNameLst>
                                          <p:attrName>style.visibility</p:attrName>
                                        </p:attrNameLst>
                                      </p:cBhvr>
                                      <p:to>
                                        <p:strVal val="visible"/>
                                      </p:to>
                                    </p:set>
                                    <p:anim calcmode="lin" valueType="num">
                                      <p:cBhvr additive="base">
                                        <p:cTn id="7" dur="800" fill="hold">
                                          <p:stCondLst>
                                            <p:cond delay="0"/>
                                          </p:stCondLst>
                                        </p:cTn>
                                        <p:tgtEl>
                                          <p:spTgt spid="13414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34148"/>
                                        </p:tgtEl>
                                        <p:attrNameLst>
                                          <p:attrName>ppt_y</p:attrName>
                                        </p:attrNameLst>
                                      </p:cBhvr>
                                      <p:tavLst>
                                        <p:tav tm="0">
                                          <p:val>
                                            <p:strVal val="0-#ppt_h/2"/>
                                          </p:val>
                                        </p:tav>
                                        <p:tav tm="100000">
                                          <p:val>
                                            <p:strVal val="#ppt_y"/>
                                          </p:val>
                                        </p:tav>
                                      </p:tavLst>
                                    </p:anim>
                                  </p:childTnLst>
                                </p:cTn>
                              </p:par>
                            </p:childTnLst>
                          </p:cTn>
                        </p:par>
                        <p:par>
                          <p:cTn id="9" fill="hold">
                            <p:stCondLst>
                              <p:cond delay="288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134153">
                                            <p:txEl>
                                              <p:pRg st="0" end="0"/>
                                            </p:txEl>
                                          </p:spTgt>
                                        </p:tgtEl>
                                        <p:attrNameLst>
                                          <p:attrName>style.visibility</p:attrName>
                                        </p:attrNameLst>
                                      </p:cBhvr>
                                      <p:to>
                                        <p:strVal val="visible"/>
                                      </p:to>
                                    </p:set>
                                    <p:anim calcmode="discrete" valueType="clr">
                                      <p:cBhvr override="childStyle">
                                        <p:cTn id="12" dur="80"/>
                                        <p:tgtEl>
                                          <p:spTgt spid="1341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415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4153">
                                            <p:txEl>
                                              <p:pRg st="0" end="0"/>
                                            </p:txEl>
                                          </p:spTgt>
                                        </p:tgtEl>
                                        <p:attrNameLst>
                                          <p:attrName>fill.type</p:attrName>
                                        </p:attrNameLst>
                                      </p:cBhvr>
                                      <p:to>
                                        <p:strVal val="solid"/>
                                      </p:to>
                                    </p:set>
                                  </p:childTnLst>
                                </p:cTn>
                              </p:par>
                              <p:par>
                                <p:cTn id="15" presetID="26" presetClass="emph" presetSubtype="0" fill="hold" nodeType="withEffect">
                                  <p:stCondLst>
                                    <p:cond delay="0"/>
                                  </p:stCondLst>
                                  <p:childTnLst>
                                    <p:animEffect transition="out" filter="fade">
                                      <p:cBhvr>
                                        <p:cTn id="16" dur="1000" tmFilter="0, 0; .2, .5; .8, .5; 1, 0"/>
                                        <p:tgtEl>
                                          <p:spTgt spid="134149"/>
                                        </p:tgtEl>
                                      </p:cBhvr>
                                    </p:animEffect>
                                    <p:animScale>
                                      <p:cBhvr>
                                        <p:cTn id="17" dur="500" autoRev="1" fill="hold"/>
                                        <p:tgtEl>
                                          <p:spTgt spid="134149"/>
                                        </p:tgtEl>
                                      </p:cBhvr>
                                      <p:by x="105000" y="105000"/>
                                    </p:animScale>
                                  </p:childTnLst>
                                </p:cTn>
                              </p:par>
                            </p:childTnLst>
                          </p:cTn>
                        </p:par>
                        <p:par>
                          <p:cTn id="18" fill="hold">
                            <p:stCondLst>
                              <p:cond delay="388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134152">
                                            <p:txEl>
                                              <p:pRg st="0" end="0"/>
                                            </p:txEl>
                                          </p:spTgt>
                                        </p:tgtEl>
                                        <p:attrNameLst>
                                          <p:attrName>style.visibility</p:attrName>
                                        </p:attrNameLst>
                                      </p:cBhvr>
                                      <p:to>
                                        <p:strVal val="visible"/>
                                      </p:to>
                                    </p:set>
                                    <p:anim calcmode="discrete" valueType="clr">
                                      <p:cBhvr override="childStyle">
                                        <p:cTn id="21" dur="80"/>
                                        <p:tgtEl>
                                          <p:spTgt spid="134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4152">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34152">
                                            <p:txEl>
                                              <p:pRg st="0" end="0"/>
                                            </p:txEl>
                                          </p:spTgt>
                                        </p:tgtEl>
                                        <p:attrNameLst>
                                          <p:attrName>fill.type</p:attrName>
                                        </p:attrNameLst>
                                      </p:cBhvr>
                                      <p:to>
                                        <p:strVal val="solid"/>
                                      </p:to>
                                    </p:set>
                                  </p:childTnLst>
                                </p:cTn>
                              </p:par>
                              <p:par>
                                <p:cTn id="24" presetID="26" presetClass="emph" presetSubtype="0" fill="hold" nodeType="withEffect">
                                  <p:stCondLst>
                                    <p:cond delay="0"/>
                                  </p:stCondLst>
                                  <p:childTnLst>
                                    <p:animEffect transition="out" filter="fade">
                                      <p:cBhvr>
                                        <p:cTn id="25" dur="1000" tmFilter="0, 0; .2, .5; .8, .5; 1, 0"/>
                                        <p:tgtEl>
                                          <p:spTgt spid="134157"/>
                                        </p:tgtEl>
                                      </p:cBhvr>
                                    </p:animEffect>
                                    <p:animScale>
                                      <p:cBhvr>
                                        <p:cTn id="26" dur="500" autoRev="1" fill="hold"/>
                                        <p:tgtEl>
                                          <p:spTgt spid="134157"/>
                                        </p:tgtEl>
                                      </p:cBhvr>
                                      <p:by x="105000" y="105000"/>
                                    </p:animScale>
                                  </p:childTnLst>
                                </p:cTn>
                              </p:par>
                            </p:childTnLst>
                          </p:cTn>
                        </p:par>
                        <p:par>
                          <p:cTn id="27" fill="hold">
                            <p:stCondLst>
                              <p:cond delay="82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134154">
                                            <p:txEl>
                                              <p:pRg st="0" end="0"/>
                                            </p:txEl>
                                          </p:spTgt>
                                        </p:tgtEl>
                                        <p:attrNameLst>
                                          <p:attrName>style.visibility</p:attrName>
                                        </p:attrNameLst>
                                      </p:cBhvr>
                                      <p:to>
                                        <p:strVal val="visible"/>
                                      </p:to>
                                    </p:set>
                                    <p:anim calcmode="discrete" valueType="clr">
                                      <p:cBhvr override="childStyle">
                                        <p:cTn id="30" dur="80"/>
                                        <p:tgtEl>
                                          <p:spTgt spid="1341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34154">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134154">
                                            <p:txEl>
                                              <p:pRg st="0" end="0"/>
                                            </p:txEl>
                                          </p:spTgt>
                                        </p:tgtEl>
                                        <p:attrNameLst>
                                          <p:attrName>fill.type</p:attrName>
                                        </p:attrNameLst>
                                      </p:cBhvr>
                                      <p:to>
                                        <p:strVal val="solid"/>
                                      </p:to>
                                    </p:set>
                                  </p:childTnLst>
                                </p:cTn>
                              </p:par>
                              <p:par>
                                <p:cTn id="33" presetID="26" presetClass="emph" presetSubtype="0" fill="hold" nodeType="withEffect">
                                  <p:stCondLst>
                                    <p:cond delay="0"/>
                                  </p:stCondLst>
                                  <p:childTnLst>
                                    <p:animEffect transition="out" filter="fade">
                                      <p:cBhvr>
                                        <p:cTn id="34" dur="1000" tmFilter="0, 0; .2, .5; .8, .5; 1, 0"/>
                                        <p:tgtEl>
                                          <p:spTgt spid="134159"/>
                                        </p:tgtEl>
                                      </p:cBhvr>
                                    </p:animEffect>
                                    <p:animScale>
                                      <p:cBhvr>
                                        <p:cTn id="35" dur="500" autoRev="1" fill="hold"/>
                                        <p:tgtEl>
                                          <p:spTgt spid="1341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a:xfrm>
            <a:off x="1835150" y="146050"/>
            <a:ext cx="6851650" cy="1143000"/>
          </a:xfrm>
        </p:spPr>
        <p:txBody>
          <a:bodyPr>
            <a:normAutofit fontScale="90000"/>
          </a:bodyPr>
          <a:lstStyle/>
          <a:p>
            <a:pPr eaLnBrk="1" hangingPunct="1"/>
            <a:r>
              <a:rPr lang="uk-UA" sz="4000" smtClean="0"/>
              <a:t>“Культура </a:t>
            </a:r>
            <a:br>
              <a:rPr lang="uk-UA" sz="4000" smtClean="0"/>
            </a:br>
            <a:r>
              <a:rPr lang="uk-UA" sz="4000" smtClean="0"/>
              <a:t>мальованої кераміки”</a:t>
            </a:r>
            <a:endParaRPr lang="ru-RU" sz="4000" smtClean="0"/>
          </a:p>
        </p:txBody>
      </p:sp>
      <p:pic>
        <p:nvPicPr>
          <p:cNvPr id="25602" name="Picture 3"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pic>
        <p:nvPicPr>
          <p:cNvPr id="139269" name="Picture 5" descr="e">
            <a:hlinkClick r:id="rId4"/>
          </p:cNvPr>
          <p:cNvPicPr>
            <a:picLocks noChangeAspect="1" noChangeArrowheads="1"/>
          </p:cNvPicPr>
          <p:nvPr/>
        </p:nvPicPr>
        <p:blipFill>
          <a:blip r:embed="rId5" cstate="email"/>
          <a:srcRect/>
          <a:stretch>
            <a:fillRect/>
          </a:stretch>
        </p:blipFill>
        <p:spPr bwMode="auto">
          <a:xfrm>
            <a:off x="1692275" y="1412875"/>
            <a:ext cx="1550988"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139270" name="Picture 6" descr="c">
            <a:hlinkClick r:id="rId6"/>
          </p:cNvPr>
          <p:cNvPicPr>
            <a:picLocks noChangeAspect="1" noChangeArrowheads="1"/>
          </p:cNvPicPr>
          <p:nvPr/>
        </p:nvPicPr>
        <p:blipFill>
          <a:blip r:embed="rId7" cstate="email"/>
          <a:srcRect/>
          <a:stretch>
            <a:fillRect/>
          </a:stretch>
        </p:blipFill>
        <p:spPr bwMode="auto">
          <a:xfrm>
            <a:off x="3097213" y="2835275"/>
            <a:ext cx="1562100"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25606" name="Picture 7" descr="b">
            <a:hlinkClick r:id="rId8"/>
          </p:cNvPr>
          <p:cNvPicPr>
            <a:picLocks noChangeAspect="1" noChangeArrowheads="1"/>
          </p:cNvPicPr>
          <p:nvPr/>
        </p:nvPicPr>
        <p:blipFill>
          <a:blip r:embed="rId9" cstate="email"/>
          <a:srcRect/>
          <a:stretch>
            <a:fillRect/>
          </a:stretch>
        </p:blipFill>
        <p:spPr bwMode="auto">
          <a:xfrm>
            <a:off x="4859338" y="1412875"/>
            <a:ext cx="2501900" cy="1673225"/>
          </a:xfrm>
          <a:prstGeom prst="rect">
            <a:avLst/>
          </a:prstGeom>
          <a:noFill/>
          <a:ln w="9525">
            <a:noFill/>
            <a:miter lim="800000"/>
            <a:headEnd/>
            <a:tailEnd/>
          </a:ln>
          <a:effectLst>
            <a:prstShdw prst="shdw13" dist="53882" dir="13500000">
              <a:srgbClr val="808080">
                <a:alpha val="50000"/>
              </a:srgbClr>
            </a:prstShdw>
          </a:effectLst>
        </p:spPr>
      </p:pic>
      <p:pic>
        <p:nvPicPr>
          <p:cNvPr id="139273" name="Picture 9" descr="a">
            <a:hlinkClick r:id="rId10"/>
          </p:cNvPr>
          <p:cNvPicPr>
            <a:picLocks noChangeAspect="1" noChangeArrowheads="1"/>
          </p:cNvPicPr>
          <p:nvPr/>
        </p:nvPicPr>
        <p:blipFill>
          <a:blip r:embed="rId11" cstate="email"/>
          <a:srcRect/>
          <a:stretch>
            <a:fillRect/>
          </a:stretch>
        </p:blipFill>
        <p:spPr bwMode="auto">
          <a:xfrm>
            <a:off x="4500563" y="4464050"/>
            <a:ext cx="1568450"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25608" name="Picture 10" descr="10">
            <a:hlinkClick r:id="rId12"/>
          </p:cNvPr>
          <p:cNvPicPr>
            <a:picLocks noChangeAspect="1" noChangeArrowheads="1"/>
          </p:cNvPicPr>
          <p:nvPr/>
        </p:nvPicPr>
        <p:blipFill>
          <a:blip r:embed="rId13" cstate="email"/>
          <a:srcRect/>
          <a:stretch>
            <a:fillRect/>
          </a:stretch>
        </p:blipFill>
        <p:spPr bwMode="auto">
          <a:xfrm>
            <a:off x="1714500" y="5291138"/>
            <a:ext cx="2305050" cy="1547812"/>
          </a:xfrm>
          <a:prstGeom prst="rect">
            <a:avLst/>
          </a:prstGeom>
          <a:noFill/>
          <a:ln w="9525">
            <a:noFill/>
            <a:miter lim="800000"/>
            <a:headEnd/>
            <a:tailEnd/>
          </a:ln>
          <a:effectLst>
            <a:prstShdw prst="shdw13" dist="53882" dir="13500000">
              <a:srgbClr val="808080">
                <a:alpha val="50000"/>
              </a:srgbClr>
            </a:prstShdw>
          </a:effectLst>
        </p:spPr>
      </p:pic>
      <p:pic>
        <p:nvPicPr>
          <p:cNvPr id="25609" name="Picture 11" descr="11">
            <a:hlinkClick r:id="rId14"/>
          </p:cNvPr>
          <p:cNvPicPr>
            <a:picLocks noChangeAspect="1" noChangeArrowheads="1"/>
          </p:cNvPicPr>
          <p:nvPr/>
        </p:nvPicPr>
        <p:blipFill>
          <a:blip r:embed="rId15" cstate="email"/>
          <a:srcRect/>
          <a:stretch>
            <a:fillRect/>
          </a:stretch>
        </p:blipFill>
        <p:spPr bwMode="auto">
          <a:xfrm>
            <a:off x="6621463" y="2803525"/>
            <a:ext cx="2484437" cy="1668463"/>
          </a:xfrm>
          <a:prstGeom prst="rect">
            <a:avLst/>
          </a:prstGeom>
          <a:noFill/>
          <a:ln w="9525">
            <a:noFill/>
            <a:miter lim="800000"/>
            <a:headEnd/>
            <a:tailEnd/>
          </a:ln>
          <a:effectLst>
            <a:prstShdw prst="shdw13" dist="53882" dir="13500000">
              <a:srgbClr val="808080">
                <a:alpha val="50000"/>
              </a:srgbClr>
            </a:prstShdw>
          </a:effectLst>
        </p:spPr>
      </p:pic>
      <p:pic>
        <p:nvPicPr>
          <p:cNvPr id="25610" name="Picture 12" descr="8">
            <a:hlinkClick r:id="rId16"/>
          </p:cNvPr>
          <p:cNvPicPr>
            <a:picLocks noChangeAspect="1" noChangeArrowheads="1"/>
          </p:cNvPicPr>
          <p:nvPr/>
        </p:nvPicPr>
        <p:blipFill>
          <a:blip r:embed="rId17" cstate="email"/>
          <a:srcRect/>
          <a:stretch>
            <a:fillRect/>
          </a:stretch>
        </p:blipFill>
        <p:spPr bwMode="auto">
          <a:xfrm>
            <a:off x="6621463" y="5170488"/>
            <a:ext cx="2484437" cy="1668462"/>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fade">
                                      <p:cBhvr>
                                        <p:cTn id="7" dur="768" decel="100000"/>
                                        <p:tgtEl>
                                          <p:spTgt spid="139268"/>
                                        </p:tgtEl>
                                      </p:cBhvr>
                                    </p:animEffect>
                                    <p:animScale>
                                      <p:cBhvr>
                                        <p:cTn id="8" dur="768" decel="100000"/>
                                        <p:tgtEl>
                                          <p:spTgt spid="139268"/>
                                        </p:tgtEl>
                                      </p:cBhvr>
                                      <p:from x="10000" y="10000"/>
                                      <p:to x="200000" y="450000"/>
                                    </p:animScale>
                                    <p:animScale>
                                      <p:cBhvr>
                                        <p:cTn id="9" dur="1230" accel="100000" fill="hold">
                                          <p:stCondLst>
                                            <p:cond delay="768"/>
                                          </p:stCondLst>
                                        </p:cTn>
                                        <p:tgtEl>
                                          <p:spTgt spid="139268"/>
                                        </p:tgtEl>
                                      </p:cBhvr>
                                      <p:from x="200000" y="450000"/>
                                      <p:to x="100000" y="100000"/>
                                    </p:animScale>
                                    <p:set>
                                      <p:cBhvr>
                                        <p:cTn id="10" dur="768" fill="hold"/>
                                        <p:tgtEl>
                                          <p:spTgt spid="139268"/>
                                        </p:tgtEl>
                                        <p:attrNameLst>
                                          <p:attrName>ppt_x</p:attrName>
                                        </p:attrNameLst>
                                      </p:cBhvr>
                                      <p:to>
                                        <p:strVal val="(0.5)"/>
                                      </p:to>
                                    </p:set>
                                    <p:anim from="(0.5)" to="(#ppt_x)" calcmode="lin" valueType="num">
                                      <p:cBhvr>
                                        <p:cTn id="11" dur="1230" accel="100000" fill="hold">
                                          <p:stCondLst>
                                            <p:cond delay="768"/>
                                          </p:stCondLst>
                                        </p:cTn>
                                        <p:tgtEl>
                                          <p:spTgt spid="139268"/>
                                        </p:tgtEl>
                                        <p:attrNameLst>
                                          <p:attrName>ppt_x</p:attrName>
                                        </p:attrNameLst>
                                      </p:cBhvr>
                                    </p:anim>
                                    <p:set>
                                      <p:cBhvr>
                                        <p:cTn id="12" dur="768" fill="hold"/>
                                        <p:tgtEl>
                                          <p:spTgt spid="139268"/>
                                        </p:tgtEl>
                                        <p:attrNameLst>
                                          <p:attrName>ppt_y</p:attrName>
                                        </p:attrNameLst>
                                      </p:cBhvr>
                                      <p:to>
                                        <p:strVal val="(#ppt_y+0.4)"/>
                                      </p:to>
                                    </p:set>
                                    <p:anim from="(#ppt_y+0.4)" to="(#ppt_y)" calcmode="lin" valueType="num">
                                      <p:cBhvr>
                                        <p:cTn id="13" dur="1230" accel="100000" fill="hold">
                                          <p:stCondLst>
                                            <p:cond delay="768"/>
                                          </p:stCondLst>
                                        </p:cTn>
                                        <p:tgtEl>
                                          <p:spTgt spid="13926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a:xfrm>
            <a:off x="1619250" y="274638"/>
            <a:ext cx="4824413" cy="1143000"/>
          </a:xfrm>
        </p:spPr>
        <p:txBody>
          <a:bodyPr>
            <a:normAutofit/>
          </a:bodyPr>
          <a:lstStyle/>
          <a:p>
            <a:pPr algn="l" eaLnBrk="1" hangingPunct="1"/>
            <a:r>
              <a:rPr lang="uk-UA" sz="4000" smtClean="0"/>
              <a:t>Прядіння</a:t>
            </a:r>
            <a:r>
              <a:rPr lang="en-US" sz="4000" smtClean="0"/>
              <a:t> </a:t>
            </a:r>
            <a:r>
              <a:rPr lang="uk-UA" sz="4000" smtClean="0"/>
              <a:t>й ткацтво</a:t>
            </a:r>
            <a:endParaRPr lang="ru-RU" sz="4000" smtClean="0"/>
          </a:p>
        </p:txBody>
      </p:sp>
      <p:pic>
        <p:nvPicPr>
          <p:cNvPr id="168971" name="Picture 11" descr="ткацтво"/>
          <p:cNvPicPr>
            <a:picLocks noGrp="1" noChangeAspect="1" noChangeArrowheads="1"/>
          </p:cNvPicPr>
          <p:nvPr>
            <p:ph sz="quarter" idx="13"/>
          </p:nvPr>
        </p:nvPicPr>
        <p:blipFill>
          <a:blip r:embed="rId3" cstate="email"/>
          <a:srcRect/>
          <a:stretch>
            <a:fillRect/>
          </a:stretch>
        </p:blipFill>
        <p:spPr>
          <a:xfrm>
            <a:off x="6400800" y="0"/>
            <a:ext cx="2743200" cy="1206500"/>
          </a:xfrm>
          <a:effectLst>
            <a:outerShdw dist="107763" dir="8100000" algn="ctr" rotWithShape="0">
              <a:srgbClr val="808080">
                <a:alpha val="50000"/>
              </a:srgbClr>
            </a:outerShdw>
          </a:effectLst>
        </p:spPr>
      </p:pic>
      <p:pic>
        <p:nvPicPr>
          <p:cNvPr id="168973" name="Picture 13" descr="tka2 ткацкий станок"/>
          <p:cNvPicPr>
            <a:picLocks noGrp="1" noChangeAspect="1" noChangeArrowheads="1"/>
          </p:cNvPicPr>
          <p:nvPr>
            <p:ph sz="quarter" idx="14"/>
          </p:nvPr>
        </p:nvPicPr>
        <p:blipFill>
          <a:blip r:embed="rId4" cstate="email"/>
          <a:stretch>
            <a:fillRect/>
          </a:stretch>
        </p:blipFill>
        <p:spPr>
          <a:xfrm>
            <a:off x="5375275" y="2705100"/>
            <a:ext cx="2733675" cy="2124075"/>
          </a:xfrm>
          <a:effectLst>
            <a:outerShdw dist="107763" dir="13500000" algn="ctr" rotWithShape="0">
              <a:srgbClr val="808080">
                <a:alpha val="50000"/>
              </a:srgbClr>
            </a:outerShdw>
          </a:effectLst>
        </p:spPr>
      </p:pic>
      <p:pic>
        <p:nvPicPr>
          <p:cNvPr id="26628" name="Picture 2" descr="06041005e"/>
          <p:cNvPicPr>
            <a:picLocks noGrp="1" noChangeAspect="1" noChangeArrowheads="1"/>
          </p:cNvPicPr>
          <p:nvPr>
            <p:ph idx="4294967295"/>
          </p:nvPr>
        </p:nvPicPr>
        <p:blipFill>
          <a:blip r:embed="rId5" cstate="email"/>
          <a:srcRect/>
          <a:stretch>
            <a:fillRect/>
          </a:stretch>
        </p:blipFill>
        <p:spPr>
          <a:xfrm>
            <a:off x="0" y="0"/>
            <a:ext cx="1622425" cy="6873875"/>
          </a:xfrm>
        </p:spPr>
      </p:pic>
      <p:sp>
        <p:nvSpPr>
          <p:cNvPr id="168975" name="Text Box 15"/>
          <p:cNvSpPr txBox="1">
            <a:spLocks noChangeArrowheads="1"/>
          </p:cNvSpPr>
          <p:nvPr/>
        </p:nvSpPr>
        <p:spPr bwMode="auto">
          <a:xfrm>
            <a:off x="1692275" y="1412875"/>
            <a:ext cx="4608513" cy="5118100"/>
          </a:xfrm>
          <a:prstGeom prst="rect">
            <a:avLst/>
          </a:prstGeom>
          <a:noFill/>
          <a:ln w="9525">
            <a:noFill/>
            <a:miter lim="800000"/>
            <a:headEnd/>
            <a:tailEnd/>
          </a:ln>
        </p:spPr>
        <p:txBody>
          <a:bodyPr lIns="90000" tIns="46800" rIns="90000" bIns="46800">
            <a:spAutoFit/>
          </a:bodyPr>
          <a:lstStyle/>
          <a:p>
            <a:pPr>
              <a:spcBef>
                <a:spcPct val="50000"/>
              </a:spcBef>
            </a:pPr>
            <a:r>
              <a:rPr lang="uk-UA" sz="2200"/>
              <a:t>Трипільський </a:t>
            </a:r>
            <a:r>
              <a:rPr lang="uk-UA" sz="2200" b="1"/>
              <a:t>ткацький верстат</a:t>
            </a:r>
            <a:r>
              <a:rPr lang="uk-UA" sz="2200"/>
              <a:t> мав вертикальну будову і складався з дерев'яної рами. </a:t>
            </a:r>
          </a:p>
          <a:p>
            <a:pPr>
              <a:spcBef>
                <a:spcPct val="50000"/>
              </a:spcBef>
            </a:pPr>
            <a:r>
              <a:rPr lang="uk-UA" sz="2200"/>
              <a:t>Нитки основи у такому верстаті прив'язували щільними рядами до верхнього валу й рівномірно натягували глиняними відтяжками, до яких прив'язували нижні кінці ниток.</a:t>
            </a:r>
          </a:p>
          <a:p>
            <a:pPr>
              <a:spcBef>
                <a:spcPct val="50000"/>
              </a:spcBef>
            </a:pPr>
            <a:r>
              <a:rPr lang="uk-UA" sz="2200"/>
              <a:t>Нитки відповідно розподіля-</a:t>
            </a:r>
            <a:br>
              <a:rPr lang="uk-UA" sz="2200"/>
            </a:br>
            <a:r>
              <a:rPr lang="uk-UA" sz="2200"/>
              <a:t>лися на передні та задні. Вони перепліталися по горизонталі іншими нитками, утворюючи тканину</a:t>
            </a:r>
          </a:p>
        </p:txBody>
      </p:sp>
      <p:sp>
        <p:nvSpPr>
          <p:cNvPr id="168976" name="Rectangle 16"/>
          <p:cNvSpPr>
            <a:spLocks noChangeArrowheads="1"/>
          </p:cNvSpPr>
          <p:nvPr/>
        </p:nvSpPr>
        <p:spPr bwMode="auto">
          <a:xfrm>
            <a:off x="6315075" y="1368425"/>
            <a:ext cx="2771775" cy="3113088"/>
          </a:xfrm>
          <a:prstGeom prst="rect">
            <a:avLst/>
          </a:prstGeom>
          <a:noFill/>
          <a:ln w="9525">
            <a:noFill/>
            <a:miter lim="800000"/>
            <a:headEnd/>
            <a:tailEnd/>
          </a:ln>
        </p:spPr>
        <p:txBody>
          <a:bodyPr lIns="90000" tIns="46800" rIns="90000" bIns="46800">
            <a:spAutoFit/>
          </a:bodyPr>
          <a:lstStyle/>
          <a:p>
            <a:r>
              <a:rPr lang="uk-UA" b="1"/>
              <a:t>Прясла</a:t>
            </a:r>
            <a:r>
              <a:rPr lang="uk-UA"/>
              <a:t> — округлі маховики для </a:t>
            </a:r>
            <a:r>
              <a:rPr lang="uk-UA" b="1"/>
              <a:t>дерев'яного веретена</a:t>
            </a:r>
            <a:r>
              <a:rPr lang="uk-UA"/>
              <a:t>, розміром від 3 до 8 см. у діаметрі, завтовшки 0,7 — 2 см., з невелич-</a:t>
            </a:r>
            <a:br>
              <a:rPr lang="uk-UA"/>
            </a:br>
            <a:r>
              <a:rPr lang="uk-UA"/>
              <a:t>ким отвором у центрі. Таким веретеном пряли нитку в різні історичні часи і у різних народів, включно до XX ст.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diamond(in)">
                                      <p:cBhvr>
                                        <p:cTn id="7" dur="2000"/>
                                        <p:tgtEl>
                                          <p:spTgt spid="16896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168975">
                                            <p:txEl>
                                              <p:pRg st="0" end="0"/>
                                            </p:txEl>
                                          </p:spTgt>
                                        </p:tgtEl>
                                        <p:attrNameLst>
                                          <p:attrName>style.visibility</p:attrName>
                                        </p:attrNameLst>
                                      </p:cBhvr>
                                      <p:to>
                                        <p:strVal val="visible"/>
                                      </p:to>
                                    </p:set>
                                    <p:anim calcmode="lin" valueType="num">
                                      <p:cBhvr>
                                        <p:cTn id="11" dur="1000" fill="hold"/>
                                        <p:tgtEl>
                                          <p:spTgt spid="1689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68975">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168975">
                                            <p:txEl>
                                              <p:pRg st="0" end="0"/>
                                            </p:txEl>
                                          </p:spTgt>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168975">
                                            <p:txEl>
                                              <p:pRg st="1" end="1"/>
                                            </p:txEl>
                                          </p:spTgt>
                                        </p:tgtEl>
                                        <p:attrNameLst>
                                          <p:attrName>style.visibility</p:attrName>
                                        </p:attrNameLst>
                                      </p:cBhvr>
                                      <p:to>
                                        <p:strVal val="visible"/>
                                      </p:to>
                                    </p:set>
                                    <p:anim calcmode="lin" valueType="num">
                                      <p:cBhvr>
                                        <p:cTn id="17" dur="1000" fill="hold"/>
                                        <p:tgtEl>
                                          <p:spTgt spid="168975">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68975">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168975">
                                            <p:txEl>
                                              <p:pRg st="1" end="1"/>
                                            </p:txEl>
                                          </p:spTgt>
                                        </p:tgtEl>
                                      </p:cBhvr>
                                    </p:animEffect>
                                  </p:childTnLst>
                                </p:cTn>
                              </p:par>
                            </p:childTnLst>
                          </p:cTn>
                        </p:par>
                        <p:par>
                          <p:cTn id="20" fill="hold">
                            <p:stCondLst>
                              <p:cond delay="4000"/>
                            </p:stCondLst>
                            <p:childTnLst>
                              <p:par>
                                <p:cTn id="21" presetID="53" presetClass="entr" presetSubtype="0" fill="hold" nodeType="afterEffect">
                                  <p:stCondLst>
                                    <p:cond delay="0"/>
                                  </p:stCondLst>
                                  <p:childTnLst>
                                    <p:set>
                                      <p:cBhvr>
                                        <p:cTn id="22" dur="1" fill="hold">
                                          <p:stCondLst>
                                            <p:cond delay="0"/>
                                          </p:stCondLst>
                                        </p:cTn>
                                        <p:tgtEl>
                                          <p:spTgt spid="168975">
                                            <p:txEl>
                                              <p:pRg st="2" end="2"/>
                                            </p:txEl>
                                          </p:spTgt>
                                        </p:tgtEl>
                                        <p:attrNameLst>
                                          <p:attrName>style.visibility</p:attrName>
                                        </p:attrNameLst>
                                      </p:cBhvr>
                                      <p:to>
                                        <p:strVal val="visible"/>
                                      </p:to>
                                    </p:set>
                                    <p:anim calcmode="lin" valueType="num">
                                      <p:cBhvr>
                                        <p:cTn id="23" dur="1000" fill="hold"/>
                                        <p:tgtEl>
                                          <p:spTgt spid="1689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68975">
                                            <p:txEl>
                                              <p:pRg st="2" end="2"/>
                                            </p:txEl>
                                          </p:spTgt>
                                        </p:tgtEl>
                                        <p:attrNameLst>
                                          <p:attrName>ppt_h</p:attrName>
                                        </p:attrNameLst>
                                      </p:cBhvr>
                                      <p:tavLst>
                                        <p:tav tm="0">
                                          <p:val>
                                            <p:fltVal val="0"/>
                                          </p:val>
                                        </p:tav>
                                        <p:tav tm="100000">
                                          <p:val>
                                            <p:strVal val="#ppt_h"/>
                                          </p:val>
                                        </p:tav>
                                      </p:tavLst>
                                    </p:anim>
                                    <p:animEffect transition="in" filter="fade">
                                      <p:cBhvr>
                                        <p:cTn id="25" dur="1000"/>
                                        <p:tgtEl>
                                          <p:spTgt spid="168975">
                                            <p:txEl>
                                              <p:pRg st="2" end="2"/>
                                            </p:txEl>
                                          </p:spTgt>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68976">
                                            <p:txEl>
                                              <p:pRg st="0" end="0"/>
                                            </p:txEl>
                                          </p:spTgt>
                                        </p:tgtEl>
                                        <p:attrNameLst>
                                          <p:attrName>style.visibility</p:attrName>
                                        </p:attrNameLst>
                                      </p:cBhvr>
                                      <p:to>
                                        <p:strVal val="visible"/>
                                      </p:to>
                                    </p:set>
                                    <p:animEffect transition="in" filter="fade">
                                      <p:cBhvr>
                                        <p:cTn id="29" dur="1000"/>
                                        <p:tgtEl>
                                          <p:spTgt spid="168976">
                                            <p:txEl>
                                              <p:pRg st="0" end="0"/>
                                            </p:txEl>
                                          </p:spTgt>
                                        </p:tgtEl>
                                      </p:cBhvr>
                                    </p:animEffect>
                                    <p:anim calcmode="lin" valueType="num">
                                      <p:cBhvr>
                                        <p:cTn id="30" dur="1000" fill="hold"/>
                                        <p:tgtEl>
                                          <p:spTgt spid="16897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68976">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6" presetClass="emph" presetSubtype="0" fill="hold" nodeType="afterEffect">
                                  <p:stCondLst>
                                    <p:cond delay="0"/>
                                  </p:stCondLst>
                                  <p:childTnLst>
                                    <p:animEffect transition="out" filter="fade">
                                      <p:cBhvr>
                                        <p:cTn id="34" dur="1000" tmFilter="0, 0; .2, .5; .8, .5; 1, 0"/>
                                        <p:tgtEl>
                                          <p:spTgt spid="168971"/>
                                        </p:tgtEl>
                                      </p:cBhvr>
                                    </p:animEffect>
                                    <p:animScale>
                                      <p:cBhvr>
                                        <p:cTn id="35" dur="500" autoRev="1" fill="hold"/>
                                        <p:tgtEl>
                                          <p:spTgt spid="168971"/>
                                        </p:tgtEl>
                                      </p:cBhvr>
                                      <p:by x="105000" y="105000"/>
                                    </p:animScale>
                                  </p:childTnLst>
                                </p:cTn>
                              </p:par>
                            </p:childTnLst>
                          </p:cTn>
                        </p:par>
                        <p:par>
                          <p:cTn id="36" fill="hold">
                            <p:stCondLst>
                              <p:cond delay="7000"/>
                            </p:stCondLst>
                            <p:childTnLst>
                              <p:par>
                                <p:cTn id="37" presetID="26" presetClass="emph" presetSubtype="0" fill="hold" nodeType="afterEffect">
                                  <p:stCondLst>
                                    <p:cond delay="0"/>
                                  </p:stCondLst>
                                  <p:childTnLst>
                                    <p:animEffect transition="out" filter="fade">
                                      <p:cBhvr>
                                        <p:cTn id="38" dur="1000" tmFilter="0, 0; .2, .5; .8, .5; 1, 0"/>
                                        <p:tgtEl>
                                          <p:spTgt spid="168973"/>
                                        </p:tgtEl>
                                      </p:cBhvr>
                                    </p:animEffect>
                                    <p:animScale>
                                      <p:cBhvr>
                                        <p:cTn id="39" dur="500" autoRev="1" fill="hold"/>
                                        <p:tgtEl>
                                          <p:spTgt spid="1689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1692275" y="274638"/>
            <a:ext cx="4175125" cy="1785937"/>
          </a:xfrm>
        </p:spPr>
        <p:txBody>
          <a:bodyPr>
            <a:normAutofit fontScale="90000"/>
          </a:bodyPr>
          <a:lstStyle/>
          <a:p>
            <a:pPr eaLnBrk="1" hangingPunct="1"/>
            <a:r>
              <a:rPr lang="uk-UA" sz="4000" smtClean="0"/>
              <a:t>Вбрання племен трипільської культури</a:t>
            </a:r>
            <a:r>
              <a:rPr lang="ru-RU" sz="4000" smtClean="0"/>
              <a:t> </a:t>
            </a:r>
          </a:p>
        </p:txBody>
      </p:sp>
      <p:pic>
        <p:nvPicPr>
          <p:cNvPr id="141341" name="Picture 29" descr="untitled-2"/>
          <p:cNvPicPr>
            <a:picLocks noGrp="1" noChangeAspect="1" noChangeArrowheads="1"/>
          </p:cNvPicPr>
          <p:nvPr>
            <p:ph sz="quarter" idx="13"/>
          </p:nvPr>
        </p:nvPicPr>
        <p:blipFill>
          <a:blip r:embed="rId3" cstate="email"/>
          <a:srcRect/>
          <a:stretch>
            <a:fillRect/>
          </a:stretch>
        </p:blipFill>
        <p:spPr>
          <a:xfrm>
            <a:off x="1792288" y="4581525"/>
            <a:ext cx="3455987" cy="1152525"/>
          </a:xfrm>
          <a:effectLst>
            <a:outerShdw dist="107763" dir="13500000" algn="ctr" rotWithShape="0">
              <a:srgbClr val="808080">
                <a:alpha val="50000"/>
              </a:srgbClr>
            </a:outerShdw>
          </a:effectLst>
        </p:spPr>
      </p:pic>
      <p:pic>
        <p:nvPicPr>
          <p:cNvPr id="27651" name="Picture 3" descr="06041005e"/>
          <p:cNvPicPr>
            <a:picLocks noGrp="1" noChangeAspect="1" noChangeArrowheads="1"/>
          </p:cNvPicPr>
          <p:nvPr>
            <p:ph idx="4294967295"/>
          </p:nvPr>
        </p:nvPicPr>
        <p:blipFill>
          <a:blip r:embed="rId4" cstate="email"/>
          <a:srcRect/>
          <a:stretch>
            <a:fillRect/>
          </a:stretch>
        </p:blipFill>
        <p:spPr>
          <a:xfrm>
            <a:off x="0" y="0"/>
            <a:ext cx="1622425" cy="6873875"/>
          </a:xfrm>
        </p:spPr>
      </p:pic>
      <p:sp>
        <p:nvSpPr>
          <p:cNvPr id="27652" name="Rectangle 6"/>
          <p:cNvSpPr>
            <a:spLocks noChangeArrowheads="1"/>
          </p:cNvSpPr>
          <p:nvPr/>
        </p:nvSpPr>
        <p:spPr bwMode="auto">
          <a:xfrm>
            <a:off x="-571500" y="2941638"/>
            <a:ext cx="10287000" cy="0"/>
          </a:xfrm>
          <a:prstGeom prst="rect">
            <a:avLst/>
          </a:prstGeom>
          <a:noFill/>
          <a:ln w="9525">
            <a:noFill/>
            <a:miter lim="800000"/>
            <a:headEnd/>
            <a:tailEnd/>
          </a:ln>
        </p:spPr>
        <p:txBody>
          <a:bodyPr wrap="none" lIns="90000" tIns="46800" rIns="90000" bIns="46800" anchor="ctr">
            <a:spAutoFit/>
          </a:bodyPr>
          <a:lstStyle/>
          <a:p>
            <a:endParaRPr lang="ru-RU"/>
          </a:p>
        </p:txBody>
      </p:sp>
      <p:sp>
        <p:nvSpPr>
          <p:cNvPr id="141333" name="Rectangle 21"/>
          <p:cNvSpPr>
            <a:spLocks noChangeArrowheads="1"/>
          </p:cNvSpPr>
          <p:nvPr/>
        </p:nvSpPr>
        <p:spPr bwMode="auto">
          <a:xfrm>
            <a:off x="1692275" y="5667375"/>
            <a:ext cx="3352800" cy="1190625"/>
          </a:xfrm>
          <a:prstGeom prst="rect">
            <a:avLst/>
          </a:prstGeom>
          <a:noFill/>
          <a:ln w="9525">
            <a:noFill/>
            <a:miter lim="800000"/>
            <a:headEnd/>
            <a:tailEnd/>
          </a:ln>
        </p:spPr>
        <p:txBody>
          <a:bodyPr lIns="90000" tIns="46800" rIns="90000" bIns="46800">
            <a:spAutoFit/>
          </a:bodyPr>
          <a:lstStyle/>
          <a:p>
            <a:pPr algn="ctr"/>
            <a:r>
              <a:rPr lang="uk-UA" b="1" i="1">
                <a:solidFill>
                  <a:srgbClr val="000000"/>
                </a:solidFill>
              </a:rPr>
              <a:t>Зображення на ритуальному посуді.</a:t>
            </a:r>
            <a:br>
              <a:rPr lang="uk-UA" b="1" i="1">
                <a:solidFill>
                  <a:srgbClr val="000000"/>
                </a:solidFill>
              </a:rPr>
            </a:br>
            <a:r>
              <a:rPr lang="uk-UA" b="1" i="1">
                <a:solidFill>
                  <a:srgbClr val="000000"/>
                </a:solidFill>
              </a:rPr>
              <a:t>Слободка-Західна, Тимкове (Олександрівка)</a:t>
            </a:r>
          </a:p>
        </p:txBody>
      </p:sp>
      <p:sp>
        <p:nvSpPr>
          <p:cNvPr id="27654" name="Rectangle 23"/>
          <p:cNvSpPr>
            <a:spLocks noChangeArrowheads="1"/>
          </p:cNvSpPr>
          <p:nvPr/>
        </p:nvSpPr>
        <p:spPr bwMode="auto">
          <a:xfrm>
            <a:off x="0" y="1665288"/>
            <a:ext cx="9144000" cy="0"/>
          </a:xfrm>
          <a:prstGeom prst="rect">
            <a:avLst/>
          </a:prstGeom>
          <a:noFill/>
          <a:ln w="9525">
            <a:noFill/>
            <a:miter lim="800000"/>
            <a:headEnd/>
            <a:tailEnd/>
          </a:ln>
        </p:spPr>
        <p:txBody>
          <a:bodyPr wrap="none" lIns="90000" tIns="46800" rIns="90000" bIns="46800" anchor="ctr">
            <a:spAutoFit/>
          </a:bodyPr>
          <a:lstStyle/>
          <a:p>
            <a:endParaRPr lang="ru-RU"/>
          </a:p>
        </p:txBody>
      </p:sp>
      <p:pic>
        <p:nvPicPr>
          <p:cNvPr id="141334" name="Picture 22" descr="http://www.trypillya.kiev.ua/kostum/untitled-1.jpg"/>
          <p:cNvPicPr>
            <a:picLocks noChangeAspect="1" noChangeArrowheads="1"/>
          </p:cNvPicPr>
          <p:nvPr/>
        </p:nvPicPr>
        <p:blipFill>
          <a:blip r:embed="rId5" r:link="rId6" cstate="email"/>
          <a:srcRect/>
          <a:stretch>
            <a:fillRect/>
          </a:stretch>
        </p:blipFill>
        <p:spPr bwMode="auto">
          <a:xfrm>
            <a:off x="6156325" y="2565400"/>
            <a:ext cx="2489200" cy="3289300"/>
          </a:xfrm>
          <a:prstGeom prst="rect">
            <a:avLst/>
          </a:prstGeom>
          <a:noFill/>
          <a:effectLst>
            <a:outerShdw dist="107763" dir="2700000" algn="ctr" rotWithShape="0">
              <a:srgbClr val="808080">
                <a:alpha val="50000"/>
              </a:srgbClr>
            </a:outerShdw>
          </a:effectLst>
        </p:spPr>
      </p:pic>
      <p:sp>
        <p:nvSpPr>
          <p:cNvPr id="27656" name="Rectangle 24"/>
          <p:cNvSpPr>
            <a:spLocks noChangeArrowheads="1"/>
          </p:cNvSpPr>
          <p:nvPr/>
        </p:nvSpPr>
        <p:spPr bwMode="auto">
          <a:xfrm>
            <a:off x="1835150" y="3057525"/>
            <a:ext cx="180975" cy="549275"/>
          </a:xfrm>
          <a:prstGeom prst="rect">
            <a:avLst/>
          </a:prstGeom>
          <a:noFill/>
          <a:ln w="9525">
            <a:noFill/>
            <a:miter lim="800000"/>
            <a:headEnd/>
            <a:tailEnd/>
          </a:ln>
        </p:spPr>
        <p:txBody>
          <a:bodyPr wrap="none" lIns="90000" tIns="46800" rIns="90000" bIns="46800" anchor="ctr">
            <a:spAutoFit/>
          </a:bodyPr>
          <a:lstStyle/>
          <a:p>
            <a:r>
              <a:rPr lang="uk-UA" sz="1200">
                <a:solidFill>
                  <a:srgbClr val="000000"/>
                </a:solidFill>
                <a:cs typeface="Times New Roman" pitchFamily="18" charset="0"/>
              </a:rPr>
              <a:t/>
            </a:r>
            <a:br>
              <a:rPr lang="uk-UA" sz="1200">
                <a:solidFill>
                  <a:srgbClr val="000000"/>
                </a:solidFill>
                <a:cs typeface="Times New Roman" pitchFamily="18" charset="0"/>
              </a:rPr>
            </a:br>
            <a:endParaRPr lang="ru-RU"/>
          </a:p>
        </p:txBody>
      </p:sp>
      <p:sp>
        <p:nvSpPr>
          <p:cNvPr id="141337" name="Rectangle 25"/>
          <p:cNvSpPr>
            <a:spLocks noChangeArrowheads="1"/>
          </p:cNvSpPr>
          <p:nvPr/>
        </p:nvSpPr>
        <p:spPr bwMode="auto">
          <a:xfrm>
            <a:off x="5364163" y="5942013"/>
            <a:ext cx="3779837" cy="915987"/>
          </a:xfrm>
          <a:prstGeom prst="rect">
            <a:avLst/>
          </a:prstGeom>
          <a:noFill/>
          <a:ln w="9525">
            <a:noFill/>
            <a:miter lim="800000"/>
            <a:headEnd/>
            <a:tailEnd/>
          </a:ln>
        </p:spPr>
        <p:txBody>
          <a:bodyPr lIns="90000" tIns="46800" rIns="90000" bIns="46800">
            <a:spAutoFit/>
          </a:bodyPr>
          <a:lstStyle/>
          <a:p>
            <a:pPr algn="ctr"/>
            <a:r>
              <a:rPr lang="uk-UA" b="1" i="1">
                <a:solidFill>
                  <a:srgbClr val="000000"/>
                </a:solidFill>
              </a:rPr>
              <a:t>Ритуальне вбрання жриці та її оточення (ранній етап енеоліту). Реконструкція</a:t>
            </a:r>
            <a:endParaRPr lang="ru-RU" b="1" i="1">
              <a:solidFill>
                <a:srgbClr val="000000"/>
              </a:solidFill>
            </a:endParaRPr>
          </a:p>
        </p:txBody>
      </p:sp>
      <p:sp>
        <p:nvSpPr>
          <p:cNvPr id="141338" name="Rectangle 26"/>
          <p:cNvSpPr>
            <a:spLocks noChangeArrowheads="1"/>
          </p:cNvSpPr>
          <p:nvPr/>
        </p:nvSpPr>
        <p:spPr bwMode="auto">
          <a:xfrm>
            <a:off x="1692275" y="2060575"/>
            <a:ext cx="4103688" cy="2436813"/>
          </a:xfrm>
          <a:prstGeom prst="rect">
            <a:avLst/>
          </a:prstGeom>
          <a:noFill/>
          <a:ln w="9525">
            <a:noFill/>
            <a:miter lim="800000"/>
            <a:headEnd/>
            <a:tailEnd/>
          </a:ln>
        </p:spPr>
        <p:txBody>
          <a:bodyPr lIns="90000" tIns="46800" rIns="90000" bIns="46800" anchor="ctr">
            <a:spAutoFit/>
          </a:bodyPr>
          <a:lstStyle/>
          <a:p>
            <a:pPr algn="ctr"/>
            <a:r>
              <a:rPr lang="uk-UA" sz="2200"/>
              <a:t>Особливості вбрання і його декору епохи енеоліту</a:t>
            </a:r>
            <a:r>
              <a:rPr lang="ru-RU" sz="2200"/>
              <a:t> </a:t>
            </a:r>
            <a:r>
              <a:rPr lang="uk-UA" sz="2200"/>
              <a:t>відроджує в наш час </a:t>
            </a:r>
            <a:br>
              <a:rPr lang="uk-UA" sz="2200"/>
            </a:br>
            <a:r>
              <a:rPr lang="uk-UA" sz="2200"/>
              <a:t>за матеріалами керамічного посуду і антропоморфної пластики художник-етнограф </a:t>
            </a:r>
            <a:br>
              <a:rPr lang="uk-UA" sz="2200"/>
            </a:br>
            <a:r>
              <a:rPr lang="uk-UA" sz="2200"/>
              <a:t>Зінаїда Васіна</a:t>
            </a:r>
            <a:endParaRPr lang="ru-RU" sz="2200"/>
          </a:p>
        </p:txBody>
      </p:sp>
      <p:pic>
        <p:nvPicPr>
          <p:cNvPr id="27659" name="Picture 28" descr="06051102_4"/>
          <p:cNvPicPr>
            <a:picLocks noChangeAspect="1" noChangeArrowheads="1"/>
          </p:cNvPicPr>
          <p:nvPr/>
        </p:nvPicPr>
        <p:blipFill>
          <a:blip r:embed="rId7" cstate="email">
            <a:lum bright="18000" contrast="12000"/>
          </a:blip>
          <a:srcRect/>
          <a:stretch>
            <a:fillRect/>
          </a:stretch>
        </p:blipFill>
        <p:spPr bwMode="auto">
          <a:xfrm>
            <a:off x="5940425" y="0"/>
            <a:ext cx="3203575" cy="244792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fade">
                                      <p:cBhvr>
                                        <p:cTn id="7" dur="800" decel="100000"/>
                                        <p:tgtEl>
                                          <p:spTgt spid="141316"/>
                                        </p:tgtEl>
                                      </p:cBhvr>
                                    </p:animEffect>
                                    <p:anim calcmode="lin" valueType="num">
                                      <p:cBhvr>
                                        <p:cTn id="8" dur="800" decel="100000" fill="hold"/>
                                        <p:tgtEl>
                                          <p:spTgt spid="141316"/>
                                        </p:tgtEl>
                                        <p:attrNameLst>
                                          <p:attrName>style.rotation</p:attrName>
                                        </p:attrNameLst>
                                      </p:cBhvr>
                                      <p:tavLst>
                                        <p:tav tm="0">
                                          <p:val>
                                            <p:fltVal val="-90"/>
                                          </p:val>
                                        </p:tav>
                                        <p:tav tm="100000">
                                          <p:val>
                                            <p:fltVal val="0"/>
                                          </p:val>
                                        </p:tav>
                                      </p:tavLst>
                                    </p:anim>
                                    <p:anim calcmode="lin" valueType="num">
                                      <p:cBhvr>
                                        <p:cTn id="9" dur="800" decel="100000" fill="hold"/>
                                        <p:tgtEl>
                                          <p:spTgt spid="141316"/>
                                        </p:tgtEl>
                                        <p:attrNameLst>
                                          <p:attrName>ppt_x</p:attrName>
                                        </p:attrNameLst>
                                      </p:cBhvr>
                                      <p:tavLst>
                                        <p:tav tm="0">
                                          <p:val>
                                            <p:strVal val="#ppt_x+0.4"/>
                                          </p:val>
                                        </p:tav>
                                        <p:tav tm="100000">
                                          <p:val>
                                            <p:strVal val="#ppt_x-0.05"/>
                                          </p:val>
                                        </p:tav>
                                      </p:tavLst>
                                    </p:anim>
                                    <p:anim calcmode="lin" valueType="num">
                                      <p:cBhvr>
                                        <p:cTn id="10" dur="800" decel="100000" fill="hold"/>
                                        <p:tgtEl>
                                          <p:spTgt spid="141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1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131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141338">
                                            <p:txEl>
                                              <p:pRg st="0" end="0"/>
                                            </p:txEl>
                                          </p:spTgt>
                                        </p:tgtEl>
                                        <p:attrNameLst>
                                          <p:attrName>style.visibility</p:attrName>
                                        </p:attrNameLst>
                                      </p:cBhvr>
                                      <p:to>
                                        <p:strVal val="visible"/>
                                      </p:to>
                                    </p:set>
                                    <p:anim calcmode="lin" valueType="num">
                                      <p:cBhvr>
                                        <p:cTn id="16" dur="1000" fill="hold"/>
                                        <p:tgtEl>
                                          <p:spTgt spid="14133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41338">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141338">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141338">
                                            <p:txEl>
                                              <p:pRg st="0" end="0"/>
                                            </p:txEl>
                                          </p:spTgt>
                                        </p:tgtEl>
                                      </p:cBhvr>
                                    </p:animEffect>
                                  </p:childTnLst>
                                </p:cTn>
                              </p:par>
                            </p:childTnLst>
                          </p:cTn>
                        </p:par>
                        <p:par>
                          <p:cTn id="20" fill="hold">
                            <p:stCondLst>
                              <p:cond delay="9100"/>
                            </p:stCondLst>
                            <p:childTnLst>
                              <p:par>
                                <p:cTn id="21" presetID="20" presetClass="entr" presetSubtype="0" fill="hold" nodeType="afterEffect">
                                  <p:stCondLst>
                                    <p:cond delay="0"/>
                                  </p:stCondLst>
                                  <p:childTnLst>
                                    <p:set>
                                      <p:cBhvr>
                                        <p:cTn id="22" dur="1" fill="hold">
                                          <p:stCondLst>
                                            <p:cond delay="0"/>
                                          </p:stCondLst>
                                        </p:cTn>
                                        <p:tgtEl>
                                          <p:spTgt spid="141333">
                                            <p:txEl>
                                              <p:pRg st="0" end="0"/>
                                            </p:txEl>
                                          </p:spTgt>
                                        </p:tgtEl>
                                        <p:attrNameLst>
                                          <p:attrName>style.visibility</p:attrName>
                                        </p:attrNameLst>
                                      </p:cBhvr>
                                      <p:to>
                                        <p:strVal val="visible"/>
                                      </p:to>
                                    </p:set>
                                    <p:animEffect transition="in" filter="wedge">
                                      <p:cBhvr>
                                        <p:cTn id="23" dur="2000"/>
                                        <p:tgtEl>
                                          <p:spTgt spid="141333">
                                            <p:txEl>
                                              <p:pRg st="0" end="0"/>
                                            </p:txEl>
                                          </p:spTgt>
                                        </p:tgtEl>
                                      </p:cBhvr>
                                    </p:animEffect>
                                  </p:childTnLst>
                                </p:cTn>
                              </p:par>
                            </p:childTnLst>
                          </p:cTn>
                        </p:par>
                        <p:par>
                          <p:cTn id="24" fill="hold">
                            <p:stCondLst>
                              <p:cond delay="11100"/>
                            </p:stCondLst>
                            <p:childTnLst>
                              <p:par>
                                <p:cTn id="25" presetID="20" presetClass="entr" presetSubtype="0" fill="hold" nodeType="afterEffect">
                                  <p:stCondLst>
                                    <p:cond delay="0"/>
                                  </p:stCondLst>
                                  <p:childTnLst>
                                    <p:set>
                                      <p:cBhvr>
                                        <p:cTn id="26" dur="1" fill="hold">
                                          <p:stCondLst>
                                            <p:cond delay="0"/>
                                          </p:stCondLst>
                                        </p:cTn>
                                        <p:tgtEl>
                                          <p:spTgt spid="141341"/>
                                        </p:tgtEl>
                                        <p:attrNameLst>
                                          <p:attrName>style.visibility</p:attrName>
                                        </p:attrNameLst>
                                      </p:cBhvr>
                                      <p:to>
                                        <p:strVal val="visible"/>
                                      </p:to>
                                    </p:set>
                                    <p:animEffect transition="in" filter="wedge">
                                      <p:cBhvr>
                                        <p:cTn id="27" dur="2000"/>
                                        <p:tgtEl>
                                          <p:spTgt spid="141341"/>
                                        </p:tgtEl>
                                      </p:cBhvr>
                                    </p:animEffect>
                                  </p:childTnLst>
                                </p:cTn>
                              </p:par>
                            </p:childTnLst>
                          </p:cTn>
                        </p:par>
                        <p:par>
                          <p:cTn id="28" fill="hold">
                            <p:stCondLst>
                              <p:cond delay="13100"/>
                            </p:stCondLst>
                            <p:childTnLst>
                              <p:par>
                                <p:cTn id="29" presetID="12" presetClass="entr" presetSubtype="4" fill="hold" nodeType="afterEffect">
                                  <p:stCondLst>
                                    <p:cond delay="0"/>
                                  </p:stCondLst>
                                  <p:childTnLst>
                                    <p:set>
                                      <p:cBhvr>
                                        <p:cTn id="30" dur="1" fill="hold">
                                          <p:stCondLst>
                                            <p:cond delay="0"/>
                                          </p:stCondLst>
                                        </p:cTn>
                                        <p:tgtEl>
                                          <p:spTgt spid="141337">
                                            <p:txEl>
                                              <p:pRg st="0" end="0"/>
                                            </p:txEl>
                                          </p:spTgt>
                                        </p:tgtEl>
                                        <p:attrNameLst>
                                          <p:attrName>style.visibility</p:attrName>
                                        </p:attrNameLst>
                                      </p:cBhvr>
                                      <p:to>
                                        <p:strVal val="visible"/>
                                      </p:to>
                                    </p:set>
                                    <p:animEffect transition="in" filter="slide(fromBottom)">
                                      <p:cBhvr>
                                        <p:cTn id="31" dur="500"/>
                                        <p:tgtEl>
                                          <p:spTgt spid="141337">
                                            <p:txEl>
                                              <p:pRg st="0" end="0"/>
                                            </p:txEl>
                                          </p:spTgt>
                                        </p:tgtEl>
                                      </p:cBhvr>
                                    </p:animEffect>
                                  </p:childTnLst>
                                </p:cTn>
                              </p:par>
                            </p:childTnLst>
                          </p:cTn>
                        </p:par>
                        <p:par>
                          <p:cTn id="32" fill="hold">
                            <p:stCondLst>
                              <p:cond delay="13600"/>
                            </p:stCondLst>
                            <p:childTnLst>
                              <p:par>
                                <p:cTn id="33" presetID="7" presetClass="entr" presetSubtype="4" fill="hold" nodeType="afterEffect">
                                  <p:stCondLst>
                                    <p:cond delay="0"/>
                                  </p:stCondLst>
                                  <p:childTnLst>
                                    <p:set>
                                      <p:cBhvr>
                                        <p:cTn id="34" dur="1" fill="hold">
                                          <p:stCondLst>
                                            <p:cond delay="0"/>
                                          </p:stCondLst>
                                        </p:cTn>
                                        <p:tgtEl>
                                          <p:spTgt spid="141334"/>
                                        </p:tgtEl>
                                        <p:attrNameLst>
                                          <p:attrName>style.visibility</p:attrName>
                                        </p:attrNameLst>
                                      </p:cBhvr>
                                      <p:to>
                                        <p:strVal val="visible"/>
                                      </p:to>
                                    </p:set>
                                    <p:anim calcmode="lin" valueType="num">
                                      <p:cBhvr additive="base">
                                        <p:cTn id="35" dur="5000" fill="hold"/>
                                        <p:tgtEl>
                                          <p:spTgt spid="141334"/>
                                        </p:tgtEl>
                                        <p:attrNameLst>
                                          <p:attrName>ppt_x</p:attrName>
                                        </p:attrNameLst>
                                      </p:cBhvr>
                                      <p:tavLst>
                                        <p:tav tm="0">
                                          <p:val>
                                            <p:strVal val="#ppt_x"/>
                                          </p:val>
                                        </p:tav>
                                        <p:tav tm="100000">
                                          <p:val>
                                            <p:strVal val="#ppt_x"/>
                                          </p:val>
                                        </p:tav>
                                      </p:tavLst>
                                    </p:anim>
                                    <p:anim calcmode="lin" valueType="num">
                                      <p:cBhvr additive="base">
                                        <p:cTn id="36" dur="5000" fill="hold"/>
                                        <p:tgtEl>
                                          <p:spTgt spid="141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1965325" y="274638"/>
            <a:ext cx="6119813" cy="1143000"/>
          </a:xfrm>
        </p:spPr>
        <p:txBody>
          <a:bodyPr>
            <a:normAutofit fontScale="90000"/>
          </a:bodyPr>
          <a:lstStyle/>
          <a:p>
            <a:pPr eaLnBrk="1" hangingPunct="1"/>
            <a:r>
              <a:rPr lang="uk-UA" sz="4000" smtClean="0"/>
              <a:t>Вбрання племен трипільської культури</a:t>
            </a:r>
            <a:endParaRPr lang="ru-RU" sz="4000" smtClean="0"/>
          </a:p>
        </p:txBody>
      </p:sp>
      <p:pic>
        <p:nvPicPr>
          <p:cNvPr id="28674" name="Picture 3"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pic>
        <p:nvPicPr>
          <p:cNvPr id="143365" name="Picture 5" descr="untitled-6"/>
          <p:cNvPicPr>
            <a:picLocks noChangeAspect="1" noChangeArrowheads="1"/>
          </p:cNvPicPr>
          <p:nvPr/>
        </p:nvPicPr>
        <p:blipFill>
          <a:blip r:embed="rId4" cstate="email"/>
          <a:srcRect/>
          <a:stretch>
            <a:fillRect/>
          </a:stretch>
        </p:blipFill>
        <p:spPr bwMode="auto">
          <a:xfrm>
            <a:off x="2124075" y="2133600"/>
            <a:ext cx="2265363" cy="3403600"/>
          </a:xfrm>
          <a:prstGeom prst="rect">
            <a:avLst/>
          </a:prstGeom>
          <a:noFill/>
          <a:ln w="9525">
            <a:noFill/>
            <a:miter lim="800000"/>
            <a:headEnd/>
            <a:tailEnd/>
          </a:ln>
          <a:effectLst>
            <a:outerShdw dist="107763" dir="18900000" algn="ctr" rotWithShape="0">
              <a:srgbClr val="808080">
                <a:alpha val="50000"/>
              </a:srgbClr>
            </a:outerShdw>
          </a:effectLst>
        </p:spPr>
      </p:pic>
      <p:sp>
        <p:nvSpPr>
          <p:cNvPr id="143366" name="Rectangle 6"/>
          <p:cNvSpPr>
            <a:spLocks noChangeArrowheads="1"/>
          </p:cNvSpPr>
          <p:nvPr/>
        </p:nvSpPr>
        <p:spPr bwMode="auto">
          <a:xfrm>
            <a:off x="1763713" y="5661025"/>
            <a:ext cx="2735262" cy="641350"/>
          </a:xfrm>
          <a:prstGeom prst="rect">
            <a:avLst/>
          </a:prstGeom>
          <a:noFill/>
          <a:ln w="9525">
            <a:noFill/>
            <a:miter lim="800000"/>
            <a:headEnd/>
            <a:tailEnd/>
          </a:ln>
        </p:spPr>
        <p:txBody>
          <a:bodyPr lIns="90000" tIns="46800" rIns="90000" bIns="46800" anchor="ctr">
            <a:spAutoFit/>
          </a:bodyPr>
          <a:lstStyle/>
          <a:p>
            <a:pPr algn="ctr"/>
            <a:r>
              <a:rPr lang="uk-UA" b="1" i="1"/>
              <a:t>Вбрання трипільських жінок</a:t>
            </a:r>
            <a:endParaRPr lang="uk-UA"/>
          </a:p>
        </p:txBody>
      </p:sp>
      <p:sp>
        <p:nvSpPr>
          <p:cNvPr id="143367" name="Rectangle 7"/>
          <p:cNvSpPr>
            <a:spLocks noChangeArrowheads="1"/>
          </p:cNvSpPr>
          <p:nvPr/>
        </p:nvSpPr>
        <p:spPr bwMode="auto">
          <a:xfrm>
            <a:off x="4572000" y="1851025"/>
            <a:ext cx="4321175" cy="4664075"/>
          </a:xfrm>
          <a:prstGeom prst="rect">
            <a:avLst/>
          </a:prstGeom>
          <a:noFill/>
          <a:ln w="9525">
            <a:noFill/>
            <a:miter lim="800000"/>
            <a:headEnd/>
            <a:tailEnd/>
          </a:ln>
        </p:spPr>
        <p:txBody>
          <a:bodyPr lIns="90000" tIns="46800" rIns="90000" bIns="46800" anchor="ctr">
            <a:spAutoFit/>
          </a:bodyPr>
          <a:lstStyle/>
          <a:p>
            <a:r>
              <a:rPr lang="uk-UA" sz="2500"/>
              <a:t>Трипільські жінки </a:t>
            </a:r>
            <a:br>
              <a:rPr lang="uk-UA" sz="2500"/>
            </a:br>
            <a:r>
              <a:rPr lang="uk-UA" sz="2500"/>
              <a:t>рясно декорували </a:t>
            </a:r>
            <a:br>
              <a:rPr lang="uk-UA" sz="2500"/>
            </a:br>
            <a:r>
              <a:rPr lang="uk-UA" sz="2500"/>
              <a:t>свій одяг розписом, вишивками, аплікаціями, носили прикраси, традиційно татуювали своє тіло, вміли робити нарядні зачіски; за допомогою техніки в'язання і плетіння виготовляли своєрідні головні убори - сітки, шапочки</a:t>
            </a:r>
            <a:r>
              <a:rPr lang="ru-RU" sz="2500"/>
              <a:t> </a:t>
            </a:r>
          </a:p>
        </p:txBody>
      </p:sp>
      <p:pic>
        <p:nvPicPr>
          <p:cNvPr id="143368" name="Picture 8" descr="untitled-7"/>
          <p:cNvPicPr>
            <a:picLocks noChangeAspect="1" noChangeArrowheads="1"/>
          </p:cNvPicPr>
          <p:nvPr/>
        </p:nvPicPr>
        <p:blipFill>
          <a:blip r:embed="rId5" cstate="email"/>
          <a:srcRect/>
          <a:stretch>
            <a:fillRect/>
          </a:stretch>
        </p:blipFill>
        <p:spPr bwMode="auto">
          <a:xfrm>
            <a:off x="95250" y="19050"/>
            <a:ext cx="2211388" cy="2852738"/>
          </a:xfrm>
          <a:prstGeom prst="rect">
            <a:avLst/>
          </a:prstGeom>
          <a:noFill/>
          <a:ln w="9525">
            <a:noFill/>
            <a:miter lim="800000"/>
            <a:headEnd/>
            <a:tailEnd/>
          </a:ln>
          <a:effectLst>
            <a:outerShdw dist="107763" dir="8100000" algn="ctr" rotWithShape="0">
              <a:srgbClr val="808080">
                <a:alpha val="50000"/>
              </a:srgbClr>
            </a:outerShdw>
          </a:effectLst>
        </p:spPr>
      </p:pic>
      <p:pic>
        <p:nvPicPr>
          <p:cNvPr id="28680" name="Picture 11" descr="9"/>
          <p:cNvPicPr>
            <a:picLocks noChangeAspect="1" noChangeArrowheads="1"/>
          </p:cNvPicPr>
          <p:nvPr/>
        </p:nvPicPr>
        <p:blipFill>
          <a:blip r:embed="rId6" cstate="email"/>
          <a:srcRect/>
          <a:stretch>
            <a:fillRect/>
          </a:stretch>
        </p:blipFill>
        <p:spPr bwMode="auto">
          <a:xfrm>
            <a:off x="7629525" y="0"/>
            <a:ext cx="1514475" cy="227647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fade">
                                      <p:cBhvr>
                                        <p:cTn id="7" dur="800" decel="100000"/>
                                        <p:tgtEl>
                                          <p:spTgt spid="143364"/>
                                        </p:tgtEl>
                                      </p:cBhvr>
                                    </p:animEffect>
                                    <p:anim calcmode="lin" valueType="num">
                                      <p:cBhvr>
                                        <p:cTn id="8" dur="800" decel="100000" fill="hold"/>
                                        <p:tgtEl>
                                          <p:spTgt spid="143364"/>
                                        </p:tgtEl>
                                        <p:attrNameLst>
                                          <p:attrName>style.rotation</p:attrName>
                                        </p:attrNameLst>
                                      </p:cBhvr>
                                      <p:tavLst>
                                        <p:tav tm="0">
                                          <p:val>
                                            <p:fltVal val="-90"/>
                                          </p:val>
                                        </p:tav>
                                        <p:tav tm="100000">
                                          <p:val>
                                            <p:fltVal val="0"/>
                                          </p:val>
                                        </p:tav>
                                      </p:tavLst>
                                    </p:anim>
                                    <p:anim calcmode="lin" valueType="num">
                                      <p:cBhvr>
                                        <p:cTn id="9" dur="800" decel="100000" fill="hold"/>
                                        <p:tgtEl>
                                          <p:spTgt spid="143364"/>
                                        </p:tgtEl>
                                        <p:attrNameLst>
                                          <p:attrName>ppt_x</p:attrName>
                                        </p:attrNameLst>
                                      </p:cBhvr>
                                      <p:tavLst>
                                        <p:tav tm="0">
                                          <p:val>
                                            <p:strVal val="#ppt_x+0.4"/>
                                          </p:val>
                                        </p:tav>
                                        <p:tav tm="100000">
                                          <p:val>
                                            <p:strVal val="#ppt_x-0.05"/>
                                          </p:val>
                                        </p:tav>
                                      </p:tavLst>
                                    </p:anim>
                                    <p:anim calcmode="lin" valueType="num">
                                      <p:cBhvr>
                                        <p:cTn id="10" dur="800" decel="100000" fill="hold"/>
                                        <p:tgtEl>
                                          <p:spTgt spid="14336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6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6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143366"/>
                                        </p:tgtEl>
                                        <p:attrNameLst>
                                          <p:attrName>style.visibility</p:attrName>
                                        </p:attrNameLst>
                                      </p:cBhvr>
                                      <p:to>
                                        <p:strVal val="visible"/>
                                      </p:to>
                                    </p:set>
                                    <p:animEffect transition="in" filter="wedge">
                                      <p:cBhvr>
                                        <p:cTn id="16" dur="2000"/>
                                        <p:tgtEl>
                                          <p:spTgt spid="143366"/>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43368"/>
                                        </p:tgtEl>
                                        <p:attrNameLst>
                                          <p:attrName>style.visibility</p:attrName>
                                        </p:attrNameLst>
                                      </p:cBhvr>
                                      <p:to>
                                        <p:strVal val="visible"/>
                                      </p:to>
                                    </p:set>
                                    <p:animEffect transition="in" filter="fade">
                                      <p:cBhvr>
                                        <p:cTn id="20" dur="1000"/>
                                        <p:tgtEl>
                                          <p:spTgt spid="143368"/>
                                        </p:tgtEl>
                                      </p:cBhvr>
                                    </p:animEffect>
                                    <p:anim calcmode="lin" valueType="num">
                                      <p:cBhvr>
                                        <p:cTn id="21" dur="1000" fill="hold"/>
                                        <p:tgtEl>
                                          <p:spTgt spid="143368"/>
                                        </p:tgtEl>
                                        <p:attrNameLst>
                                          <p:attrName>ppt_x</p:attrName>
                                        </p:attrNameLst>
                                      </p:cBhvr>
                                      <p:tavLst>
                                        <p:tav tm="0">
                                          <p:val>
                                            <p:strVal val="#ppt_x"/>
                                          </p:val>
                                        </p:tav>
                                        <p:tav tm="100000">
                                          <p:val>
                                            <p:strVal val="#ppt_x"/>
                                          </p:val>
                                        </p:tav>
                                      </p:tavLst>
                                    </p:anim>
                                    <p:anim calcmode="lin" valueType="num">
                                      <p:cBhvr>
                                        <p:cTn id="22" dur="1000" fill="hold"/>
                                        <p:tgtEl>
                                          <p:spTgt spid="143368"/>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53" presetClass="entr" presetSubtype="0" fill="hold" nodeType="afterEffect">
                                  <p:stCondLst>
                                    <p:cond delay="0"/>
                                  </p:stCondLst>
                                  <p:childTnLst>
                                    <p:set>
                                      <p:cBhvr>
                                        <p:cTn id="25" dur="1" fill="hold">
                                          <p:stCondLst>
                                            <p:cond delay="0"/>
                                          </p:stCondLst>
                                        </p:cTn>
                                        <p:tgtEl>
                                          <p:spTgt spid="143365"/>
                                        </p:tgtEl>
                                        <p:attrNameLst>
                                          <p:attrName>style.visibility</p:attrName>
                                        </p:attrNameLst>
                                      </p:cBhvr>
                                      <p:to>
                                        <p:strVal val="visible"/>
                                      </p:to>
                                    </p:set>
                                    <p:anim calcmode="lin" valueType="num">
                                      <p:cBhvr>
                                        <p:cTn id="26" dur="2000" fill="hold"/>
                                        <p:tgtEl>
                                          <p:spTgt spid="143365"/>
                                        </p:tgtEl>
                                        <p:attrNameLst>
                                          <p:attrName>ppt_w</p:attrName>
                                        </p:attrNameLst>
                                      </p:cBhvr>
                                      <p:tavLst>
                                        <p:tav tm="0">
                                          <p:val>
                                            <p:fltVal val="0"/>
                                          </p:val>
                                        </p:tav>
                                        <p:tav tm="100000">
                                          <p:val>
                                            <p:strVal val="#ppt_w"/>
                                          </p:val>
                                        </p:tav>
                                      </p:tavLst>
                                    </p:anim>
                                    <p:anim calcmode="lin" valueType="num">
                                      <p:cBhvr>
                                        <p:cTn id="27" dur="2000" fill="hold"/>
                                        <p:tgtEl>
                                          <p:spTgt spid="143365"/>
                                        </p:tgtEl>
                                        <p:attrNameLst>
                                          <p:attrName>ppt_h</p:attrName>
                                        </p:attrNameLst>
                                      </p:cBhvr>
                                      <p:tavLst>
                                        <p:tav tm="0">
                                          <p:val>
                                            <p:fltVal val="0"/>
                                          </p:val>
                                        </p:tav>
                                        <p:tav tm="100000">
                                          <p:val>
                                            <p:strVal val="#ppt_h"/>
                                          </p:val>
                                        </p:tav>
                                      </p:tavLst>
                                    </p:anim>
                                    <p:animEffect transition="in" filter="fade">
                                      <p:cBhvr>
                                        <p:cTn id="28" dur="2000"/>
                                        <p:tgtEl>
                                          <p:spTgt spid="143365"/>
                                        </p:tgtEl>
                                      </p:cBhvr>
                                    </p:animEffect>
                                  </p:childTnLst>
                                </p:cTn>
                              </p:par>
                            </p:childTnLst>
                          </p:cTn>
                        </p:par>
                        <p:par>
                          <p:cTn id="29" fill="hold">
                            <p:stCondLst>
                              <p:cond delay="600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143367">
                                            <p:txEl>
                                              <p:pRg st="0" end="0"/>
                                            </p:txEl>
                                          </p:spTgt>
                                        </p:tgtEl>
                                        <p:attrNameLst>
                                          <p:attrName>style.visibility</p:attrName>
                                        </p:attrNameLst>
                                      </p:cBhvr>
                                      <p:to>
                                        <p:strVal val="visible"/>
                                      </p:to>
                                    </p:set>
                                    <p:anim calcmode="lin" valueType="num">
                                      <p:cBhvr>
                                        <p:cTn id="32" dur="1000" fill="hold"/>
                                        <p:tgtEl>
                                          <p:spTgt spid="143367">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43367">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143367">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1433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a:xfrm>
            <a:off x="1692275" y="274638"/>
            <a:ext cx="6994525" cy="1143000"/>
          </a:xfrm>
        </p:spPr>
        <p:txBody>
          <a:bodyPr>
            <a:normAutofit/>
          </a:bodyPr>
          <a:lstStyle/>
          <a:p>
            <a:pPr eaLnBrk="1" hangingPunct="1"/>
            <a:r>
              <a:rPr lang="uk-UA" sz="4000" smtClean="0"/>
              <a:t>Духовний світ трипільців </a:t>
            </a:r>
            <a:endParaRPr lang="ru-RU" sz="4000" smtClean="0"/>
          </a:p>
        </p:txBody>
      </p:sp>
      <p:pic>
        <p:nvPicPr>
          <p:cNvPr id="29698" name="Picture 3"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45410" name="Rectangle 2"/>
          <p:cNvSpPr>
            <a:spLocks noGrp="1" noChangeArrowheads="1"/>
          </p:cNvSpPr>
          <p:nvPr>
            <p:ph type="body" idx="4294967295"/>
          </p:nvPr>
        </p:nvSpPr>
        <p:spPr>
          <a:xfrm>
            <a:off x="3203575" y="2781300"/>
            <a:ext cx="5940425" cy="3743325"/>
          </a:xfrm>
          <a:noFill/>
        </p:spPr>
        <p:txBody>
          <a:bodyPr>
            <a:normAutofit lnSpcReduction="10000"/>
          </a:bodyPr>
          <a:lstStyle/>
          <a:p>
            <a:pPr marL="361950" indent="-361950" eaLnBrk="1" hangingPunct="1">
              <a:lnSpc>
                <a:spcPct val="80000"/>
              </a:lnSpc>
              <a:buClr>
                <a:srgbClr val="D9D400"/>
              </a:buClr>
              <a:buFontTx/>
              <a:buBlip>
                <a:blip r:embed="rId4"/>
              </a:buBlip>
            </a:pPr>
            <a:r>
              <a:rPr lang="uk-UA" sz="2200" smtClean="0"/>
              <a:t>У верхній частині горщика (біля вінців посуду) горизонтальною хвилястою лінією зображували Найвище Небо, де перебувають вічний Господар Світу і Світові води </a:t>
            </a:r>
          </a:p>
          <a:p>
            <a:pPr marL="361950" indent="-361950" eaLnBrk="1" hangingPunct="1">
              <a:lnSpc>
                <a:spcPct val="80000"/>
              </a:lnSpc>
              <a:buClr>
                <a:srgbClr val="D9D400"/>
              </a:buClr>
              <a:buFontTx/>
              <a:buBlip>
                <a:blip r:embed="rId4"/>
              </a:buBlip>
            </a:pPr>
            <a:r>
              <a:rPr lang="uk-UA" sz="2200" smtClean="0"/>
              <a:t>Посередині - на другому ярусі розташо-</a:t>
            </a:r>
            <a:br>
              <a:rPr lang="uk-UA" sz="2200" smtClean="0"/>
            </a:br>
            <a:r>
              <a:rPr lang="uk-UA" sz="2200" smtClean="0"/>
              <a:t>вують Небесні Сили – астральний ряд: сонце, місяць, зорі, дощові потоки, </a:t>
            </a:r>
            <a:br>
              <a:rPr lang="uk-UA" sz="2200" smtClean="0"/>
            </a:br>
            <a:r>
              <a:rPr lang="uk-UA" sz="2200" smtClean="0"/>
              <a:t>які зумовлюють життєдайний колообіг природи </a:t>
            </a:r>
          </a:p>
          <a:p>
            <a:pPr marL="361950" indent="-361950" eaLnBrk="1" hangingPunct="1">
              <a:lnSpc>
                <a:spcPct val="80000"/>
              </a:lnSpc>
              <a:buClr>
                <a:srgbClr val="D9D400"/>
              </a:buClr>
              <a:buFontTx/>
              <a:buBlip>
                <a:blip r:embed="rId4"/>
              </a:buBlip>
            </a:pPr>
            <a:r>
              <a:rPr lang="uk-UA" sz="2200" smtClean="0"/>
              <a:t>На третьому ярусі – у нижчій частині посуду – вимальовано світ Потойбічний: не окреслений символами, а позначений двома паралельними лініями</a:t>
            </a:r>
          </a:p>
        </p:txBody>
      </p:sp>
      <p:pic>
        <p:nvPicPr>
          <p:cNvPr id="145415" name="Picture 7" descr="pot3"/>
          <p:cNvPicPr>
            <a:picLocks noChangeAspect="1" noChangeArrowheads="1"/>
          </p:cNvPicPr>
          <p:nvPr/>
        </p:nvPicPr>
        <p:blipFill>
          <a:blip r:embed="rId5" cstate="email">
            <a:lum bright="18000"/>
          </a:blip>
          <a:srcRect/>
          <a:stretch>
            <a:fillRect/>
          </a:stretch>
        </p:blipFill>
        <p:spPr bwMode="auto">
          <a:xfrm>
            <a:off x="-14288" y="2871788"/>
            <a:ext cx="3551238" cy="4005262"/>
          </a:xfrm>
          <a:prstGeom prst="rect">
            <a:avLst/>
          </a:prstGeom>
          <a:noFill/>
          <a:effectLst>
            <a:outerShdw dist="107763" dir="18900000" algn="ctr" rotWithShape="0">
              <a:srgbClr val="808080">
                <a:alpha val="50000"/>
              </a:srgbClr>
            </a:outerShdw>
          </a:effectLst>
        </p:spPr>
      </p:pic>
      <p:sp>
        <p:nvSpPr>
          <p:cNvPr id="145413" name="Text Box 5"/>
          <p:cNvSpPr txBox="1">
            <a:spLocks noChangeArrowheads="1"/>
          </p:cNvSpPr>
          <p:nvPr/>
        </p:nvSpPr>
        <p:spPr bwMode="auto">
          <a:xfrm>
            <a:off x="1763713" y="1196975"/>
            <a:ext cx="2663825" cy="1554163"/>
          </a:xfrm>
          <a:prstGeom prst="rect">
            <a:avLst/>
          </a:prstGeom>
          <a:noFill/>
          <a:ln w="9525">
            <a:noFill/>
            <a:miter lim="800000"/>
            <a:headEnd/>
            <a:tailEnd/>
          </a:ln>
        </p:spPr>
        <p:txBody>
          <a:bodyPr lIns="90000" tIns="46800" rIns="90000" bIns="46800">
            <a:spAutoFit/>
          </a:bodyPr>
          <a:lstStyle/>
          <a:p>
            <a:pPr>
              <a:spcBef>
                <a:spcPct val="50000"/>
              </a:spcBef>
            </a:pPr>
            <a:r>
              <a:rPr lang="uk-UA" sz="3200"/>
              <a:t>Міфологічна картина </a:t>
            </a:r>
            <a:br>
              <a:rPr lang="uk-UA" sz="3200"/>
            </a:br>
            <a:r>
              <a:rPr lang="uk-UA" sz="3200"/>
              <a:t>світу: </a:t>
            </a:r>
            <a:endParaRPr lang="ru-RU" sz="3200"/>
          </a:p>
        </p:txBody>
      </p:sp>
      <p:sp>
        <p:nvSpPr>
          <p:cNvPr id="145414" name="Rectangle 6" descr="Папирус"/>
          <p:cNvSpPr>
            <a:spLocks noChangeArrowheads="1"/>
          </p:cNvSpPr>
          <p:nvPr/>
        </p:nvSpPr>
        <p:spPr bwMode="auto">
          <a:xfrm>
            <a:off x="4500563" y="1179513"/>
            <a:ext cx="4179887" cy="1616075"/>
          </a:xfrm>
          <a:prstGeom prst="rect">
            <a:avLst/>
          </a:prstGeom>
          <a:blipFill dpi="0" rotWithShape="1">
            <a:blip r:embed="rId6" cstate="email"/>
            <a:srcRect/>
            <a:tile tx="0" ty="0" sx="100000" sy="100000" flip="none" algn="tl"/>
          </a:blipFill>
          <a:ln w="9525">
            <a:noFill/>
            <a:miter lim="800000"/>
            <a:headEnd/>
            <a:tailEnd/>
          </a:ln>
        </p:spPr>
        <p:txBody>
          <a:bodyPr lIns="90000" tIns="46800" rIns="90000" bIns="46800" anchor="ctr">
            <a:spAutoFit/>
          </a:bodyPr>
          <a:lstStyle/>
          <a:p>
            <a:pPr algn="ctr"/>
            <a:r>
              <a:rPr lang="uk-UA" sz="2000"/>
              <a:t>Космос </a:t>
            </a:r>
            <a:br>
              <a:rPr lang="uk-UA" sz="2000"/>
            </a:br>
            <a:r>
              <a:rPr lang="uk-UA" sz="2000"/>
              <a:t>трипільці бачили єдиним і неподільним, і зображували його </a:t>
            </a:r>
            <a:br>
              <a:rPr lang="uk-UA" sz="2000"/>
            </a:br>
            <a:r>
              <a:rPr lang="uk-UA" sz="2000"/>
              <a:t>у своїх розписах </a:t>
            </a:r>
            <a:r>
              <a:rPr lang="uk-UA" sz="2000" b="1"/>
              <a:t>три</a:t>
            </a:r>
            <a:r>
              <a:rPr lang="uk-UA" sz="2000"/>
              <a:t>вимірним, </a:t>
            </a:r>
            <a:r>
              <a:rPr lang="uk-UA" sz="2000" b="1"/>
              <a:t>три</a:t>
            </a:r>
            <a:r>
              <a:rPr lang="uk-UA" sz="2000"/>
              <a:t>складовим, </a:t>
            </a:r>
            <a:r>
              <a:rPr lang="uk-UA" sz="2000" b="1"/>
              <a:t>три</a:t>
            </a:r>
            <a:r>
              <a:rPr lang="uk-UA" sz="2000"/>
              <a:t>ярусним:</a:t>
            </a:r>
            <a:r>
              <a:rPr lang="uk-UA"/>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p:cTn id="7" dur="500" fill="hold"/>
                                        <p:tgtEl>
                                          <p:spTgt spid="145412"/>
                                        </p:tgtEl>
                                        <p:attrNameLst>
                                          <p:attrName>ppt_w</p:attrName>
                                        </p:attrNameLst>
                                      </p:cBhvr>
                                      <p:tavLst>
                                        <p:tav tm="0">
                                          <p:val>
                                            <p:fltVal val="0"/>
                                          </p:val>
                                        </p:tav>
                                        <p:tav tm="100000">
                                          <p:val>
                                            <p:strVal val="#ppt_w"/>
                                          </p:val>
                                        </p:tav>
                                      </p:tavLst>
                                    </p:anim>
                                    <p:anim calcmode="lin" valueType="num">
                                      <p:cBhvr>
                                        <p:cTn id="8" dur="500" fill="hold"/>
                                        <p:tgtEl>
                                          <p:spTgt spid="145412"/>
                                        </p:tgtEl>
                                        <p:attrNameLst>
                                          <p:attrName>ppt_h</p:attrName>
                                        </p:attrNameLst>
                                      </p:cBhvr>
                                      <p:tavLst>
                                        <p:tav tm="0">
                                          <p:val>
                                            <p:fltVal val="0"/>
                                          </p:val>
                                        </p:tav>
                                        <p:tav tm="100000">
                                          <p:val>
                                            <p:strVal val="#ppt_h"/>
                                          </p:val>
                                        </p:tav>
                                      </p:tavLst>
                                    </p:anim>
                                  </p:childTnLst>
                                </p:cTn>
                              </p:par>
                              <p:par>
                                <p:cTn id="9" presetID="7" presetClass="entr" presetSubtype="4" fill="hold" nodeType="withEffect">
                                  <p:stCondLst>
                                    <p:cond delay="0"/>
                                  </p:stCondLst>
                                  <p:childTnLst>
                                    <p:set>
                                      <p:cBhvr>
                                        <p:cTn id="10" dur="1" fill="hold">
                                          <p:stCondLst>
                                            <p:cond delay="0"/>
                                          </p:stCondLst>
                                        </p:cTn>
                                        <p:tgtEl>
                                          <p:spTgt spid="145415"/>
                                        </p:tgtEl>
                                        <p:attrNameLst>
                                          <p:attrName>style.visibility</p:attrName>
                                        </p:attrNameLst>
                                      </p:cBhvr>
                                      <p:to>
                                        <p:strVal val="visible"/>
                                      </p:to>
                                    </p:set>
                                    <p:anim calcmode="lin" valueType="num">
                                      <p:cBhvr additive="base">
                                        <p:cTn id="11" dur="5000" fill="hold"/>
                                        <p:tgtEl>
                                          <p:spTgt spid="145415"/>
                                        </p:tgtEl>
                                        <p:attrNameLst>
                                          <p:attrName>ppt_x</p:attrName>
                                        </p:attrNameLst>
                                      </p:cBhvr>
                                      <p:tavLst>
                                        <p:tav tm="0">
                                          <p:val>
                                            <p:strVal val="#ppt_x"/>
                                          </p:val>
                                        </p:tav>
                                        <p:tav tm="100000">
                                          <p:val>
                                            <p:strVal val="#ppt_x"/>
                                          </p:val>
                                        </p:tav>
                                      </p:tavLst>
                                    </p:anim>
                                    <p:anim calcmode="lin" valueType="num">
                                      <p:cBhvr additive="base">
                                        <p:cTn id="12" dur="5000" fill="hold"/>
                                        <p:tgtEl>
                                          <p:spTgt spid="145415"/>
                                        </p:tgtEl>
                                        <p:attrNameLst>
                                          <p:attrName>ppt_y</p:attrName>
                                        </p:attrNameLst>
                                      </p:cBhvr>
                                      <p:tavLst>
                                        <p:tav tm="0">
                                          <p:val>
                                            <p:strVal val="1+#ppt_h/2"/>
                                          </p:val>
                                        </p:tav>
                                        <p:tav tm="100000">
                                          <p:val>
                                            <p:strVal val="#ppt_y"/>
                                          </p:val>
                                        </p:tav>
                                      </p:tavLst>
                                    </p:anim>
                                  </p:childTnLst>
                                </p:cTn>
                              </p:par>
                              <p:par>
                                <p:cTn id="13" presetID="20" presetClass="entr" presetSubtype="0" fill="hold" grpId="0" nodeType="withEffect">
                                  <p:stCondLst>
                                    <p:cond delay="0"/>
                                  </p:stCondLst>
                                  <p:childTnLst>
                                    <p:set>
                                      <p:cBhvr>
                                        <p:cTn id="14" dur="1" fill="hold">
                                          <p:stCondLst>
                                            <p:cond delay="0"/>
                                          </p:stCondLst>
                                        </p:cTn>
                                        <p:tgtEl>
                                          <p:spTgt spid="145413"/>
                                        </p:tgtEl>
                                        <p:attrNameLst>
                                          <p:attrName>style.visibility</p:attrName>
                                        </p:attrNameLst>
                                      </p:cBhvr>
                                      <p:to>
                                        <p:strVal val="visible"/>
                                      </p:to>
                                    </p:set>
                                    <p:animEffect transition="in" filter="wedge">
                                      <p:cBhvr>
                                        <p:cTn id="15" dur="2000"/>
                                        <p:tgtEl>
                                          <p:spTgt spid="145413"/>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45414">
                                            <p:txEl>
                                              <p:charRg st="4294967295" end="4294967295"/>
                                            </p:txEl>
                                          </p:spTgt>
                                        </p:tgtEl>
                                        <p:attrNameLst>
                                          <p:attrName>style.visibility</p:attrName>
                                        </p:attrNameLst>
                                      </p:cBhvr>
                                      <p:to>
                                        <p:strVal val="visible"/>
                                      </p:to>
                                    </p:set>
                                    <p:animEffect transition="in" filter="wedge">
                                      <p:cBhvr>
                                        <p:cTn id="18" dur="2000"/>
                                        <p:tgtEl>
                                          <p:spTgt spid="145414">
                                            <p:txEl>
                                              <p:charRg st="4294967295" end="4294967295"/>
                                            </p:txEl>
                                          </p:spTgt>
                                        </p:tgtEl>
                                      </p:cBhvr>
                                    </p:animEffect>
                                  </p:childTnLst>
                                </p:cTn>
                              </p:par>
                            </p:childTnLst>
                          </p:cTn>
                        </p:par>
                        <p:par>
                          <p:cTn id="19" fill="hold">
                            <p:stCondLst>
                              <p:cond delay="5000"/>
                            </p:stCondLst>
                            <p:childTnLst>
                              <p:par>
                                <p:cTn id="20" presetID="23" presetClass="entr" presetSubtype="16" fill="hold" grpId="0" nodeType="afterEffect">
                                  <p:stCondLst>
                                    <p:cond delay="0"/>
                                  </p:stCondLst>
                                  <p:childTnLst>
                                    <p:set>
                                      <p:cBhvr>
                                        <p:cTn id="21" dur="1" fill="hold">
                                          <p:stCondLst>
                                            <p:cond delay="0"/>
                                          </p:stCondLst>
                                        </p:cTn>
                                        <p:tgtEl>
                                          <p:spTgt spid="145410">
                                            <p:txEl>
                                              <p:pRg st="0" end="0"/>
                                            </p:txEl>
                                          </p:spTgt>
                                        </p:tgtEl>
                                        <p:attrNameLst>
                                          <p:attrName>style.visibility</p:attrName>
                                        </p:attrNameLst>
                                      </p:cBhvr>
                                      <p:to>
                                        <p:strVal val="visible"/>
                                      </p:to>
                                    </p:set>
                                    <p:anim calcmode="lin" valueType="num">
                                      <p:cBhvr>
                                        <p:cTn id="22" dur="500" fill="hold"/>
                                        <p:tgtEl>
                                          <p:spTgt spid="1454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45410">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5500"/>
                            </p:stCondLst>
                            <p:childTnLst>
                              <p:par>
                                <p:cTn id="25" presetID="23" presetClass="entr" presetSubtype="16" fill="hold" grpId="0" nodeType="afterEffect">
                                  <p:stCondLst>
                                    <p:cond delay="0"/>
                                  </p:stCondLst>
                                  <p:childTnLst>
                                    <p:set>
                                      <p:cBhvr>
                                        <p:cTn id="26" dur="1" fill="hold">
                                          <p:stCondLst>
                                            <p:cond delay="0"/>
                                          </p:stCondLst>
                                        </p:cTn>
                                        <p:tgtEl>
                                          <p:spTgt spid="145410">
                                            <p:txEl>
                                              <p:pRg st="1" end="1"/>
                                            </p:txEl>
                                          </p:spTgt>
                                        </p:tgtEl>
                                        <p:attrNameLst>
                                          <p:attrName>style.visibility</p:attrName>
                                        </p:attrNameLst>
                                      </p:cBhvr>
                                      <p:to>
                                        <p:strVal val="visible"/>
                                      </p:to>
                                    </p:set>
                                    <p:anim calcmode="lin" valueType="num">
                                      <p:cBhvr>
                                        <p:cTn id="27" dur="500" fill="hold"/>
                                        <p:tgtEl>
                                          <p:spTgt spid="145410">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45410">
                                            <p:txEl>
                                              <p:pRg st="1" end="1"/>
                                            </p:txEl>
                                          </p:spTgt>
                                        </p:tgtEl>
                                        <p:attrNameLst>
                                          <p:attrName>ppt_h</p:attrName>
                                        </p:attrNameLst>
                                      </p:cBhvr>
                                      <p:tavLst>
                                        <p:tav tm="0">
                                          <p:val>
                                            <p:fltVal val="0"/>
                                          </p:val>
                                        </p:tav>
                                        <p:tav tm="100000">
                                          <p:val>
                                            <p:strVal val="#ppt_h"/>
                                          </p:val>
                                        </p:tav>
                                      </p:tavLst>
                                    </p:anim>
                                  </p:childTnLst>
                                </p:cTn>
                              </p:par>
                            </p:childTnLst>
                          </p:cTn>
                        </p:par>
                        <p:par>
                          <p:cTn id="29" fill="hold">
                            <p:stCondLst>
                              <p:cond delay="6000"/>
                            </p:stCondLst>
                            <p:childTnLst>
                              <p:par>
                                <p:cTn id="30" presetID="23" presetClass="entr" presetSubtype="16" fill="hold" grpId="0" nodeType="afterEffect">
                                  <p:stCondLst>
                                    <p:cond delay="0"/>
                                  </p:stCondLst>
                                  <p:childTnLst>
                                    <p:set>
                                      <p:cBhvr>
                                        <p:cTn id="31" dur="1" fill="hold">
                                          <p:stCondLst>
                                            <p:cond delay="0"/>
                                          </p:stCondLst>
                                        </p:cTn>
                                        <p:tgtEl>
                                          <p:spTgt spid="145410">
                                            <p:txEl>
                                              <p:pRg st="2" end="2"/>
                                            </p:txEl>
                                          </p:spTgt>
                                        </p:tgtEl>
                                        <p:attrNameLst>
                                          <p:attrName>style.visibility</p:attrName>
                                        </p:attrNameLst>
                                      </p:cBhvr>
                                      <p:to>
                                        <p:strVal val="visible"/>
                                      </p:to>
                                    </p:set>
                                    <p:anim calcmode="lin" valueType="num">
                                      <p:cBhvr>
                                        <p:cTn id="32" dur="500" fill="hold"/>
                                        <p:tgtEl>
                                          <p:spTgt spid="145410">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4541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0" grpId="0" build="p"/>
      <p:bldP spid="145413" grpId="0"/>
      <p:bldP spid="14541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63" name="Rectangle 7"/>
          <p:cNvSpPr>
            <a:spLocks noGrp="1" noChangeArrowheads="1"/>
          </p:cNvSpPr>
          <p:nvPr>
            <p:ph type="title"/>
          </p:nvPr>
        </p:nvSpPr>
        <p:spPr>
          <a:xfrm>
            <a:off x="1692275" y="274638"/>
            <a:ext cx="6994525" cy="1143000"/>
          </a:xfrm>
        </p:spPr>
        <p:txBody>
          <a:bodyPr>
            <a:normAutofit fontScale="90000"/>
          </a:bodyPr>
          <a:lstStyle/>
          <a:p>
            <a:pPr eaLnBrk="1" hangingPunct="1"/>
            <a:r>
              <a:rPr lang="uk-UA" sz="4000" smtClean="0"/>
              <a:t>"Колом, колом </a:t>
            </a:r>
            <a:br>
              <a:rPr lang="uk-UA" sz="4000" smtClean="0"/>
            </a:br>
            <a:r>
              <a:rPr lang="uk-UA" sz="4000" smtClean="0"/>
              <a:t>Сонце вгору йде"</a:t>
            </a:r>
            <a:r>
              <a:rPr lang="ru-RU" sz="4000" smtClean="0"/>
              <a:t> </a:t>
            </a:r>
          </a:p>
        </p:txBody>
      </p:sp>
      <p:graphicFrame>
        <p:nvGraphicFramePr>
          <p:cNvPr id="147464" name="Object 8"/>
          <p:cNvGraphicFramePr>
            <a:graphicFrameLocks noGrp="1" noChangeAspect="1"/>
          </p:cNvGraphicFramePr>
          <p:nvPr>
            <p:ph sz="quarter" idx="13"/>
          </p:nvPr>
        </p:nvGraphicFramePr>
        <p:xfrm>
          <a:off x="2295525" y="2095500"/>
          <a:ext cx="4552950" cy="3343275"/>
        </p:xfrm>
        <a:graphic>
          <a:graphicData uri="http://schemas.openxmlformats.org/presentationml/2006/ole">
            <mc:AlternateContent xmlns:mc="http://schemas.openxmlformats.org/markup-compatibility/2006">
              <mc:Choice xmlns:v="urn:schemas-microsoft-com:vml" Requires="v">
                <p:oleObj spid="_x0000_s4102" name="Диаграмма" r:id="rId4" imgW="4553102" imgH="3343351" progId="">
                  <p:embed/>
                </p:oleObj>
              </mc:Choice>
              <mc:Fallback>
                <p:oleObj name="Диаграмма" r:id="rId4" imgW="4553102" imgH="3343351"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525" y="2095500"/>
                        <a:ext cx="455295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0" name="Picture 3" descr="06041005e"/>
          <p:cNvPicPr>
            <a:picLocks noGrp="1" noChangeAspect="1" noChangeArrowheads="1"/>
          </p:cNvPicPr>
          <p:nvPr>
            <p:ph idx="4294967295"/>
          </p:nvPr>
        </p:nvPicPr>
        <p:blipFill>
          <a:blip r:embed="rId6" cstate="email"/>
          <a:srcRect/>
          <a:stretch>
            <a:fillRect/>
          </a:stretch>
        </p:blipFill>
        <p:spPr>
          <a:xfrm>
            <a:off x="0" y="0"/>
            <a:ext cx="1622425" cy="6873875"/>
          </a:xfrm>
        </p:spPr>
      </p:pic>
      <p:pic>
        <p:nvPicPr>
          <p:cNvPr id="4101" name="Picture 12" descr="20 бик"/>
          <p:cNvPicPr>
            <a:picLocks noChangeAspect="1" noChangeArrowheads="1"/>
          </p:cNvPicPr>
          <p:nvPr/>
        </p:nvPicPr>
        <p:blipFill>
          <a:blip r:embed="rId7" cstate="email">
            <a:lum bright="12000"/>
          </a:blip>
          <a:srcRect/>
          <a:stretch>
            <a:fillRect/>
          </a:stretch>
        </p:blipFill>
        <p:spPr bwMode="auto">
          <a:xfrm>
            <a:off x="1835150" y="4005263"/>
            <a:ext cx="1655763" cy="1390650"/>
          </a:xfrm>
          <a:prstGeom prst="rect">
            <a:avLst/>
          </a:prstGeom>
          <a:noFill/>
          <a:ln w="9525">
            <a:noFill/>
            <a:miter lim="800000"/>
            <a:headEnd/>
            <a:tailEnd/>
          </a:ln>
        </p:spPr>
      </p:pic>
      <p:pic>
        <p:nvPicPr>
          <p:cNvPr id="4102" name="Picture 13" descr="39">
            <a:hlinkClick r:id="rId8"/>
          </p:cNvPr>
          <p:cNvPicPr>
            <a:picLocks noChangeAspect="1" noChangeArrowheads="1"/>
          </p:cNvPicPr>
          <p:nvPr/>
        </p:nvPicPr>
        <p:blipFill>
          <a:blip r:embed="rId9" cstate="email">
            <a:lum bright="6000"/>
          </a:blip>
          <a:srcRect/>
          <a:stretch>
            <a:fillRect/>
          </a:stretch>
        </p:blipFill>
        <p:spPr bwMode="auto">
          <a:xfrm>
            <a:off x="7735888" y="0"/>
            <a:ext cx="1408112" cy="2133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7463"/>
                                        </p:tgtEl>
                                        <p:attrNameLst>
                                          <p:attrName>ppt_x</p:attrName>
                                          <p:attrName>ppt_y</p:attrName>
                                        </p:attrNameLst>
                                      </p:cBhvr>
                                    </p:animMotion>
                                  </p:childTnLst>
                                </p:cTn>
                              </p:par>
                            </p:childTnLst>
                          </p:cTn>
                        </p:par>
                        <p:par>
                          <p:cTn id="7" fill="hold">
                            <p:stCondLst>
                              <p:cond delay="7200"/>
                            </p:stCondLst>
                            <p:childTnLst>
                              <p:par>
                                <p:cTn id="8" presetID="26" presetClass="emph" presetSubtype="0" fill="hold" grpId="0" nodeType="afterEffect">
                                  <p:stCondLst>
                                    <p:cond delay="0"/>
                                  </p:stCondLst>
                                  <p:childTnLst>
                                    <p:animEffect transition="out" filter="fade">
                                      <p:cBhvr>
                                        <p:cTn id="9" dur="1000" tmFilter="0, 0; .2, .5; .8, .5; 1, 0"/>
                                        <p:tgtEl>
                                          <p:spTgt spid="147464"/>
                                        </p:tgtEl>
                                      </p:cBhvr>
                                    </p:animEffect>
                                    <p:animScale>
                                      <p:cBhvr>
                                        <p:cTn id="10" dur="500" autoRev="1" fill="hold"/>
                                        <p:tgtEl>
                                          <p:spTgt spid="1474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p:bldOleChart spid="14746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sz="quarter" idx="13"/>
          </p:nvPr>
        </p:nvSpPr>
        <p:spPr>
          <a:xfrm>
            <a:off x="557166" y="404664"/>
            <a:ext cx="8001056" cy="3816424"/>
          </a:xfrm>
        </p:spPr>
        <p:txBody>
          <a:bodyPr anchor="ctr">
            <a:noAutofit/>
          </a:bodyPr>
          <a:lstStyle/>
          <a:p>
            <a:pPr marL="0" indent="0" algn="ctr">
              <a:lnSpc>
                <a:spcPct val="90000"/>
              </a:lnSpc>
              <a:buNone/>
            </a:pPr>
            <a:r>
              <a:rPr lang="uk-UA" sz="2000" dirty="0" smtClean="0">
                <a:latin typeface="Times New Roman" panose="02020603050405020304" pitchFamily="18" charset="0"/>
                <a:cs typeface="Times New Roman" panose="02020603050405020304" pitchFamily="18" charset="0"/>
              </a:rPr>
              <a:t>Трипілля - розташоване біля річки Дніпро, і саме тут впадають в неї відразу три річки – Стугна, Красна і </a:t>
            </a:r>
            <a:r>
              <a:rPr lang="uk-UA" sz="2000" dirty="0" err="1" smtClean="0">
                <a:latin typeface="Times New Roman" panose="02020603050405020304" pitchFamily="18" charset="0"/>
                <a:cs typeface="Times New Roman" panose="02020603050405020304" pitchFamily="18" charset="0"/>
              </a:rPr>
              <a:t>Бобриця</a:t>
            </a:r>
            <a:r>
              <a:rPr lang="uk-UA" sz="2000" dirty="0" smtClean="0">
                <a:latin typeface="Times New Roman" panose="02020603050405020304" pitchFamily="18" charset="0"/>
                <a:cs typeface="Times New Roman" panose="02020603050405020304" pitchFamily="18" charset="0"/>
              </a:rPr>
              <a:t>, утворюючи три поля. </a:t>
            </a:r>
            <a:r>
              <a:rPr lang="ru-RU" sz="2000" dirty="0" smtClean="0">
                <a:latin typeface="Times New Roman" panose="02020603050405020304" pitchFamily="18" charset="0"/>
                <a:cs typeface="Times New Roman" panose="02020603050405020304" pitchFamily="18" charset="0"/>
              </a:rPr>
              <a:t>В </a:t>
            </a:r>
            <a:r>
              <a:rPr lang="ru-RU" sz="2000" dirty="0" err="1" smtClean="0">
                <a:latin typeface="Times New Roman" panose="02020603050405020304" pitchFamily="18" charset="0"/>
                <a:cs typeface="Times New Roman" panose="02020603050405020304" pitchFamily="18" charset="0"/>
              </a:rPr>
              <a:t>літописні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часи</a:t>
            </a:r>
            <a:r>
              <a:rPr lang="ru-RU" sz="2000" dirty="0" smtClean="0">
                <a:latin typeface="Times New Roman" panose="02020603050405020304" pitchFamily="18" charset="0"/>
                <a:cs typeface="Times New Roman" panose="02020603050405020304" pitchFamily="18" charset="0"/>
              </a:rPr>
              <a:t> тут стояло </a:t>
            </a:r>
            <a:r>
              <a:rPr lang="ru-RU" sz="2000" dirty="0" err="1" smtClean="0">
                <a:latin typeface="Times New Roman" panose="02020603050405020304" pitchFamily="18" charset="0"/>
                <a:cs typeface="Times New Roman" panose="02020603050405020304" pitchFamily="18" charset="0"/>
              </a:rPr>
              <a:t>руське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місто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Треполь</a:t>
            </a:r>
            <a:r>
              <a:rPr lang="ru-RU" sz="2000" dirty="0" smtClean="0">
                <a:latin typeface="Times New Roman" panose="02020603050405020304" pitchFamily="18" charset="0"/>
                <a:cs typeface="Times New Roman" panose="02020603050405020304" pitchFamily="18" charset="0"/>
              </a:rPr>
              <a:t>. В </a:t>
            </a:r>
            <a:r>
              <a:rPr lang="ru-RU" sz="2000" dirty="0" err="1" smtClean="0">
                <a:latin typeface="Times New Roman" panose="02020603050405020304" pitchFamily="18" charset="0"/>
                <a:cs typeface="Times New Roman" panose="02020603050405020304" pitchFamily="18" charset="0"/>
              </a:rPr>
              <a:t>часи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Київської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Русі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Треполь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був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значним</a:t>
            </a:r>
            <a:r>
              <a:rPr lang="ru-RU" sz="2000" dirty="0" smtClean="0">
                <a:latin typeface="Times New Roman" panose="02020603050405020304" pitchFamily="18" charset="0"/>
                <a:cs typeface="Times New Roman" panose="02020603050405020304" pitchFamily="18" charset="0"/>
              </a:rPr>
              <a:t> центром гончарства </a:t>
            </a:r>
            <a:r>
              <a:rPr lang="ru-RU" sz="2000" dirty="0" err="1" smtClean="0">
                <a:latin typeface="Times New Roman" panose="02020603050405020304" pitchFamily="18" charset="0"/>
                <a:cs typeface="Times New Roman" panose="02020603050405020304" pitchFamily="18" charset="0"/>
              </a:rPr>
              <a:t>і</a:t>
            </a:r>
            <a:r>
              <a:rPr lang="ru-RU" sz="2000" dirty="0" smtClean="0">
                <a:latin typeface="Times New Roman" panose="02020603050405020304" pitchFamily="18" charset="0"/>
                <a:cs typeface="Times New Roman" panose="02020603050405020304" pitchFamily="18" charset="0"/>
              </a:rPr>
              <a:t> до </a:t>
            </a:r>
            <a:r>
              <a:rPr lang="ru-RU" sz="2000" dirty="0" err="1" smtClean="0">
                <a:latin typeface="Times New Roman" panose="02020603050405020304" pitchFamily="18" charset="0"/>
                <a:cs typeface="Times New Roman" panose="02020603050405020304" pitchFamily="18" charset="0"/>
              </a:rPr>
              <a:t>певної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міри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його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можна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було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вважати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водними</a:t>
            </a:r>
            <a:r>
              <a:rPr lang="ru-RU" sz="2000" dirty="0" smtClean="0">
                <a:latin typeface="Times New Roman" panose="02020603050405020304" pitchFamily="18" charset="0"/>
                <a:cs typeface="Times New Roman" panose="02020603050405020304" pitchFamily="18" charset="0"/>
              </a:rPr>
              <a:t> воротами </a:t>
            </a:r>
            <a:r>
              <a:rPr lang="ru-RU" sz="2000" dirty="0" err="1" smtClean="0">
                <a:latin typeface="Times New Roman" panose="02020603050405020304" pitchFamily="18" charset="0"/>
                <a:cs typeface="Times New Roman" panose="02020603050405020304" pitchFamily="18" charset="0"/>
              </a:rPr>
              <a:t>держави</a:t>
            </a:r>
            <a:endParaRPr lang="uk-UA" sz="2000" dirty="0" smtClean="0">
              <a:latin typeface="Times New Roman" panose="02020603050405020304" pitchFamily="18" charset="0"/>
              <a:cs typeface="Times New Roman" panose="02020603050405020304" pitchFamily="18" charset="0"/>
            </a:endParaRPr>
          </a:p>
        </p:txBody>
      </p:sp>
      <p:pic>
        <p:nvPicPr>
          <p:cNvPr id="101381" name="Picture 5" descr="триполье"/>
          <p:cNvPicPr>
            <a:picLocks noChangeAspect="1" noChangeArrowheads="1"/>
          </p:cNvPicPr>
          <p:nvPr/>
        </p:nvPicPr>
        <p:blipFill>
          <a:blip r:embed="rId3" cstate="email"/>
          <a:srcRect/>
          <a:stretch>
            <a:fillRect/>
          </a:stretch>
        </p:blipFill>
        <p:spPr bwMode="auto">
          <a:xfrm>
            <a:off x="1928794" y="4462607"/>
            <a:ext cx="5257800" cy="2212975"/>
          </a:xfrm>
          <a:prstGeom prst="rect">
            <a:avLst/>
          </a:prstGeom>
          <a:noFill/>
          <a:effectLst>
            <a:outerShdw dist="107763" dir="18900000" algn="ctr" rotWithShape="0">
              <a:srgbClr val="808080">
                <a:alpha val="50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20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01379">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01379">
                                            <p:txEl>
                                              <p:pRg st="0" end="0"/>
                                            </p:txEl>
                                          </p:spTgt>
                                        </p:tgtEl>
                                      </p:cBhvr>
                                    </p:animEffect>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2000" fill="hold"/>
                                        <p:tgtEl>
                                          <p:spTgt spid="1013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81" name="Rectangle 5"/>
          <p:cNvSpPr>
            <a:spLocks noGrp="1" noChangeArrowheads="1"/>
          </p:cNvSpPr>
          <p:nvPr>
            <p:ph type="title"/>
          </p:nvPr>
        </p:nvSpPr>
        <p:spPr>
          <a:xfrm>
            <a:off x="1692275" y="103188"/>
            <a:ext cx="5759450" cy="1143000"/>
          </a:xfrm>
        </p:spPr>
        <p:txBody>
          <a:bodyPr>
            <a:normAutofit/>
          </a:bodyPr>
          <a:lstStyle/>
          <a:p>
            <a:pPr eaLnBrk="1" hangingPunct="1"/>
            <a:r>
              <a:rPr lang="uk-UA" sz="4000" smtClean="0"/>
              <a:t>Духовний світ трипільців </a:t>
            </a:r>
            <a:endParaRPr lang="ru-RU" sz="4000" smtClean="0"/>
          </a:p>
        </p:txBody>
      </p:sp>
      <p:sp>
        <p:nvSpPr>
          <p:cNvPr id="178180" name="Rectangle 4"/>
          <p:cNvSpPr>
            <a:spLocks noGrp="1" noChangeArrowheads="1"/>
          </p:cNvSpPr>
          <p:nvPr>
            <p:ph type="body" sz="half" idx="1"/>
          </p:nvPr>
        </p:nvSpPr>
        <p:spPr>
          <a:xfrm>
            <a:off x="1592263" y="1298575"/>
            <a:ext cx="6767512" cy="2851150"/>
          </a:xfrm>
          <a:noFill/>
        </p:spPr>
        <p:txBody>
          <a:bodyPr/>
          <a:lstStyle/>
          <a:p>
            <a:pPr marL="361950" indent="-361950" eaLnBrk="1" hangingPunct="1">
              <a:lnSpc>
                <a:spcPct val="90000"/>
              </a:lnSpc>
              <a:buClr>
                <a:srgbClr val="D9D400"/>
              </a:buClr>
              <a:buFontTx/>
              <a:buBlip>
                <a:blip r:embed="rId3"/>
              </a:buBlip>
            </a:pPr>
            <a:r>
              <a:rPr lang="uk-UA" sz="2700" smtClean="0"/>
              <a:t>Земля та жінка порівнюються та уподоблюються на основі ідеї родючості</a:t>
            </a:r>
          </a:p>
          <a:p>
            <a:pPr marL="361950" indent="-361950" eaLnBrk="1" hangingPunct="1">
              <a:lnSpc>
                <a:spcPct val="90000"/>
              </a:lnSpc>
              <a:buClr>
                <a:srgbClr val="D9D400"/>
              </a:buClr>
              <a:buFontTx/>
              <a:buBlip>
                <a:blip r:embed="rId3"/>
              </a:buBlip>
            </a:pPr>
            <a:r>
              <a:rPr lang="uk-UA" sz="2700" smtClean="0"/>
              <a:t>Жіночі зображення символізують Матір-землю, яка дає життя </a:t>
            </a:r>
          </a:p>
          <a:p>
            <a:pPr marL="361950" indent="-361950" eaLnBrk="1" hangingPunct="1">
              <a:lnSpc>
                <a:spcPct val="90000"/>
              </a:lnSpc>
              <a:buClr>
                <a:srgbClr val="D9D400"/>
              </a:buClr>
              <a:buFontTx/>
              <a:buBlip>
                <a:blip r:embed="rId3"/>
              </a:buBlip>
            </a:pPr>
            <a:r>
              <a:rPr lang="uk-UA" sz="2700" smtClean="0"/>
              <a:t>Народження із зерна нових зерен уподібнено народженню дитини</a:t>
            </a:r>
          </a:p>
        </p:txBody>
      </p:sp>
      <p:pic>
        <p:nvPicPr>
          <p:cNvPr id="30733" name="Picture 27" descr="s01-s"/>
          <p:cNvPicPr>
            <a:picLocks noGrp="1" noChangeAspect="1" noChangeArrowheads="1"/>
          </p:cNvPicPr>
          <p:nvPr>
            <p:ph sz="quarter" idx="2"/>
          </p:nvPr>
        </p:nvPicPr>
        <p:blipFill>
          <a:blip r:embed="rId4" cstate="email"/>
          <a:srcRect/>
          <a:stretch>
            <a:fillRect/>
          </a:stretch>
        </p:blipFill>
        <p:spPr>
          <a:xfrm>
            <a:off x="7464425" y="0"/>
            <a:ext cx="1679575" cy="2349500"/>
          </a:xfrm>
          <a:noFill/>
        </p:spPr>
      </p:pic>
      <p:pic>
        <p:nvPicPr>
          <p:cNvPr id="30724" name="Picture 2" descr="06041005e"/>
          <p:cNvPicPr>
            <a:picLocks noGrp="1" noChangeAspect="1" noChangeArrowheads="1"/>
          </p:cNvPicPr>
          <p:nvPr>
            <p:ph sz="quarter" idx="3"/>
          </p:nvPr>
        </p:nvPicPr>
        <p:blipFill>
          <a:blip r:embed="rId5" cstate="email"/>
          <a:srcRect/>
          <a:stretch>
            <a:fillRect/>
          </a:stretch>
        </p:blipFill>
        <p:spPr>
          <a:xfrm>
            <a:off x="12700" y="0"/>
            <a:ext cx="1622425" cy="6873875"/>
          </a:xfrm>
        </p:spPr>
      </p:pic>
      <p:pic>
        <p:nvPicPr>
          <p:cNvPr id="178185" name="Picture 9" descr="j0185230"/>
          <p:cNvPicPr>
            <a:picLocks noChangeAspect="1" noChangeArrowheads="1"/>
          </p:cNvPicPr>
          <p:nvPr/>
        </p:nvPicPr>
        <p:blipFill>
          <a:blip r:embed="rId6" cstate="email"/>
          <a:srcRect/>
          <a:stretch>
            <a:fillRect/>
          </a:stretch>
        </p:blipFill>
        <p:spPr bwMode="auto">
          <a:xfrm>
            <a:off x="5911850" y="4732338"/>
            <a:ext cx="3146425" cy="2168525"/>
          </a:xfrm>
          <a:prstGeom prst="rect">
            <a:avLst/>
          </a:prstGeom>
          <a:noFill/>
          <a:ln w="9525">
            <a:noFill/>
            <a:miter lim="800000"/>
            <a:headEnd/>
            <a:tailEnd/>
          </a:ln>
        </p:spPr>
      </p:pic>
      <p:pic>
        <p:nvPicPr>
          <p:cNvPr id="178187" name="Picture 11" descr="J0182383"/>
          <p:cNvPicPr>
            <a:picLocks noChangeAspect="1" noChangeArrowheads="1"/>
          </p:cNvPicPr>
          <p:nvPr/>
        </p:nvPicPr>
        <p:blipFill>
          <a:blip r:embed="rId7" cstate="email"/>
          <a:srcRect/>
          <a:stretch>
            <a:fillRect/>
          </a:stretch>
        </p:blipFill>
        <p:spPr bwMode="auto">
          <a:xfrm>
            <a:off x="1806575" y="4746625"/>
            <a:ext cx="3614738" cy="2139950"/>
          </a:xfrm>
          <a:prstGeom prst="rect">
            <a:avLst/>
          </a:prstGeom>
          <a:noFill/>
          <a:ln w="9525">
            <a:noFill/>
            <a:miter lim="800000"/>
            <a:headEnd/>
            <a:tailEnd/>
          </a:ln>
        </p:spPr>
      </p:pic>
      <p:pic>
        <p:nvPicPr>
          <p:cNvPr id="178186" name="Picture 10" descr="j0293828"/>
          <p:cNvPicPr>
            <a:picLocks noChangeAspect="1" noChangeArrowheads="1"/>
          </p:cNvPicPr>
          <p:nvPr/>
        </p:nvPicPr>
        <p:blipFill>
          <a:blip r:embed="rId8" cstate="email"/>
          <a:srcRect/>
          <a:stretch>
            <a:fillRect/>
          </a:stretch>
        </p:blipFill>
        <p:spPr bwMode="auto">
          <a:xfrm>
            <a:off x="2182813" y="3975100"/>
            <a:ext cx="1893887" cy="1990725"/>
          </a:xfrm>
          <a:prstGeom prst="rect">
            <a:avLst/>
          </a:prstGeom>
          <a:noFill/>
          <a:ln w="9525">
            <a:noFill/>
            <a:miter lim="800000"/>
            <a:headEnd/>
            <a:tailEnd/>
          </a:ln>
        </p:spPr>
      </p:pic>
      <p:sp>
        <p:nvSpPr>
          <p:cNvPr id="178193" name="WordArt 17"/>
          <p:cNvSpPr>
            <a:spLocks noChangeArrowheads="1" noChangeShapeType="1" noTextEdit="1"/>
          </p:cNvSpPr>
          <p:nvPr/>
        </p:nvSpPr>
        <p:spPr bwMode="auto">
          <a:xfrm>
            <a:off x="1835150" y="6049963"/>
            <a:ext cx="1512888" cy="620712"/>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земля</a:t>
            </a:r>
          </a:p>
        </p:txBody>
      </p:sp>
      <p:sp>
        <p:nvSpPr>
          <p:cNvPr id="178195" name="WordArt 19"/>
          <p:cNvSpPr>
            <a:spLocks noChangeArrowheads="1" noChangeShapeType="1" noTextEdit="1"/>
          </p:cNvSpPr>
          <p:nvPr/>
        </p:nvSpPr>
        <p:spPr bwMode="auto">
          <a:xfrm>
            <a:off x="3348038" y="4941888"/>
            <a:ext cx="1512887" cy="50482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 дощ</a:t>
            </a:r>
          </a:p>
        </p:txBody>
      </p:sp>
      <p:sp>
        <p:nvSpPr>
          <p:cNvPr id="178196" name="WordArt 20"/>
          <p:cNvSpPr>
            <a:spLocks noChangeArrowheads="1" noChangeShapeType="1" noTextEdit="1"/>
          </p:cNvSpPr>
          <p:nvPr/>
        </p:nvSpPr>
        <p:spPr bwMode="auto">
          <a:xfrm>
            <a:off x="3451225" y="6149975"/>
            <a:ext cx="493713" cy="431800"/>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a:t>
            </a:r>
          </a:p>
        </p:txBody>
      </p:sp>
      <p:sp>
        <p:nvSpPr>
          <p:cNvPr id="178198" name="WordArt 22"/>
          <p:cNvSpPr>
            <a:spLocks noChangeArrowheads="1" noChangeShapeType="1" noTextEdit="1"/>
          </p:cNvSpPr>
          <p:nvPr/>
        </p:nvSpPr>
        <p:spPr bwMode="auto">
          <a:xfrm>
            <a:off x="5421313" y="6223000"/>
            <a:ext cx="503237" cy="3079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a:t>
            </a:r>
          </a:p>
        </p:txBody>
      </p:sp>
      <p:sp>
        <p:nvSpPr>
          <p:cNvPr id="178199" name="WordArt 23"/>
          <p:cNvSpPr>
            <a:spLocks noChangeArrowheads="1" noChangeShapeType="1" noTextEdit="1"/>
          </p:cNvSpPr>
          <p:nvPr/>
        </p:nvSpPr>
        <p:spPr bwMode="auto">
          <a:xfrm>
            <a:off x="6083300" y="5805488"/>
            <a:ext cx="2824163" cy="1109662"/>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урожай</a:t>
            </a:r>
          </a:p>
        </p:txBody>
      </p:sp>
      <p:sp>
        <p:nvSpPr>
          <p:cNvPr id="178206" name="WordArt 30"/>
          <p:cNvSpPr>
            <a:spLocks noChangeArrowheads="1" noChangeShapeType="1" noTextEdit="1"/>
          </p:cNvSpPr>
          <p:nvPr/>
        </p:nvSpPr>
        <p:spPr bwMode="auto">
          <a:xfrm>
            <a:off x="3822700" y="4306888"/>
            <a:ext cx="5041900"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У природі: </a:t>
            </a:r>
          </a:p>
        </p:txBody>
      </p:sp>
      <p:pic>
        <p:nvPicPr>
          <p:cNvPr id="178184" name="Picture 8" descr="j0295767"/>
          <p:cNvPicPr>
            <a:picLocks noChangeAspect="1" noChangeArrowheads="1"/>
          </p:cNvPicPr>
          <p:nvPr/>
        </p:nvPicPr>
        <p:blipFill>
          <a:blip r:embed="rId9" cstate="email"/>
          <a:srcRect/>
          <a:stretch>
            <a:fillRect/>
          </a:stretch>
        </p:blipFill>
        <p:spPr bwMode="auto">
          <a:xfrm>
            <a:off x="4097338" y="5362575"/>
            <a:ext cx="1295400" cy="1176338"/>
          </a:xfrm>
          <a:prstGeom prst="rect">
            <a:avLst/>
          </a:prstGeom>
          <a:noFill/>
          <a:ln w="9525">
            <a:noFill/>
            <a:miter lim="800000"/>
            <a:headEnd/>
            <a:tailEnd/>
          </a:ln>
        </p:spPr>
      </p:pic>
      <p:sp>
        <p:nvSpPr>
          <p:cNvPr id="178197" name="WordArt 21"/>
          <p:cNvSpPr>
            <a:spLocks noChangeArrowheads="1" noChangeShapeType="1" noTextEdit="1"/>
          </p:cNvSpPr>
          <p:nvPr/>
        </p:nvSpPr>
        <p:spPr bwMode="auto">
          <a:xfrm>
            <a:off x="4054475" y="6059488"/>
            <a:ext cx="1309688" cy="827087"/>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зерно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78206"/>
                                        </p:tgtEl>
                                        <p:attrNameLst>
                                          <p:attrName>style.visibility</p:attrName>
                                        </p:attrNameLst>
                                      </p:cBhvr>
                                      <p:to>
                                        <p:strVal val="visible"/>
                                      </p:to>
                                    </p:set>
                                    <p:anim calcmode="lin" valueType="num">
                                      <p:cBhvr additive="base">
                                        <p:cTn id="7" dur="5000" fill="hold"/>
                                        <p:tgtEl>
                                          <p:spTgt spid="178206"/>
                                        </p:tgtEl>
                                        <p:attrNameLst>
                                          <p:attrName>ppt_x</p:attrName>
                                        </p:attrNameLst>
                                      </p:cBhvr>
                                      <p:tavLst>
                                        <p:tav tm="0">
                                          <p:val>
                                            <p:strVal val="#ppt_x"/>
                                          </p:val>
                                        </p:tav>
                                        <p:tav tm="100000">
                                          <p:val>
                                            <p:strVal val="#ppt_x"/>
                                          </p:val>
                                        </p:tav>
                                      </p:tavLst>
                                    </p:anim>
                                    <p:anim calcmode="lin" valueType="num">
                                      <p:cBhvr additive="base">
                                        <p:cTn id="8" dur="5000" fill="hold"/>
                                        <p:tgtEl>
                                          <p:spTgt spid="17820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2" presetClass="entr" presetSubtype="0" fill="hold" nodeType="afterEffect">
                                  <p:stCondLst>
                                    <p:cond delay="0"/>
                                  </p:stCondLst>
                                  <p:childTnLst>
                                    <p:set>
                                      <p:cBhvr>
                                        <p:cTn id="11" dur="1" fill="hold">
                                          <p:stCondLst>
                                            <p:cond delay="0"/>
                                          </p:stCondLst>
                                        </p:cTn>
                                        <p:tgtEl>
                                          <p:spTgt spid="178187"/>
                                        </p:tgtEl>
                                        <p:attrNameLst>
                                          <p:attrName>style.visibility</p:attrName>
                                        </p:attrNameLst>
                                      </p:cBhvr>
                                      <p:to>
                                        <p:strVal val="visible"/>
                                      </p:to>
                                    </p:set>
                                    <p:animEffect transition="in" filter="fade">
                                      <p:cBhvr>
                                        <p:cTn id="12" dur="1000"/>
                                        <p:tgtEl>
                                          <p:spTgt spid="178187"/>
                                        </p:tgtEl>
                                      </p:cBhvr>
                                    </p:animEffect>
                                    <p:anim calcmode="lin" valueType="num">
                                      <p:cBhvr>
                                        <p:cTn id="13" dur="1000" fill="hold"/>
                                        <p:tgtEl>
                                          <p:spTgt spid="178187"/>
                                        </p:tgtEl>
                                        <p:attrNameLst>
                                          <p:attrName>ppt_x</p:attrName>
                                        </p:attrNameLst>
                                      </p:cBhvr>
                                      <p:tavLst>
                                        <p:tav tm="0">
                                          <p:val>
                                            <p:strVal val="#ppt_x"/>
                                          </p:val>
                                        </p:tav>
                                        <p:tav tm="100000">
                                          <p:val>
                                            <p:strVal val="#ppt_x"/>
                                          </p:val>
                                        </p:tav>
                                      </p:tavLst>
                                    </p:anim>
                                    <p:anim calcmode="lin" valueType="num">
                                      <p:cBhvr>
                                        <p:cTn id="14" dur="1000" fill="hold"/>
                                        <p:tgtEl>
                                          <p:spTgt spid="178187"/>
                                        </p:tgtEl>
                                        <p:attrNameLst>
                                          <p:attrName>ppt_y</p:attrName>
                                        </p:attrNameLst>
                                      </p:cBhvr>
                                      <p:tavLst>
                                        <p:tav tm="0">
                                          <p:val>
                                            <p:strVal val="#ppt_y+.1"/>
                                          </p:val>
                                        </p:tav>
                                        <p:tav tm="100000">
                                          <p:val>
                                            <p:strVal val="#ppt_y"/>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178193"/>
                                        </p:tgtEl>
                                        <p:attrNameLst>
                                          <p:attrName>style.visibility</p:attrName>
                                        </p:attrNameLst>
                                      </p:cBhvr>
                                      <p:to>
                                        <p:strVal val="visible"/>
                                      </p:to>
                                    </p:set>
                                    <p:anim calcmode="lin" valueType="num">
                                      <p:cBhvr>
                                        <p:cTn id="17" dur="500" fill="hold"/>
                                        <p:tgtEl>
                                          <p:spTgt spid="178193"/>
                                        </p:tgtEl>
                                        <p:attrNameLst>
                                          <p:attrName>ppt_w</p:attrName>
                                        </p:attrNameLst>
                                      </p:cBhvr>
                                      <p:tavLst>
                                        <p:tav tm="0">
                                          <p:val>
                                            <p:fltVal val="0"/>
                                          </p:val>
                                        </p:tav>
                                        <p:tav tm="100000">
                                          <p:val>
                                            <p:strVal val="#ppt_w"/>
                                          </p:val>
                                        </p:tav>
                                      </p:tavLst>
                                    </p:anim>
                                    <p:anim calcmode="lin" valueType="num">
                                      <p:cBhvr>
                                        <p:cTn id="18" dur="500" fill="hold"/>
                                        <p:tgtEl>
                                          <p:spTgt spid="178193"/>
                                        </p:tgtEl>
                                        <p:attrNameLst>
                                          <p:attrName>ppt_h</p:attrName>
                                        </p:attrNameLst>
                                      </p:cBhvr>
                                      <p:tavLst>
                                        <p:tav tm="0">
                                          <p:val>
                                            <p:fltVal val="0"/>
                                          </p:val>
                                        </p:tav>
                                        <p:tav tm="100000">
                                          <p:val>
                                            <p:strVal val="#ppt_h"/>
                                          </p:val>
                                        </p:tav>
                                      </p:tavLst>
                                    </p:anim>
                                    <p:animEffect transition="in" filter="fade">
                                      <p:cBhvr>
                                        <p:cTn id="19" dur="500"/>
                                        <p:tgtEl>
                                          <p:spTgt spid="178193"/>
                                        </p:tgtEl>
                                      </p:cBhvr>
                                    </p:animEffect>
                                  </p:childTnLst>
                                </p:cTn>
                              </p:par>
                            </p:childTnLst>
                          </p:cTn>
                        </p:par>
                        <p:par>
                          <p:cTn id="20" fill="hold">
                            <p:stCondLst>
                              <p:cond delay="6000"/>
                            </p:stCondLst>
                            <p:childTnLst>
                              <p:par>
                                <p:cTn id="21" presetID="53" presetClass="entr" presetSubtype="0" fill="hold" grpId="0" nodeType="afterEffect">
                                  <p:stCondLst>
                                    <p:cond delay="0"/>
                                  </p:stCondLst>
                                  <p:childTnLst>
                                    <p:set>
                                      <p:cBhvr>
                                        <p:cTn id="22" dur="1" fill="hold">
                                          <p:stCondLst>
                                            <p:cond delay="0"/>
                                          </p:stCondLst>
                                        </p:cTn>
                                        <p:tgtEl>
                                          <p:spTgt spid="178196"/>
                                        </p:tgtEl>
                                        <p:attrNameLst>
                                          <p:attrName>style.visibility</p:attrName>
                                        </p:attrNameLst>
                                      </p:cBhvr>
                                      <p:to>
                                        <p:strVal val="visible"/>
                                      </p:to>
                                    </p:set>
                                    <p:anim calcmode="lin" valueType="num">
                                      <p:cBhvr>
                                        <p:cTn id="23" dur="500" fill="hold"/>
                                        <p:tgtEl>
                                          <p:spTgt spid="178196"/>
                                        </p:tgtEl>
                                        <p:attrNameLst>
                                          <p:attrName>ppt_w</p:attrName>
                                        </p:attrNameLst>
                                      </p:cBhvr>
                                      <p:tavLst>
                                        <p:tav tm="0">
                                          <p:val>
                                            <p:fltVal val="0"/>
                                          </p:val>
                                        </p:tav>
                                        <p:tav tm="100000">
                                          <p:val>
                                            <p:strVal val="#ppt_w"/>
                                          </p:val>
                                        </p:tav>
                                      </p:tavLst>
                                    </p:anim>
                                    <p:anim calcmode="lin" valueType="num">
                                      <p:cBhvr>
                                        <p:cTn id="24" dur="500" fill="hold"/>
                                        <p:tgtEl>
                                          <p:spTgt spid="178196"/>
                                        </p:tgtEl>
                                        <p:attrNameLst>
                                          <p:attrName>ppt_h</p:attrName>
                                        </p:attrNameLst>
                                      </p:cBhvr>
                                      <p:tavLst>
                                        <p:tav tm="0">
                                          <p:val>
                                            <p:fltVal val="0"/>
                                          </p:val>
                                        </p:tav>
                                        <p:tav tm="100000">
                                          <p:val>
                                            <p:strVal val="#ppt_h"/>
                                          </p:val>
                                        </p:tav>
                                      </p:tavLst>
                                    </p:anim>
                                    <p:animEffect transition="in" filter="fade">
                                      <p:cBhvr>
                                        <p:cTn id="25" dur="500"/>
                                        <p:tgtEl>
                                          <p:spTgt spid="178196"/>
                                        </p:tgtEl>
                                      </p:cBhvr>
                                    </p:animEffect>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178184"/>
                                        </p:tgtEl>
                                        <p:attrNameLst>
                                          <p:attrName>style.visibility</p:attrName>
                                        </p:attrNameLst>
                                      </p:cBhvr>
                                      <p:to>
                                        <p:strVal val="visible"/>
                                      </p:to>
                                    </p:set>
                                    <p:animEffect transition="in" filter="fade">
                                      <p:cBhvr>
                                        <p:cTn id="29" dur="1000"/>
                                        <p:tgtEl>
                                          <p:spTgt spid="178184"/>
                                        </p:tgtEl>
                                      </p:cBhvr>
                                    </p:animEffect>
                                    <p:anim calcmode="lin" valueType="num">
                                      <p:cBhvr>
                                        <p:cTn id="30" dur="1000" fill="hold"/>
                                        <p:tgtEl>
                                          <p:spTgt spid="178184"/>
                                        </p:tgtEl>
                                        <p:attrNameLst>
                                          <p:attrName>ppt_x</p:attrName>
                                        </p:attrNameLst>
                                      </p:cBhvr>
                                      <p:tavLst>
                                        <p:tav tm="0">
                                          <p:val>
                                            <p:strVal val="#ppt_x"/>
                                          </p:val>
                                        </p:tav>
                                        <p:tav tm="100000">
                                          <p:val>
                                            <p:strVal val="#ppt_x"/>
                                          </p:val>
                                        </p:tav>
                                      </p:tavLst>
                                    </p:anim>
                                    <p:anim calcmode="lin" valueType="num">
                                      <p:cBhvr>
                                        <p:cTn id="31" dur="1000" fill="hold"/>
                                        <p:tgtEl>
                                          <p:spTgt spid="178184"/>
                                        </p:tgtEl>
                                        <p:attrNameLst>
                                          <p:attrName>ppt_y</p:attrName>
                                        </p:attrNameLst>
                                      </p:cBhvr>
                                      <p:tavLst>
                                        <p:tav tm="0">
                                          <p:val>
                                            <p:strVal val="#ppt_y+.1"/>
                                          </p:val>
                                        </p:tav>
                                        <p:tav tm="100000">
                                          <p:val>
                                            <p:strVal val="#ppt_y"/>
                                          </p:val>
                                        </p:tav>
                                      </p:tavLst>
                                    </p:anim>
                                  </p:childTnLst>
                                </p:cTn>
                              </p:par>
                              <p:par>
                                <p:cTn id="32" presetID="53" presetClass="entr" presetSubtype="0" fill="hold" grpId="0" nodeType="withEffect">
                                  <p:stCondLst>
                                    <p:cond delay="0"/>
                                  </p:stCondLst>
                                  <p:childTnLst>
                                    <p:set>
                                      <p:cBhvr>
                                        <p:cTn id="33" dur="1" fill="hold">
                                          <p:stCondLst>
                                            <p:cond delay="0"/>
                                          </p:stCondLst>
                                        </p:cTn>
                                        <p:tgtEl>
                                          <p:spTgt spid="178197"/>
                                        </p:tgtEl>
                                        <p:attrNameLst>
                                          <p:attrName>style.visibility</p:attrName>
                                        </p:attrNameLst>
                                      </p:cBhvr>
                                      <p:to>
                                        <p:strVal val="visible"/>
                                      </p:to>
                                    </p:set>
                                    <p:anim calcmode="lin" valueType="num">
                                      <p:cBhvr>
                                        <p:cTn id="34" dur="500" fill="hold"/>
                                        <p:tgtEl>
                                          <p:spTgt spid="178197"/>
                                        </p:tgtEl>
                                        <p:attrNameLst>
                                          <p:attrName>ppt_w</p:attrName>
                                        </p:attrNameLst>
                                      </p:cBhvr>
                                      <p:tavLst>
                                        <p:tav tm="0">
                                          <p:val>
                                            <p:fltVal val="0"/>
                                          </p:val>
                                        </p:tav>
                                        <p:tav tm="100000">
                                          <p:val>
                                            <p:strVal val="#ppt_w"/>
                                          </p:val>
                                        </p:tav>
                                      </p:tavLst>
                                    </p:anim>
                                    <p:anim calcmode="lin" valueType="num">
                                      <p:cBhvr>
                                        <p:cTn id="35" dur="500" fill="hold"/>
                                        <p:tgtEl>
                                          <p:spTgt spid="178197"/>
                                        </p:tgtEl>
                                        <p:attrNameLst>
                                          <p:attrName>ppt_h</p:attrName>
                                        </p:attrNameLst>
                                      </p:cBhvr>
                                      <p:tavLst>
                                        <p:tav tm="0">
                                          <p:val>
                                            <p:fltVal val="0"/>
                                          </p:val>
                                        </p:tav>
                                        <p:tav tm="100000">
                                          <p:val>
                                            <p:strVal val="#ppt_h"/>
                                          </p:val>
                                        </p:tav>
                                      </p:tavLst>
                                    </p:anim>
                                    <p:animEffect transition="in" filter="fade">
                                      <p:cBhvr>
                                        <p:cTn id="36" dur="500"/>
                                        <p:tgtEl>
                                          <p:spTgt spid="178197"/>
                                        </p:tgtEl>
                                      </p:cBhvr>
                                    </p:animEffect>
                                  </p:childTnLst>
                                </p:cTn>
                              </p:par>
                            </p:childTnLst>
                          </p:cTn>
                        </p:par>
                        <p:par>
                          <p:cTn id="37" fill="hold">
                            <p:stCondLst>
                              <p:cond delay="7500"/>
                            </p:stCondLst>
                            <p:childTnLst>
                              <p:par>
                                <p:cTn id="38" presetID="47" presetClass="entr" presetSubtype="0" fill="hold" grpId="0" nodeType="afterEffect">
                                  <p:stCondLst>
                                    <p:cond delay="0"/>
                                  </p:stCondLst>
                                  <p:childTnLst>
                                    <p:set>
                                      <p:cBhvr>
                                        <p:cTn id="39" dur="1" fill="hold">
                                          <p:stCondLst>
                                            <p:cond delay="0"/>
                                          </p:stCondLst>
                                        </p:cTn>
                                        <p:tgtEl>
                                          <p:spTgt spid="178195"/>
                                        </p:tgtEl>
                                        <p:attrNameLst>
                                          <p:attrName>style.visibility</p:attrName>
                                        </p:attrNameLst>
                                      </p:cBhvr>
                                      <p:to>
                                        <p:strVal val="visible"/>
                                      </p:to>
                                    </p:set>
                                    <p:animEffect transition="in" filter="fade">
                                      <p:cBhvr>
                                        <p:cTn id="40" dur="1000"/>
                                        <p:tgtEl>
                                          <p:spTgt spid="178195"/>
                                        </p:tgtEl>
                                      </p:cBhvr>
                                    </p:animEffect>
                                    <p:anim calcmode="lin" valueType="num">
                                      <p:cBhvr>
                                        <p:cTn id="41" dur="1000" fill="hold"/>
                                        <p:tgtEl>
                                          <p:spTgt spid="178195"/>
                                        </p:tgtEl>
                                        <p:attrNameLst>
                                          <p:attrName>ppt_x</p:attrName>
                                        </p:attrNameLst>
                                      </p:cBhvr>
                                      <p:tavLst>
                                        <p:tav tm="0">
                                          <p:val>
                                            <p:strVal val="#ppt_x"/>
                                          </p:val>
                                        </p:tav>
                                        <p:tav tm="100000">
                                          <p:val>
                                            <p:strVal val="#ppt_x"/>
                                          </p:val>
                                        </p:tav>
                                      </p:tavLst>
                                    </p:anim>
                                    <p:anim calcmode="lin" valueType="num">
                                      <p:cBhvr>
                                        <p:cTn id="42" dur="1000" fill="hold"/>
                                        <p:tgtEl>
                                          <p:spTgt spid="17819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78186"/>
                                        </p:tgtEl>
                                        <p:attrNameLst>
                                          <p:attrName>style.visibility</p:attrName>
                                        </p:attrNameLst>
                                      </p:cBhvr>
                                      <p:to>
                                        <p:strVal val="visible"/>
                                      </p:to>
                                    </p:set>
                                    <p:animEffect transition="in" filter="fade">
                                      <p:cBhvr>
                                        <p:cTn id="45" dur="1000"/>
                                        <p:tgtEl>
                                          <p:spTgt spid="178186"/>
                                        </p:tgtEl>
                                      </p:cBhvr>
                                    </p:animEffect>
                                    <p:anim calcmode="lin" valueType="num">
                                      <p:cBhvr>
                                        <p:cTn id="46" dur="1000" fill="hold"/>
                                        <p:tgtEl>
                                          <p:spTgt spid="178186"/>
                                        </p:tgtEl>
                                        <p:attrNameLst>
                                          <p:attrName>ppt_x</p:attrName>
                                        </p:attrNameLst>
                                      </p:cBhvr>
                                      <p:tavLst>
                                        <p:tav tm="0">
                                          <p:val>
                                            <p:strVal val="#ppt_x"/>
                                          </p:val>
                                        </p:tav>
                                        <p:tav tm="100000">
                                          <p:val>
                                            <p:strVal val="#ppt_x"/>
                                          </p:val>
                                        </p:tav>
                                      </p:tavLst>
                                    </p:anim>
                                    <p:anim calcmode="lin" valueType="num">
                                      <p:cBhvr>
                                        <p:cTn id="47" dur="1000" fill="hold"/>
                                        <p:tgtEl>
                                          <p:spTgt spid="17818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7" presetClass="entr" presetSubtype="4" fill="hold" grpId="0" nodeType="afterEffect">
                                  <p:stCondLst>
                                    <p:cond delay="0"/>
                                  </p:stCondLst>
                                  <p:childTnLst>
                                    <p:set>
                                      <p:cBhvr>
                                        <p:cTn id="50" dur="1" fill="hold">
                                          <p:stCondLst>
                                            <p:cond delay="0"/>
                                          </p:stCondLst>
                                        </p:cTn>
                                        <p:tgtEl>
                                          <p:spTgt spid="178198"/>
                                        </p:tgtEl>
                                        <p:attrNameLst>
                                          <p:attrName>style.visibility</p:attrName>
                                        </p:attrNameLst>
                                      </p:cBhvr>
                                      <p:to>
                                        <p:strVal val="visible"/>
                                      </p:to>
                                    </p:set>
                                    <p:anim calcmode="lin" valueType="num">
                                      <p:cBhvr additive="base">
                                        <p:cTn id="51" dur="2000" fill="hold"/>
                                        <p:tgtEl>
                                          <p:spTgt spid="178198"/>
                                        </p:tgtEl>
                                        <p:attrNameLst>
                                          <p:attrName>ppt_x</p:attrName>
                                        </p:attrNameLst>
                                      </p:cBhvr>
                                      <p:tavLst>
                                        <p:tav tm="0">
                                          <p:val>
                                            <p:strVal val="#ppt_x"/>
                                          </p:val>
                                        </p:tav>
                                        <p:tav tm="100000">
                                          <p:val>
                                            <p:strVal val="#ppt_x"/>
                                          </p:val>
                                        </p:tav>
                                      </p:tavLst>
                                    </p:anim>
                                    <p:anim calcmode="lin" valueType="num">
                                      <p:cBhvr additive="base">
                                        <p:cTn id="52" dur="2000" fill="hold"/>
                                        <p:tgtEl>
                                          <p:spTgt spid="178198"/>
                                        </p:tgtEl>
                                        <p:attrNameLst>
                                          <p:attrName>ppt_y</p:attrName>
                                        </p:attrNameLst>
                                      </p:cBhvr>
                                      <p:tavLst>
                                        <p:tav tm="0">
                                          <p:val>
                                            <p:strVal val="1+#ppt_h/2"/>
                                          </p:val>
                                        </p:tav>
                                        <p:tav tm="100000">
                                          <p:val>
                                            <p:strVal val="#ppt_y"/>
                                          </p:val>
                                        </p:tav>
                                      </p:tavLst>
                                    </p:anim>
                                  </p:childTnLst>
                                </p:cTn>
                              </p:par>
                            </p:childTnLst>
                          </p:cTn>
                        </p:par>
                        <p:par>
                          <p:cTn id="53" fill="hold">
                            <p:stCondLst>
                              <p:cond delay="10500"/>
                            </p:stCondLst>
                            <p:childTnLst>
                              <p:par>
                                <p:cTn id="54" presetID="53" presetClass="entr" presetSubtype="0" fill="hold" nodeType="afterEffect">
                                  <p:stCondLst>
                                    <p:cond delay="0"/>
                                  </p:stCondLst>
                                  <p:childTnLst>
                                    <p:set>
                                      <p:cBhvr>
                                        <p:cTn id="55" dur="1" fill="hold">
                                          <p:stCondLst>
                                            <p:cond delay="0"/>
                                          </p:stCondLst>
                                        </p:cTn>
                                        <p:tgtEl>
                                          <p:spTgt spid="178185"/>
                                        </p:tgtEl>
                                        <p:attrNameLst>
                                          <p:attrName>style.visibility</p:attrName>
                                        </p:attrNameLst>
                                      </p:cBhvr>
                                      <p:to>
                                        <p:strVal val="visible"/>
                                      </p:to>
                                    </p:set>
                                    <p:anim calcmode="lin" valueType="num">
                                      <p:cBhvr>
                                        <p:cTn id="56" dur="2000" fill="hold"/>
                                        <p:tgtEl>
                                          <p:spTgt spid="178185"/>
                                        </p:tgtEl>
                                        <p:attrNameLst>
                                          <p:attrName>ppt_w</p:attrName>
                                        </p:attrNameLst>
                                      </p:cBhvr>
                                      <p:tavLst>
                                        <p:tav tm="0">
                                          <p:val>
                                            <p:fltVal val="0"/>
                                          </p:val>
                                        </p:tav>
                                        <p:tav tm="100000">
                                          <p:val>
                                            <p:strVal val="#ppt_w"/>
                                          </p:val>
                                        </p:tav>
                                      </p:tavLst>
                                    </p:anim>
                                    <p:anim calcmode="lin" valueType="num">
                                      <p:cBhvr>
                                        <p:cTn id="57" dur="2000" fill="hold"/>
                                        <p:tgtEl>
                                          <p:spTgt spid="178185"/>
                                        </p:tgtEl>
                                        <p:attrNameLst>
                                          <p:attrName>ppt_h</p:attrName>
                                        </p:attrNameLst>
                                      </p:cBhvr>
                                      <p:tavLst>
                                        <p:tav tm="0">
                                          <p:val>
                                            <p:fltVal val="0"/>
                                          </p:val>
                                        </p:tav>
                                        <p:tav tm="100000">
                                          <p:val>
                                            <p:strVal val="#ppt_h"/>
                                          </p:val>
                                        </p:tav>
                                      </p:tavLst>
                                    </p:anim>
                                    <p:animEffect transition="in" filter="fade">
                                      <p:cBhvr>
                                        <p:cTn id="58" dur="2000"/>
                                        <p:tgtEl>
                                          <p:spTgt spid="178185"/>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78199"/>
                                        </p:tgtEl>
                                        <p:attrNameLst>
                                          <p:attrName>style.visibility</p:attrName>
                                        </p:attrNameLst>
                                      </p:cBhvr>
                                      <p:to>
                                        <p:strVal val="visible"/>
                                      </p:to>
                                    </p:set>
                                    <p:animEffect transition="in" filter="fade">
                                      <p:cBhvr>
                                        <p:cTn id="61" dur="1000"/>
                                        <p:tgtEl>
                                          <p:spTgt spid="178199"/>
                                        </p:tgtEl>
                                      </p:cBhvr>
                                    </p:animEffect>
                                    <p:anim calcmode="lin" valueType="num">
                                      <p:cBhvr>
                                        <p:cTn id="62" dur="1000" fill="hold"/>
                                        <p:tgtEl>
                                          <p:spTgt spid="178199"/>
                                        </p:tgtEl>
                                        <p:attrNameLst>
                                          <p:attrName>ppt_x</p:attrName>
                                        </p:attrNameLst>
                                      </p:cBhvr>
                                      <p:tavLst>
                                        <p:tav tm="0">
                                          <p:val>
                                            <p:strVal val="#ppt_x"/>
                                          </p:val>
                                        </p:tav>
                                        <p:tav tm="100000">
                                          <p:val>
                                            <p:strVal val="#ppt_x"/>
                                          </p:val>
                                        </p:tav>
                                      </p:tavLst>
                                    </p:anim>
                                    <p:anim calcmode="lin" valueType="num">
                                      <p:cBhvr>
                                        <p:cTn id="63" dur="1000" fill="hold"/>
                                        <p:tgtEl>
                                          <p:spTgt spid="178199"/>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30" presetClass="entr" presetSubtype="0" fill="hold" grpId="0" nodeType="afterEffect">
                                  <p:stCondLst>
                                    <p:cond delay="0"/>
                                  </p:stCondLst>
                                  <p:childTnLst>
                                    <p:set>
                                      <p:cBhvr>
                                        <p:cTn id="66" dur="1" fill="hold">
                                          <p:stCondLst>
                                            <p:cond delay="0"/>
                                          </p:stCondLst>
                                        </p:cTn>
                                        <p:tgtEl>
                                          <p:spTgt spid="178181"/>
                                        </p:tgtEl>
                                        <p:attrNameLst>
                                          <p:attrName>style.visibility</p:attrName>
                                        </p:attrNameLst>
                                      </p:cBhvr>
                                      <p:to>
                                        <p:strVal val="visible"/>
                                      </p:to>
                                    </p:set>
                                    <p:animEffect transition="in" filter="fade">
                                      <p:cBhvr>
                                        <p:cTn id="67" dur="800" decel="100000"/>
                                        <p:tgtEl>
                                          <p:spTgt spid="178181"/>
                                        </p:tgtEl>
                                      </p:cBhvr>
                                    </p:animEffect>
                                    <p:anim calcmode="lin" valueType="num">
                                      <p:cBhvr>
                                        <p:cTn id="68" dur="800" decel="100000" fill="hold"/>
                                        <p:tgtEl>
                                          <p:spTgt spid="178181"/>
                                        </p:tgtEl>
                                        <p:attrNameLst>
                                          <p:attrName>style.rotation</p:attrName>
                                        </p:attrNameLst>
                                      </p:cBhvr>
                                      <p:tavLst>
                                        <p:tav tm="0">
                                          <p:val>
                                            <p:fltVal val="-90"/>
                                          </p:val>
                                        </p:tav>
                                        <p:tav tm="100000">
                                          <p:val>
                                            <p:fltVal val="0"/>
                                          </p:val>
                                        </p:tav>
                                      </p:tavLst>
                                    </p:anim>
                                    <p:anim calcmode="lin" valueType="num">
                                      <p:cBhvr>
                                        <p:cTn id="69" dur="800" decel="100000" fill="hold"/>
                                        <p:tgtEl>
                                          <p:spTgt spid="178181"/>
                                        </p:tgtEl>
                                        <p:attrNameLst>
                                          <p:attrName>ppt_x</p:attrName>
                                        </p:attrNameLst>
                                      </p:cBhvr>
                                      <p:tavLst>
                                        <p:tav tm="0">
                                          <p:val>
                                            <p:strVal val="#ppt_x+0.4"/>
                                          </p:val>
                                        </p:tav>
                                        <p:tav tm="100000">
                                          <p:val>
                                            <p:strVal val="#ppt_x-0.05"/>
                                          </p:val>
                                        </p:tav>
                                      </p:tavLst>
                                    </p:anim>
                                    <p:anim calcmode="lin" valueType="num">
                                      <p:cBhvr>
                                        <p:cTn id="70" dur="800" decel="100000" fill="hold"/>
                                        <p:tgtEl>
                                          <p:spTgt spid="17818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7818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78181"/>
                                        </p:tgtEl>
                                        <p:attrNameLst>
                                          <p:attrName>ppt_y</p:attrName>
                                        </p:attrNameLst>
                                      </p:cBhvr>
                                      <p:tavLst>
                                        <p:tav tm="0">
                                          <p:val>
                                            <p:strVal val="#ppt_y+0.1"/>
                                          </p:val>
                                        </p:tav>
                                        <p:tav tm="100000">
                                          <p:val>
                                            <p:strVal val="#ppt_y"/>
                                          </p:val>
                                        </p:tav>
                                      </p:tavLst>
                                    </p:anim>
                                  </p:childTnLst>
                                </p:cTn>
                              </p:par>
                            </p:childTnLst>
                          </p:cTn>
                        </p:par>
                        <p:par>
                          <p:cTn id="73" fill="hold">
                            <p:stCondLst>
                              <p:cond delay="13500"/>
                            </p:stCondLst>
                            <p:childTnLst>
                              <p:par>
                                <p:cTn id="74" presetID="47" presetClass="entr" presetSubtype="0" fill="hold" grpId="0" nodeType="afterEffect">
                                  <p:stCondLst>
                                    <p:cond delay="0"/>
                                  </p:stCondLst>
                                  <p:childTnLst>
                                    <p:set>
                                      <p:cBhvr>
                                        <p:cTn id="75" dur="1" fill="hold">
                                          <p:stCondLst>
                                            <p:cond delay="0"/>
                                          </p:stCondLst>
                                        </p:cTn>
                                        <p:tgtEl>
                                          <p:spTgt spid="178180">
                                            <p:txEl>
                                              <p:pRg st="0" end="0"/>
                                            </p:txEl>
                                          </p:spTgt>
                                        </p:tgtEl>
                                        <p:attrNameLst>
                                          <p:attrName>style.visibility</p:attrName>
                                        </p:attrNameLst>
                                      </p:cBhvr>
                                      <p:to>
                                        <p:strVal val="visible"/>
                                      </p:to>
                                    </p:set>
                                    <p:animEffect transition="in" filter="fade">
                                      <p:cBhvr>
                                        <p:cTn id="76" dur="1000"/>
                                        <p:tgtEl>
                                          <p:spTgt spid="178180">
                                            <p:txEl>
                                              <p:pRg st="0" end="0"/>
                                            </p:txEl>
                                          </p:spTgt>
                                        </p:tgtEl>
                                      </p:cBhvr>
                                    </p:animEffect>
                                    <p:anim calcmode="lin" valueType="num">
                                      <p:cBhvr>
                                        <p:cTn id="77" dur="10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78180">
                                            <p:txEl>
                                              <p:pRg st="0" end="0"/>
                                            </p:txEl>
                                          </p:spTgt>
                                        </p:tgtEl>
                                        <p:attrNameLst>
                                          <p:attrName>ppt_y</p:attrName>
                                        </p:attrNameLst>
                                      </p:cBhvr>
                                      <p:tavLst>
                                        <p:tav tm="0">
                                          <p:val>
                                            <p:strVal val="#ppt_y-.1"/>
                                          </p:val>
                                        </p:tav>
                                        <p:tav tm="100000">
                                          <p:val>
                                            <p:strVal val="#ppt_y"/>
                                          </p:val>
                                        </p:tav>
                                      </p:tavLst>
                                    </p:anim>
                                  </p:childTnLst>
                                </p:cTn>
                              </p:par>
                            </p:childTnLst>
                          </p:cTn>
                        </p:par>
                        <p:par>
                          <p:cTn id="79" fill="hold">
                            <p:stCondLst>
                              <p:cond delay="14500"/>
                            </p:stCondLst>
                            <p:childTnLst>
                              <p:par>
                                <p:cTn id="80" presetID="47" presetClass="entr" presetSubtype="0" fill="hold" grpId="0" nodeType="afterEffect">
                                  <p:stCondLst>
                                    <p:cond delay="0"/>
                                  </p:stCondLst>
                                  <p:childTnLst>
                                    <p:set>
                                      <p:cBhvr>
                                        <p:cTn id="81" dur="1" fill="hold">
                                          <p:stCondLst>
                                            <p:cond delay="0"/>
                                          </p:stCondLst>
                                        </p:cTn>
                                        <p:tgtEl>
                                          <p:spTgt spid="178180">
                                            <p:txEl>
                                              <p:pRg st="1" end="1"/>
                                            </p:txEl>
                                          </p:spTgt>
                                        </p:tgtEl>
                                        <p:attrNameLst>
                                          <p:attrName>style.visibility</p:attrName>
                                        </p:attrNameLst>
                                      </p:cBhvr>
                                      <p:to>
                                        <p:strVal val="visible"/>
                                      </p:to>
                                    </p:set>
                                    <p:animEffect transition="in" filter="fade">
                                      <p:cBhvr>
                                        <p:cTn id="82" dur="1000"/>
                                        <p:tgtEl>
                                          <p:spTgt spid="178180">
                                            <p:txEl>
                                              <p:pRg st="1" end="1"/>
                                            </p:txEl>
                                          </p:spTgt>
                                        </p:tgtEl>
                                      </p:cBhvr>
                                    </p:animEffect>
                                    <p:anim calcmode="lin" valueType="num">
                                      <p:cBhvr>
                                        <p:cTn id="83" dur="10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178180">
                                            <p:txEl>
                                              <p:pRg st="1" end="1"/>
                                            </p:txEl>
                                          </p:spTgt>
                                        </p:tgtEl>
                                        <p:attrNameLst>
                                          <p:attrName>ppt_y</p:attrName>
                                        </p:attrNameLst>
                                      </p:cBhvr>
                                      <p:tavLst>
                                        <p:tav tm="0">
                                          <p:val>
                                            <p:strVal val="#ppt_y-.1"/>
                                          </p:val>
                                        </p:tav>
                                        <p:tav tm="100000">
                                          <p:val>
                                            <p:strVal val="#ppt_y"/>
                                          </p:val>
                                        </p:tav>
                                      </p:tavLst>
                                    </p:anim>
                                  </p:childTnLst>
                                </p:cTn>
                              </p:par>
                            </p:childTnLst>
                          </p:cTn>
                        </p:par>
                        <p:par>
                          <p:cTn id="85" fill="hold">
                            <p:stCondLst>
                              <p:cond delay="15500"/>
                            </p:stCondLst>
                            <p:childTnLst>
                              <p:par>
                                <p:cTn id="86" presetID="47" presetClass="entr" presetSubtype="0" fill="hold" grpId="0" nodeType="afterEffect">
                                  <p:stCondLst>
                                    <p:cond delay="0"/>
                                  </p:stCondLst>
                                  <p:childTnLst>
                                    <p:set>
                                      <p:cBhvr>
                                        <p:cTn id="87" dur="1" fill="hold">
                                          <p:stCondLst>
                                            <p:cond delay="0"/>
                                          </p:stCondLst>
                                        </p:cTn>
                                        <p:tgtEl>
                                          <p:spTgt spid="178180">
                                            <p:txEl>
                                              <p:pRg st="2" end="2"/>
                                            </p:txEl>
                                          </p:spTgt>
                                        </p:tgtEl>
                                        <p:attrNameLst>
                                          <p:attrName>style.visibility</p:attrName>
                                        </p:attrNameLst>
                                      </p:cBhvr>
                                      <p:to>
                                        <p:strVal val="visible"/>
                                      </p:to>
                                    </p:set>
                                    <p:animEffect transition="in" filter="fade">
                                      <p:cBhvr>
                                        <p:cTn id="88" dur="1000"/>
                                        <p:tgtEl>
                                          <p:spTgt spid="178180">
                                            <p:txEl>
                                              <p:pRg st="2" end="2"/>
                                            </p:txEl>
                                          </p:spTgt>
                                        </p:tgtEl>
                                      </p:cBhvr>
                                    </p:animEffect>
                                    <p:anim calcmode="lin" valueType="num">
                                      <p:cBhvr>
                                        <p:cTn id="89" dur="10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17818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78180" grpId="0" build="p"/>
      <p:bldP spid="178193" grpId="0" animBg="1"/>
      <p:bldP spid="178195" grpId="0" animBg="1"/>
      <p:bldP spid="178196" grpId="0" animBg="1"/>
      <p:bldP spid="178198" grpId="0" animBg="1"/>
      <p:bldP spid="178199" grpId="0" animBg="1"/>
      <p:bldP spid="178206" grpId="0" animBg="1"/>
      <p:bldP spid="17819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sz="half" idx="1"/>
          </p:nvPr>
        </p:nvSpPr>
        <p:spPr>
          <a:xfrm>
            <a:off x="1835150" y="1700213"/>
            <a:ext cx="6408738" cy="4249737"/>
          </a:xfrm>
        </p:spPr>
        <p:txBody>
          <a:bodyPr>
            <a:normAutofit/>
          </a:bodyPr>
          <a:lstStyle/>
          <a:p>
            <a:pPr eaLnBrk="1" hangingPunct="1">
              <a:lnSpc>
                <a:spcPct val="80000"/>
              </a:lnSpc>
              <a:buFontTx/>
              <a:buBlip>
                <a:blip r:embed="rId3"/>
              </a:buBlip>
            </a:pPr>
            <a:r>
              <a:rPr lang="uk-UA" sz="2500" b="1" smtClean="0"/>
              <a:t>винайшли плуг?</a:t>
            </a:r>
          </a:p>
          <a:p>
            <a:pPr eaLnBrk="1" hangingPunct="1">
              <a:lnSpc>
                <a:spcPct val="80000"/>
              </a:lnSpc>
              <a:buFontTx/>
              <a:buBlip>
                <a:blip r:embed="rId3"/>
              </a:buBlip>
            </a:pPr>
            <a:r>
              <a:rPr lang="uk-UA" sz="2500" b="1" smtClean="0"/>
              <a:t>винайшли колесо?</a:t>
            </a:r>
          </a:p>
          <a:p>
            <a:pPr eaLnBrk="1" hangingPunct="1">
              <a:lnSpc>
                <a:spcPct val="80000"/>
              </a:lnSpc>
              <a:buFontTx/>
              <a:buBlip>
                <a:blip r:embed="rId3"/>
              </a:buBlip>
            </a:pPr>
            <a:r>
              <a:rPr lang="uk-UA" sz="2500" b="1" smtClean="0"/>
              <a:t>приручили коня?</a:t>
            </a:r>
          </a:p>
          <a:p>
            <a:pPr eaLnBrk="1" hangingPunct="1">
              <a:lnSpc>
                <a:spcPct val="80000"/>
              </a:lnSpc>
              <a:buFontTx/>
              <a:buBlip>
                <a:blip r:embed="rId3"/>
              </a:buBlip>
            </a:pPr>
            <a:r>
              <a:rPr lang="uk-UA" sz="2500" b="1" smtClean="0"/>
              <a:t>спекли першу хлібину? </a:t>
            </a:r>
          </a:p>
          <a:p>
            <a:pPr eaLnBrk="1" hangingPunct="1">
              <a:lnSpc>
                <a:spcPct val="80000"/>
              </a:lnSpc>
              <a:buFontTx/>
              <a:buBlip>
                <a:blip r:embed="rId3"/>
              </a:buBlip>
            </a:pPr>
            <a:r>
              <a:rPr lang="uk-UA" sz="2500" b="1" smtClean="0"/>
              <a:t>будували міста?</a:t>
            </a:r>
          </a:p>
          <a:p>
            <a:pPr eaLnBrk="1" hangingPunct="1">
              <a:lnSpc>
                <a:spcPct val="80000"/>
              </a:lnSpc>
              <a:buFontTx/>
              <a:buBlip>
                <a:blip r:embed="rId3"/>
              </a:buBlip>
            </a:pPr>
            <a:r>
              <a:rPr lang="uk-UA" sz="2500" b="1" smtClean="0"/>
              <a:t>будували двоповерхові будівлі?</a:t>
            </a:r>
            <a:endParaRPr lang="ru-RU" sz="2500" b="1" smtClean="0"/>
          </a:p>
          <a:p>
            <a:pPr eaLnBrk="1" hangingPunct="1">
              <a:lnSpc>
                <a:spcPct val="80000"/>
              </a:lnSpc>
              <a:buFontTx/>
              <a:buBlip>
                <a:blip r:embed="rId3"/>
              </a:buBlip>
            </a:pPr>
            <a:r>
              <a:rPr lang="ru-RU" sz="2500" b="1" smtClean="0"/>
              <a:t>створили </a:t>
            </a:r>
            <a:r>
              <a:rPr lang="uk-UA" sz="2500" b="1" smtClean="0"/>
              <a:t>писемність?</a:t>
            </a:r>
          </a:p>
          <a:p>
            <a:pPr eaLnBrk="1" hangingPunct="1">
              <a:lnSpc>
                <a:spcPct val="80000"/>
              </a:lnSpc>
              <a:buFontTx/>
              <a:buBlip>
                <a:blip r:embed="rId3"/>
              </a:buBlip>
            </a:pPr>
            <a:r>
              <a:rPr lang="uk-UA" sz="2500" b="1" smtClean="0"/>
              <a:t>заснували первіснокомуністичну державу</a:t>
            </a:r>
            <a:r>
              <a:rPr lang="ru-RU" sz="2500" smtClean="0"/>
              <a:t> </a:t>
            </a:r>
            <a:r>
              <a:rPr lang="ru-RU" sz="2500" b="1" smtClean="0"/>
              <a:t>Аратта?</a:t>
            </a:r>
          </a:p>
          <a:p>
            <a:pPr eaLnBrk="1" hangingPunct="1">
              <a:lnSpc>
                <a:spcPct val="80000"/>
              </a:lnSpc>
              <a:buFontTx/>
              <a:buBlip>
                <a:blip r:embed="rId3"/>
              </a:buBlip>
            </a:pPr>
            <a:r>
              <a:rPr lang="uk-UA" sz="2500" b="1" smtClean="0"/>
              <a:t>заснували шумерську цивілізацію </a:t>
            </a:r>
            <a:br>
              <a:rPr lang="uk-UA" sz="2500" b="1" smtClean="0"/>
            </a:br>
            <a:r>
              <a:rPr lang="uk-UA" sz="2500" b="1" smtClean="0"/>
              <a:t>у Дворіччі?</a:t>
            </a:r>
            <a:endParaRPr lang="ru-RU" sz="2500" b="1" smtClean="0"/>
          </a:p>
        </p:txBody>
      </p:sp>
      <p:pic>
        <p:nvPicPr>
          <p:cNvPr id="31750" name="Picture 10" descr="j0178313"/>
          <p:cNvPicPr>
            <a:picLocks noGrp="1" noChangeAspect="1" noChangeArrowheads="1" noCrop="1"/>
          </p:cNvPicPr>
          <p:nvPr>
            <p:ph sz="half" idx="2"/>
          </p:nvPr>
        </p:nvPicPr>
        <p:blipFill>
          <a:blip r:embed="rId4" cstate="email"/>
          <a:srcRect/>
          <a:stretch>
            <a:fillRect/>
          </a:stretch>
        </p:blipFill>
        <p:spPr>
          <a:xfrm>
            <a:off x="7143750" y="1714500"/>
            <a:ext cx="1728788" cy="1728788"/>
          </a:xfrm>
          <a:noFill/>
        </p:spPr>
      </p:pic>
      <p:pic>
        <p:nvPicPr>
          <p:cNvPr id="31747" name="Picture 4" descr="06041005e"/>
          <p:cNvPicPr>
            <a:picLocks noGrp="1" noChangeAspect="1" noChangeArrowheads="1"/>
          </p:cNvPicPr>
          <p:nvPr>
            <p:ph idx="4294967295"/>
          </p:nvPr>
        </p:nvPicPr>
        <p:blipFill>
          <a:blip r:embed="rId5" cstate="email"/>
          <a:srcRect/>
          <a:stretch>
            <a:fillRect/>
          </a:stretch>
        </p:blipFill>
        <p:spPr>
          <a:xfrm>
            <a:off x="0" y="0"/>
            <a:ext cx="1622425" cy="6873875"/>
          </a:xfrm>
        </p:spPr>
      </p:pic>
      <p:sp>
        <p:nvSpPr>
          <p:cNvPr id="105479" name="WordArt 7"/>
          <p:cNvSpPr>
            <a:spLocks noChangeArrowheads="1" noChangeShapeType="1" noTextEdit="1"/>
          </p:cNvSpPr>
          <p:nvPr/>
        </p:nvSpPr>
        <p:spPr bwMode="auto">
          <a:xfrm>
            <a:off x="2016125" y="188913"/>
            <a:ext cx="6877050" cy="1439862"/>
          </a:xfrm>
          <a:prstGeom prst="rect">
            <a:avLst/>
          </a:prstGeom>
        </p:spPr>
        <p:txBody>
          <a:bodyPr wrap="none" fromWordArt="1">
            <a:prstTxWarp prst="textSlantUp">
              <a:avLst>
                <a:gd name="adj" fmla="val 55556"/>
              </a:avLst>
            </a:prstTxWarp>
          </a:bodyPr>
          <a:lstStyle/>
          <a:p>
            <a:pPr algn="ctr"/>
            <a:r>
              <a:rPr lang="ru-RU" sz="4000" kern="10">
                <a:ln w="9525">
                  <a:solidFill>
                    <a:schemeClr val="tx1"/>
                  </a:solidFill>
                  <a:round/>
                  <a:headEnd/>
                  <a:tailEnd/>
                </a:ln>
                <a:gradFill rotWithShape="1">
                  <a:gsLst>
                    <a:gs pos="0">
                      <a:srgbClr val="FFFFFF"/>
                    </a:gs>
                    <a:gs pos="50000">
                      <a:srgbClr val="FF6600"/>
                    </a:gs>
                    <a:gs pos="100000">
                      <a:srgbClr val="FFFFFF"/>
                    </a:gs>
                  </a:gsLst>
                  <a:lin ang="2700000" scaled="1"/>
                </a:gradFill>
                <a:latin typeface="Arial Black"/>
              </a:rPr>
              <a:t>Говорять, що вони першими...</a:t>
            </a:r>
          </a:p>
        </p:txBody>
      </p:sp>
      <p:sp>
        <p:nvSpPr>
          <p:cNvPr id="105481" name="WordArt 9"/>
          <p:cNvSpPr>
            <a:spLocks noChangeArrowheads="1" noChangeShapeType="1" noTextEdit="1"/>
          </p:cNvSpPr>
          <p:nvPr/>
        </p:nvSpPr>
        <p:spPr bwMode="auto">
          <a:xfrm>
            <a:off x="2771775" y="5757863"/>
            <a:ext cx="5761038" cy="1100137"/>
          </a:xfrm>
          <a:prstGeom prst="rect">
            <a:avLst/>
          </a:prstGeom>
        </p:spPr>
        <p:txBody>
          <a:bodyPr wrap="none" fromWordArt="1">
            <a:prstTxWarp prst="textFadeUp">
              <a:avLst>
                <a:gd name="adj" fmla="val 9991"/>
              </a:avLst>
            </a:prstTxWarp>
          </a:bodyPr>
          <a:lstStyle/>
          <a:p>
            <a:pPr algn="ctr"/>
            <a:r>
              <a:rPr lang="ru-RU"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Сучасна міфотворчість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fade">
                                      <p:cBhvr>
                                        <p:cTn id="7" dur="100"/>
                                        <p:tgtEl>
                                          <p:spTgt spid="105479"/>
                                        </p:tgtEl>
                                      </p:cBhvr>
                                    </p:animEffect>
                                    <p:anim calcmode="lin" valueType="num">
                                      <p:cBhvr>
                                        <p:cTn id="8" dur="400" fill="hold"/>
                                        <p:tgtEl>
                                          <p:spTgt spid="105479"/>
                                        </p:tgtEl>
                                        <p:attrNameLst>
                                          <p:attrName>ppt_x</p:attrName>
                                        </p:attrNameLst>
                                      </p:cBhvr>
                                      <p:tavLst>
                                        <p:tav tm="0">
                                          <p:val>
                                            <p:strVal val="#ppt_x"/>
                                          </p:val>
                                        </p:tav>
                                        <p:tav tm="100000">
                                          <p:val>
                                            <p:strVal val="#ppt_x"/>
                                          </p:val>
                                        </p:tav>
                                      </p:tavLst>
                                    </p:anim>
                                    <p:anim calcmode="lin" valueType="num">
                                      <p:cBhvr>
                                        <p:cTn id="9" dur="400" fill="hold"/>
                                        <p:tgtEl>
                                          <p:spTgt spid="1054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54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54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105475">
                                            <p:txEl>
                                              <p:pRg st="0" end="0"/>
                                            </p:txEl>
                                          </p:spTgt>
                                        </p:tgtEl>
                                        <p:attrNameLst>
                                          <p:attrName>style.visibility</p:attrName>
                                        </p:attrNameLst>
                                      </p:cBhvr>
                                      <p:to>
                                        <p:strVal val="visible"/>
                                      </p:to>
                                    </p:set>
                                    <p:anim calcmode="discrete" valueType="clr">
                                      <p:cBhvr override="childStyle">
                                        <p:cTn id="15" dur="80"/>
                                        <p:tgtEl>
                                          <p:spTgt spid="1054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547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05475">
                                            <p:txEl>
                                              <p:pRg st="0" end="0"/>
                                            </p:txEl>
                                          </p:spTgt>
                                        </p:tgtEl>
                                        <p:attrNameLst>
                                          <p:attrName>fill.type</p:attrName>
                                        </p:attrNameLst>
                                      </p:cBhvr>
                                      <p:to>
                                        <p:strVal val="solid"/>
                                      </p:to>
                                    </p:set>
                                  </p:childTnLst>
                                </p:cTn>
                              </p:par>
                            </p:childTnLst>
                          </p:cTn>
                        </p:par>
                        <p:par>
                          <p:cTn id="18" fill="hold">
                            <p:stCondLst>
                              <p:cond delay="156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105475">
                                            <p:txEl>
                                              <p:pRg st="1" end="1"/>
                                            </p:txEl>
                                          </p:spTgt>
                                        </p:tgtEl>
                                        <p:attrNameLst>
                                          <p:attrName>style.visibility</p:attrName>
                                        </p:attrNameLst>
                                      </p:cBhvr>
                                      <p:to>
                                        <p:strVal val="visible"/>
                                      </p:to>
                                    </p:set>
                                    <p:anim calcmode="discrete" valueType="clr">
                                      <p:cBhvr override="childStyle">
                                        <p:cTn id="21" dur="80"/>
                                        <p:tgtEl>
                                          <p:spTgt spid="1054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547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05475">
                                            <p:txEl>
                                              <p:pRg st="1" end="1"/>
                                            </p:txEl>
                                          </p:spTgt>
                                        </p:tgtEl>
                                        <p:attrNameLst>
                                          <p:attrName>fill.type</p:attrName>
                                        </p:attrNameLst>
                                      </p:cBhvr>
                                      <p:to>
                                        <p:strVal val="solid"/>
                                      </p:to>
                                    </p:set>
                                  </p:childTnLst>
                                </p:cTn>
                              </p:par>
                            </p:childTnLst>
                          </p:cTn>
                        </p:par>
                        <p:par>
                          <p:cTn id="24" fill="hold">
                            <p:stCondLst>
                              <p:cond delay="22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105475">
                                            <p:txEl>
                                              <p:pRg st="2" end="2"/>
                                            </p:txEl>
                                          </p:spTgt>
                                        </p:tgtEl>
                                        <p:attrNameLst>
                                          <p:attrName>style.visibility</p:attrName>
                                        </p:attrNameLst>
                                      </p:cBhvr>
                                      <p:to>
                                        <p:strVal val="visible"/>
                                      </p:to>
                                    </p:set>
                                    <p:anim calcmode="discrete" valueType="clr">
                                      <p:cBhvr override="childStyle">
                                        <p:cTn id="27" dur="80"/>
                                        <p:tgtEl>
                                          <p:spTgt spid="1054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05475">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105475">
                                            <p:txEl>
                                              <p:pRg st="2" end="2"/>
                                            </p:txEl>
                                          </p:spTgt>
                                        </p:tgtEl>
                                        <p:attrNameLst>
                                          <p:attrName>fill.type</p:attrName>
                                        </p:attrNameLst>
                                      </p:cBhvr>
                                      <p:to>
                                        <p:strVal val="solid"/>
                                      </p:to>
                                    </p:set>
                                  </p:childTnLst>
                                </p:cTn>
                              </p:par>
                            </p:childTnLst>
                          </p:cTn>
                        </p:par>
                        <p:par>
                          <p:cTn id="30" fill="hold">
                            <p:stCondLst>
                              <p:cond delay="280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105475">
                                            <p:txEl>
                                              <p:pRg st="3" end="3"/>
                                            </p:txEl>
                                          </p:spTgt>
                                        </p:tgtEl>
                                        <p:attrNameLst>
                                          <p:attrName>style.visibility</p:attrName>
                                        </p:attrNameLst>
                                      </p:cBhvr>
                                      <p:to>
                                        <p:strVal val="visible"/>
                                      </p:to>
                                    </p:set>
                                    <p:anim calcmode="discrete" valueType="clr">
                                      <p:cBhvr override="childStyle">
                                        <p:cTn id="33" dur="80"/>
                                        <p:tgtEl>
                                          <p:spTgt spid="1054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05475">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105475">
                                            <p:txEl>
                                              <p:pRg st="3" end="3"/>
                                            </p:txEl>
                                          </p:spTgt>
                                        </p:tgtEl>
                                        <p:attrNameLst>
                                          <p:attrName>fill.type</p:attrName>
                                        </p:attrNameLst>
                                      </p:cBhvr>
                                      <p:to>
                                        <p:strVal val="solid"/>
                                      </p:to>
                                    </p:set>
                                  </p:childTnLst>
                                </p:cTn>
                              </p:par>
                            </p:childTnLst>
                          </p:cTn>
                        </p:par>
                        <p:par>
                          <p:cTn id="36" fill="hold">
                            <p:stCondLst>
                              <p:cond delay="3600"/>
                            </p:stCondLst>
                            <p:childTnLst>
                              <p:par>
                                <p:cTn id="37" presetID="27" presetClass="entr" presetSubtype="0" fill="hold" nodeType="afterEffect">
                                  <p:stCondLst>
                                    <p:cond delay="0"/>
                                  </p:stCondLst>
                                  <p:iterate type="lt">
                                    <p:tmPct val="50000"/>
                                  </p:iterate>
                                  <p:childTnLst>
                                    <p:set>
                                      <p:cBhvr>
                                        <p:cTn id="38" dur="1" fill="hold">
                                          <p:stCondLst>
                                            <p:cond delay="0"/>
                                          </p:stCondLst>
                                        </p:cTn>
                                        <p:tgtEl>
                                          <p:spTgt spid="105475">
                                            <p:txEl>
                                              <p:pRg st="4" end="4"/>
                                            </p:txEl>
                                          </p:spTgt>
                                        </p:tgtEl>
                                        <p:attrNameLst>
                                          <p:attrName>style.visibility</p:attrName>
                                        </p:attrNameLst>
                                      </p:cBhvr>
                                      <p:to>
                                        <p:strVal val="visible"/>
                                      </p:to>
                                    </p:set>
                                    <p:anim calcmode="discrete" valueType="clr">
                                      <p:cBhvr override="childStyle">
                                        <p:cTn id="39" dur="80"/>
                                        <p:tgtEl>
                                          <p:spTgt spid="1054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5475">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105475">
                                            <p:txEl>
                                              <p:pRg st="4" end="4"/>
                                            </p:txEl>
                                          </p:spTgt>
                                        </p:tgtEl>
                                        <p:attrNameLst>
                                          <p:attrName>fill.type</p:attrName>
                                        </p:attrNameLst>
                                      </p:cBhvr>
                                      <p:to>
                                        <p:strVal val="solid"/>
                                      </p:to>
                                    </p:set>
                                  </p:childTnLst>
                                </p:cTn>
                              </p:par>
                            </p:childTnLst>
                          </p:cTn>
                        </p:par>
                        <p:par>
                          <p:cTn id="42" fill="hold">
                            <p:stCondLst>
                              <p:cond delay="420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105475">
                                            <p:txEl>
                                              <p:pRg st="5" end="5"/>
                                            </p:txEl>
                                          </p:spTgt>
                                        </p:tgtEl>
                                        <p:attrNameLst>
                                          <p:attrName>style.visibility</p:attrName>
                                        </p:attrNameLst>
                                      </p:cBhvr>
                                      <p:to>
                                        <p:strVal val="visible"/>
                                      </p:to>
                                    </p:set>
                                    <p:anim calcmode="discrete" valueType="clr">
                                      <p:cBhvr override="childStyle">
                                        <p:cTn id="45" dur="80"/>
                                        <p:tgtEl>
                                          <p:spTgt spid="10547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05475">
                                            <p:txEl>
                                              <p:pRg st="5" end="5"/>
                                            </p:txEl>
                                          </p:spTgt>
                                        </p:tgtEl>
                                        <p:attrNameLst>
                                          <p:attrName>fillcolor</p:attrName>
                                        </p:attrNameLst>
                                      </p:cBhvr>
                                      <p:tavLst>
                                        <p:tav tm="0">
                                          <p:val>
                                            <p:clrVal>
                                              <a:schemeClr val="accent2"/>
                                            </p:clrVal>
                                          </p:val>
                                        </p:tav>
                                        <p:tav tm="50000">
                                          <p:val>
                                            <p:clrVal>
                                              <a:schemeClr val="hlink"/>
                                            </p:clrVal>
                                          </p:val>
                                        </p:tav>
                                      </p:tavLst>
                                    </p:anim>
                                    <p:set>
                                      <p:cBhvr>
                                        <p:cTn id="47" dur="80"/>
                                        <p:tgtEl>
                                          <p:spTgt spid="105475">
                                            <p:txEl>
                                              <p:pRg st="5" end="5"/>
                                            </p:txEl>
                                          </p:spTgt>
                                        </p:tgtEl>
                                        <p:attrNameLst>
                                          <p:attrName>fill.type</p:attrName>
                                        </p:attrNameLst>
                                      </p:cBhvr>
                                      <p:to>
                                        <p:strVal val="solid"/>
                                      </p:to>
                                    </p:set>
                                  </p:childTnLst>
                                </p:cTn>
                              </p:par>
                            </p:childTnLst>
                          </p:cTn>
                        </p:par>
                        <p:par>
                          <p:cTn id="48" fill="hold">
                            <p:stCondLst>
                              <p:cond delay="5360"/>
                            </p:stCondLst>
                            <p:childTnLst>
                              <p:par>
                                <p:cTn id="49" presetID="27" presetClass="entr" presetSubtype="0" fill="hold" nodeType="afterEffect">
                                  <p:stCondLst>
                                    <p:cond delay="0"/>
                                  </p:stCondLst>
                                  <p:iterate type="lt">
                                    <p:tmPct val="50000"/>
                                  </p:iterate>
                                  <p:childTnLst>
                                    <p:set>
                                      <p:cBhvr>
                                        <p:cTn id="50" dur="1" fill="hold">
                                          <p:stCondLst>
                                            <p:cond delay="0"/>
                                          </p:stCondLst>
                                        </p:cTn>
                                        <p:tgtEl>
                                          <p:spTgt spid="105475">
                                            <p:txEl>
                                              <p:pRg st="6" end="6"/>
                                            </p:txEl>
                                          </p:spTgt>
                                        </p:tgtEl>
                                        <p:attrNameLst>
                                          <p:attrName>style.visibility</p:attrName>
                                        </p:attrNameLst>
                                      </p:cBhvr>
                                      <p:to>
                                        <p:strVal val="visible"/>
                                      </p:to>
                                    </p:set>
                                    <p:anim calcmode="discrete" valueType="clr">
                                      <p:cBhvr override="childStyle">
                                        <p:cTn id="51" dur="80"/>
                                        <p:tgtEl>
                                          <p:spTgt spid="10547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05475">
                                            <p:txEl>
                                              <p:pRg st="6" end="6"/>
                                            </p:txEl>
                                          </p:spTgt>
                                        </p:tgtEl>
                                        <p:attrNameLst>
                                          <p:attrName>fillcolor</p:attrName>
                                        </p:attrNameLst>
                                      </p:cBhvr>
                                      <p:tavLst>
                                        <p:tav tm="0">
                                          <p:val>
                                            <p:clrVal>
                                              <a:schemeClr val="accent2"/>
                                            </p:clrVal>
                                          </p:val>
                                        </p:tav>
                                        <p:tav tm="50000">
                                          <p:val>
                                            <p:clrVal>
                                              <a:schemeClr val="hlink"/>
                                            </p:clrVal>
                                          </p:val>
                                        </p:tav>
                                      </p:tavLst>
                                    </p:anim>
                                    <p:set>
                                      <p:cBhvr>
                                        <p:cTn id="53" dur="80"/>
                                        <p:tgtEl>
                                          <p:spTgt spid="105475">
                                            <p:txEl>
                                              <p:pRg st="6" end="6"/>
                                            </p:txEl>
                                          </p:spTgt>
                                        </p:tgtEl>
                                        <p:attrNameLst>
                                          <p:attrName>fill.type</p:attrName>
                                        </p:attrNameLst>
                                      </p:cBhvr>
                                      <p:to>
                                        <p:strVal val="solid"/>
                                      </p:to>
                                    </p:set>
                                  </p:childTnLst>
                                </p:cTn>
                              </p:par>
                            </p:childTnLst>
                          </p:cTn>
                        </p:par>
                        <p:par>
                          <p:cTn id="54" fill="hold">
                            <p:stCondLst>
                              <p:cond delay="6160"/>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105475">
                                            <p:txEl>
                                              <p:pRg st="7" end="7"/>
                                            </p:txEl>
                                          </p:spTgt>
                                        </p:tgtEl>
                                        <p:attrNameLst>
                                          <p:attrName>style.visibility</p:attrName>
                                        </p:attrNameLst>
                                      </p:cBhvr>
                                      <p:to>
                                        <p:strVal val="visible"/>
                                      </p:to>
                                    </p:set>
                                    <p:anim calcmode="discrete" valueType="clr">
                                      <p:cBhvr override="childStyle">
                                        <p:cTn id="57" dur="80"/>
                                        <p:tgtEl>
                                          <p:spTgt spid="10547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05475">
                                            <p:txEl>
                                              <p:pRg st="7" end="7"/>
                                            </p:txEl>
                                          </p:spTgt>
                                        </p:tgtEl>
                                        <p:attrNameLst>
                                          <p:attrName>fillcolor</p:attrName>
                                        </p:attrNameLst>
                                      </p:cBhvr>
                                      <p:tavLst>
                                        <p:tav tm="0">
                                          <p:val>
                                            <p:clrVal>
                                              <a:schemeClr val="accent2"/>
                                            </p:clrVal>
                                          </p:val>
                                        </p:tav>
                                        <p:tav tm="50000">
                                          <p:val>
                                            <p:clrVal>
                                              <a:schemeClr val="hlink"/>
                                            </p:clrVal>
                                          </p:val>
                                        </p:tav>
                                      </p:tavLst>
                                    </p:anim>
                                    <p:set>
                                      <p:cBhvr>
                                        <p:cTn id="59" dur="80"/>
                                        <p:tgtEl>
                                          <p:spTgt spid="105475">
                                            <p:txEl>
                                              <p:pRg st="7" end="7"/>
                                            </p:txEl>
                                          </p:spTgt>
                                        </p:tgtEl>
                                        <p:attrNameLst>
                                          <p:attrName>fill.type</p:attrName>
                                        </p:attrNameLst>
                                      </p:cBhvr>
                                      <p:to>
                                        <p:strVal val="solid"/>
                                      </p:to>
                                    </p:set>
                                  </p:childTnLst>
                                </p:cTn>
                              </p:par>
                            </p:childTnLst>
                          </p:cTn>
                        </p:par>
                        <p:par>
                          <p:cTn id="60" fill="hold">
                            <p:stCondLst>
                              <p:cond delay="7920"/>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105475">
                                            <p:txEl>
                                              <p:pRg st="8" end="8"/>
                                            </p:txEl>
                                          </p:spTgt>
                                        </p:tgtEl>
                                        <p:attrNameLst>
                                          <p:attrName>style.visibility</p:attrName>
                                        </p:attrNameLst>
                                      </p:cBhvr>
                                      <p:to>
                                        <p:strVal val="visible"/>
                                      </p:to>
                                    </p:set>
                                    <p:anim calcmode="discrete" valueType="clr">
                                      <p:cBhvr override="childStyle">
                                        <p:cTn id="63" dur="80"/>
                                        <p:tgtEl>
                                          <p:spTgt spid="10547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5475">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105475">
                                            <p:txEl>
                                              <p:pRg st="8" end="8"/>
                                            </p:txEl>
                                          </p:spTgt>
                                        </p:tgtEl>
                                        <p:attrNameLst>
                                          <p:attrName>fill.type</p:attrName>
                                        </p:attrNameLst>
                                      </p:cBhvr>
                                      <p:to>
                                        <p:strVal val="solid"/>
                                      </p:to>
                                    </p:set>
                                  </p:childTnLst>
                                </p:cTn>
                              </p:par>
                            </p:childTnLst>
                          </p:cTn>
                        </p:par>
                        <p:par>
                          <p:cTn id="66" fill="hold">
                            <p:stCondLst>
                              <p:cond delay="9520"/>
                            </p:stCondLst>
                            <p:childTnLst>
                              <p:par>
                                <p:cTn id="67" presetID="35" presetClass="entr" presetSubtype="0" fill="hold" grpId="0" nodeType="afterEffect">
                                  <p:stCondLst>
                                    <p:cond delay="0"/>
                                  </p:stCondLst>
                                  <p:childTnLst>
                                    <p:set>
                                      <p:cBhvr>
                                        <p:cTn id="68" dur="1" fill="hold">
                                          <p:stCondLst>
                                            <p:cond delay="0"/>
                                          </p:stCondLst>
                                        </p:cTn>
                                        <p:tgtEl>
                                          <p:spTgt spid="105481"/>
                                        </p:tgtEl>
                                        <p:attrNameLst>
                                          <p:attrName>style.visibility</p:attrName>
                                        </p:attrNameLst>
                                      </p:cBhvr>
                                      <p:to>
                                        <p:strVal val="visible"/>
                                      </p:to>
                                    </p:set>
                                    <p:animEffect transition="in" filter="fade">
                                      <p:cBhvr>
                                        <p:cTn id="69" dur="2000"/>
                                        <p:tgtEl>
                                          <p:spTgt spid="105481"/>
                                        </p:tgtEl>
                                      </p:cBhvr>
                                    </p:animEffect>
                                    <p:anim calcmode="lin" valueType="num">
                                      <p:cBhvr>
                                        <p:cTn id="70" dur="2000" fill="hold"/>
                                        <p:tgtEl>
                                          <p:spTgt spid="105481"/>
                                        </p:tgtEl>
                                        <p:attrNameLst>
                                          <p:attrName>style.rotation</p:attrName>
                                        </p:attrNameLst>
                                      </p:cBhvr>
                                      <p:tavLst>
                                        <p:tav tm="0">
                                          <p:val>
                                            <p:fltVal val="720"/>
                                          </p:val>
                                        </p:tav>
                                        <p:tav tm="100000">
                                          <p:val>
                                            <p:fltVal val="0"/>
                                          </p:val>
                                        </p:tav>
                                      </p:tavLst>
                                    </p:anim>
                                    <p:anim calcmode="lin" valueType="num">
                                      <p:cBhvr>
                                        <p:cTn id="71" dur="2000" fill="hold"/>
                                        <p:tgtEl>
                                          <p:spTgt spid="105481"/>
                                        </p:tgtEl>
                                        <p:attrNameLst>
                                          <p:attrName>ppt_h</p:attrName>
                                        </p:attrNameLst>
                                      </p:cBhvr>
                                      <p:tavLst>
                                        <p:tav tm="0">
                                          <p:val>
                                            <p:fltVal val="0"/>
                                          </p:val>
                                        </p:tav>
                                        <p:tav tm="100000">
                                          <p:val>
                                            <p:strVal val="#ppt_h"/>
                                          </p:val>
                                        </p:tav>
                                      </p:tavLst>
                                    </p:anim>
                                    <p:anim calcmode="lin" valueType="num">
                                      <p:cBhvr>
                                        <p:cTn id="72" dur="2000" fill="hold"/>
                                        <p:tgtEl>
                                          <p:spTgt spid="1054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692275" y="274638"/>
            <a:ext cx="5111750" cy="1143000"/>
          </a:xfrm>
        </p:spPr>
        <p:txBody>
          <a:bodyPr/>
          <a:lstStyle/>
          <a:p>
            <a:pPr eaLnBrk="1" hangingPunct="1"/>
            <a:r>
              <a:rPr lang="uk-UA" smtClean="0"/>
              <a:t>Словник </a:t>
            </a:r>
            <a:endParaRPr lang="ru-RU" smtClean="0"/>
          </a:p>
        </p:txBody>
      </p:sp>
      <p:pic>
        <p:nvPicPr>
          <p:cNvPr id="32772" name="Picture 4"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76131" name="Rectangle 3"/>
          <p:cNvSpPr>
            <a:spLocks noGrp="1" noChangeArrowheads="1"/>
          </p:cNvSpPr>
          <p:nvPr>
            <p:ph type="body" idx="4294967295"/>
          </p:nvPr>
        </p:nvSpPr>
        <p:spPr>
          <a:xfrm>
            <a:off x="2149475" y="1600200"/>
            <a:ext cx="6994525" cy="4525963"/>
          </a:xfrm>
        </p:spPr>
        <p:txBody>
          <a:bodyPr/>
          <a:lstStyle/>
          <a:p>
            <a:pPr eaLnBrk="1" hangingPunct="1">
              <a:buFontTx/>
              <a:buBlip>
                <a:blip r:embed="rId4"/>
              </a:buBlip>
            </a:pPr>
            <a:r>
              <a:rPr lang="uk-UA" b="1" smtClean="0"/>
              <a:t>Енеоліт – (від лат. </a:t>
            </a:r>
            <a:r>
              <a:rPr lang="uk-UA" smtClean="0"/>
              <a:t>аcneus – мідний та грецьк. líthos — камінь), або </a:t>
            </a:r>
            <a:r>
              <a:rPr lang="uk-UA" b="1" smtClean="0"/>
              <a:t>халколіт</a:t>
            </a:r>
            <a:r>
              <a:rPr lang="uk-UA" smtClean="0"/>
              <a:t> (від грецьк. chalkós —мідь та líthos — камінь), або </a:t>
            </a:r>
            <a:r>
              <a:rPr lang="uk-UA" b="1" smtClean="0"/>
              <a:t>мідний вік</a:t>
            </a:r>
            <a:r>
              <a:rPr lang="uk-UA" smtClean="0"/>
              <a:t> - перехідний період від кам'яного віку до епохи бронзи, коли людина навчилась обробляти перший метал – </a:t>
            </a:r>
            <a:r>
              <a:rPr lang="uk-UA" b="1" smtClean="0"/>
              <a:t>мідь</a:t>
            </a:r>
          </a:p>
          <a:p>
            <a:pPr eaLnBrk="1" hangingPunct="1">
              <a:buFontTx/>
              <a:buBlip>
                <a:blip r:embed="rId4"/>
              </a:buBlip>
            </a:pPr>
            <a:endParaRPr lang="ru-RU" smtClean="0"/>
          </a:p>
        </p:txBody>
      </p:sp>
      <p:pic>
        <p:nvPicPr>
          <p:cNvPr id="32773" name="Picture 5" descr="j0174966"/>
          <p:cNvPicPr>
            <a:picLocks noChangeAspect="1" noChangeArrowheads="1"/>
          </p:cNvPicPr>
          <p:nvPr/>
        </p:nvPicPr>
        <p:blipFill>
          <a:blip r:embed="rId5" cstate="email"/>
          <a:srcRect/>
          <a:stretch>
            <a:fillRect/>
          </a:stretch>
        </p:blipFill>
        <p:spPr bwMode="auto">
          <a:xfrm>
            <a:off x="7092950" y="0"/>
            <a:ext cx="2051050" cy="13747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100"/>
                                        <p:tgtEl>
                                          <p:spTgt spid="176130"/>
                                        </p:tgtEl>
                                      </p:cBhvr>
                                    </p:animEffect>
                                    <p:anim calcmode="lin" valueType="num">
                                      <p:cBhvr>
                                        <p:cTn id="8" dur="400" fill="hold"/>
                                        <p:tgtEl>
                                          <p:spTgt spid="176130"/>
                                        </p:tgtEl>
                                        <p:attrNameLst>
                                          <p:attrName>ppt_x</p:attrName>
                                        </p:attrNameLst>
                                      </p:cBhvr>
                                      <p:tavLst>
                                        <p:tav tm="0">
                                          <p:val>
                                            <p:strVal val="#ppt_x"/>
                                          </p:val>
                                        </p:tav>
                                        <p:tav tm="100000">
                                          <p:val>
                                            <p:strVal val="#ppt_x"/>
                                          </p:val>
                                        </p:tav>
                                      </p:tavLst>
                                    </p:anim>
                                    <p:anim calcmode="lin" valueType="num">
                                      <p:cBhvr>
                                        <p:cTn id="9" dur="400" fill="hold"/>
                                        <p:tgtEl>
                                          <p:spTgt spid="17613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61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61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6131">
                                            <p:txEl>
                                              <p:pRg st="0" end="0"/>
                                            </p:txEl>
                                          </p:spTgt>
                                        </p:tgtEl>
                                        <p:attrNameLst>
                                          <p:attrName>style.visibility</p:attrName>
                                        </p:attrNameLst>
                                      </p:cBhvr>
                                      <p:to>
                                        <p:strVal val="visible"/>
                                      </p:to>
                                    </p:set>
                                    <p:animEffect transition="in" filter="fade">
                                      <p:cBhvr>
                                        <p:cTn id="15" dur="1000"/>
                                        <p:tgtEl>
                                          <p:spTgt spid="176131">
                                            <p:txEl>
                                              <p:pRg st="0" end="0"/>
                                            </p:txEl>
                                          </p:spTgt>
                                        </p:tgtEl>
                                      </p:cBhvr>
                                    </p:animEffect>
                                    <p:anim calcmode="lin" valueType="num">
                                      <p:cBhvr>
                                        <p:cTn id="16" dur="10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61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692275" y="274638"/>
            <a:ext cx="6994525" cy="1143000"/>
          </a:xfrm>
        </p:spPr>
        <p:txBody>
          <a:bodyPr/>
          <a:lstStyle/>
          <a:p>
            <a:pPr eaLnBrk="1" hangingPunct="1"/>
            <a:r>
              <a:rPr lang="uk-UA" smtClean="0"/>
              <a:t>Використані джерела </a:t>
            </a:r>
            <a:endParaRPr lang="ru-RU" smtClean="0"/>
          </a:p>
        </p:txBody>
      </p:sp>
      <p:pic>
        <p:nvPicPr>
          <p:cNvPr id="33796" name="Picture 4"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112643" name="Rectangle 3"/>
          <p:cNvSpPr>
            <a:spLocks noGrp="1" noChangeArrowheads="1"/>
          </p:cNvSpPr>
          <p:nvPr>
            <p:ph type="body" idx="4294967295"/>
          </p:nvPr>
        </p:nvSpPr>
        <p:spPr>
          <a:xfrm>
            <a:off x="1692275" y="1341438"/>
            <a:ext cx="7451725" cy="5327650"/>
          </a:xfrm>
        </p:spPr>
        <p:txBody>
          <a:bodyPr>
            <a:normAutofit/>
          </a:bodyPr>
          <a:lstStyle/>
          <a:p>
            <a:pPr marL="0" indent="0" eaLnBrk="1" hangingPunct="1">
              <a:lnSpc>
                <a:spcPct val="80000"/>
              </a:lnSpc>
              <a:buFontTx/>
              <a:buBlip>
                <a:blip r:embed="rId4"/>
              </a:buBlip>
            </a:pPr>
            <a:r>
              <a:rPr lang="ru-RU" sz="2000" b="1" smtClean="0">
                <a:hlinkClick r:id="rId5"/>
              </a:rPr>
              <a:t>http://www.vesna.org.ua/txt/yakovenkon/znaid/r1.html</a:t>
            </a:r>
            <a:r>
              <a:rPr lang="ru-RU" sz="2000" smtClean="0"/>
              <a:t> </a:t>
            </a:r>
            <a:r>
              <a:rPr lang="uk-UA" sz="2000" smtClean="0"/>
              <a:t>Праісторія та передісторія України</a:t>
            </a:r>
          </a:p>
          <a:p>
            <a:pPr marL="0" indent="0" eaLnBrk="1" hangingPunct="1">
              <a:lnSpc>
                <a:spcPct val="80000"/>
              </a:lnSpc>
              <a:buFontTx/>
              <a:buBlip>
                <a:blip r:embed="rId4"/>
              </a:buBlip>
            </a:pPr>
            <a:r>
              <a:rPr lang="uk-UA" sz="2000" b="1" smtClean="0">
                <a:hlinkClick r:id="rId6"/>
              </a:rPr>
              <a:t>http://www.aratta-ukraine.com/text_</a:t>
            </a:r>
            <a:br>
              <a:rPr lang="uk-UA" sz="2000" b="1" smtClean="0">
                <a:hlinkClick r:id="rId6"/>
              </a:rPr>
            </a:br>
            <a:r>
              <a:rPr lang="uk-UA" sz="2000" b="1" smtClean="0">
                <a:hlinkClick r:id="rId6"/>
              </a:rPr>
              <a:t>ua.php?id=146</a:t>
            </a:r>
            <a:r>
              <a:rPr lang="ru-RU" sz="2000" smtClean="0"/>
              <a:t> </a:t>
            </a:r>
            <a:r>
              <a:rPr lang="uk-UA" sz="2000" smtClean="0"/>
              <a:t>Надія Боднар. Початок людства - це Трипілля</a:t>
            </a:r>
          </a:p>
          <a:p>
            <a:pPr marL="0" indent="0" eaLnBrk="1" hangingPunct="1">
              <a:lnSpc>
                <a:spcPct val="80000"/>
              </a:lnSpc>
              <a:buFontTx/>
              <a:buBlip>
                <a:blip r:embed="rId4"/>
              </a:buBlip>
            </a:pPr>
            <a:r>
              <a:rPr lang="en-US" sz="2000" b="1" smtClean="0">
                <a:hlinkClick r:id="rId7"/>
              </a:rPr>
              <a:t>gumilevica.kulichki.net/</a:t>
            </a:r>
            <a:r>
              <a:rPr lang="ru-RU" sz="2000" smtClean="0"/>
              <a:t> История Европы</a:t>
            </a:r>
            <a:br>
              <a:rPr lang="ru-RU" sz="2000" smtClean="0"/>
            </a:br>
            <a:r>
              <a:rPr lang="ru-RU" sz="2000" smtClean="0"/>
              <a:t>с древнейших времен до наших дней. Гл. 2. Неолит и энеолит</a:t>
            </a:r>
          </a:p>
          <a:p>
            <a:pPr marL="0" indent="0" eaLnBrk="1" hangingPunct="1">
              <a:lnSpc>
                <a:spcPct val="80000"/>
              </a:lnSpc>
              <a:buFontTx/>
              <a:buBlip>
                <a:blip r:embed="rId4"/>
              </a:buBlip>
            </a:pPr>
            <a:r>
              <a:rPr lang="uk-UA" sz="2000" b="1" smtClean="0">
                <a:hlinkClick r:id="rId8"/>
              </a:rPr>
              <a:t>http://www.aratta-ukraine.com/text_ua.php?id=59</a:t>
            </a:r>
            <a:r>
              <a:rPr lang="ru-RU" sz="2000" smtClean="0"/>
              <a:t>,    </a:t>
            </a:r>
            <a:r>
              <a:rPr lang="uk-UA" sz="2000" b="1" smtClean="0">
                <a:hlinkClick r:id="rId9"/>
              </a:rPr>
              <a:t>http://ukrmuseum.info/ua/main/personalii/</a:t>
            </a:r>
            <a:br>
              <a:rPr lang="uk-UA" sz="2000" b="1" smtClean="0">
                <a:hlinkClick r:id="rId9"/>
              </a:rPr>
            </a:br>
            <a:r>
              <a:rPr lang="uk-UA" sz="2000" b="1" smtClean="0">
                <a:hlinkClick r:id="rId9"/>
              </a:rPr>
              <a:t>show/2613.html</a:t>
            </a:r>
            <a:r>
              <a:rPr lang="ru-RU" sz="2000" smtClean="0"/>
              <a:t>  </a:t>
            </a:r>
            <a:r>
              <a:rPr lang="uk-UA" sz="2000" smtClean="0"/>
              <a:t>публікації</a:t>
            </a:r>
            <a:r>
              <a:rPr lang="ru-RU" sz="2000" smtClean="0"/>
              <a:t> про В.Хвойку</a:t>
            </a:r>
          </a:p>
          <a:p>
            <a:pPr marL="0" indent="0" eaLnBrk="1" hangingPunct="1">
              <a:lnSpc>
                <a:spcPct val="80000"/>
              </a:lnSpc>
              <a:buFontTx/>
              <a:buBlip>
                <a:blip r:embed="rId4"/>
              </a:buBlip>
            </a:pPr>
            <a:r>
              <a:rPr lang="en-US" sz="2000" b="1" smtClean="0">
                <a:hlinkClick r:id="rId10"/>
              </a:rPr>
              <a:t>http://www.trypillia.com/museum/</a:t>
            </a:r>
            <a:r>
              <a:rPr lang="uk-UA" sz="2000" b="1" smtClean="0"/>
              <a:t> </a:t>
            </a:r>
            <a:endParaRPr lang="en-US" sz="2000" b="1" smtClean="0"/>
          </a:p>
          <a:p>
            <a:pPr marL="0" indent="0" eaLnBrk="1" hangingPunct="1">
              <a:lnSpc>
                <a:spcPct val="80000"/>
              </a:lnSpc>
              <a:buFontTx/>
              <a:buBlip>
                <a:blip r:embed="rId4"/>
              </a:buBlip>
            </a:pPr>
            <a:r>
              <a:rPr lang="en-US" sz="2000" b="1" smtClean="0">
                <a:solidFill>
                  <a:srgbClr val="2D817F"/>
                </a:solidFill>
              </a:rPr>
              <a:t>http</a:t>
            </a:r>
            <a:r>
              <a:rPr lang="ru-RU" sz="2000" b="1" smtClean="0">
                <a:solidFill>
                  <a:srgbClr val="2D817F"/>
                </a:solidFill>
              </a:rPr>
              <a:t>:/</a:t>
            </a:r>
            <a:r>
              <a:rPr lang="en-US" sz="2000" b="1" smtClean="0">
                <a:solidFill>
                  <a:srgbClr val="2D817F"/>
                </a:solidFill>
              </a:rPr>
              <a:t>www</a:t>
            </a:r>
            <a:r>
              <a:rPr lang="ru-RU" sz="2000" b="1" smtClean="0">
                <a:solidFill>
                  <a:srgbClr val="2D817F"/>
                </a:solidFill>
              </a:rPr>
              <a:t>.</a:t>
            </a:r>
            <a:r>
              <a:rPr lang="en-US" sz="2000" b="1" smtClean="0">
                <a:solidFill>
                  <a:srgbClr val="2D817F"/>
                </a:solidFill>
              </a:rPr>
              <a:t>trypillya</a:t>
            </a:r>
            <a:r>
              <a:rPr lang="ru-RU" sz="2000" b="1" smtClean="0">
                <a:solidFill>
                  <a:srgbClr val="2D817F"/>
                </a:solidFill>
              </a:rPr>
              <a:t>.</a:t>
            </a:r>
            <a:r>
              <a:rPr lang="en-US" sz="2000" b="1" smtClean="0">
                <a:solidFill>
                  <a:srgbClr val="2D817F"/>
                </a:solidFill>
              </a:rPr>
              <a:t>kiev</a:t>
            </a:r>
            <a:r>
              <a:rPr lang="ru-RU" sz="2000" b="1" smtClean="0">
                <a:solidFill>
                  <a:srgbClr val="2D817F"/>
                </a:solidFill>
              </a:rPr>
              <a:t>.</a:t>
            </a:r>
            <a:r>
              <a:rPr lang="en-US" sz="2000" b="1" smtClean="0">
                <a:solidFill>
                  <a:srgbClr val="2D817F"/>
                </a:solidFill>
              </a:rPr>
              <a:t>ua</a:t>
            </a:r>
            <a:r>
              <a:rPr lang="ru-RU" sz="2000" b="1" smtClean="0">
                <a:solidFill>
                  <a:srgbClr val="2D817F"/>
                </a:solidFill>
              </a:rPr>
              <a:t>/ </a:t>
            </a:r>
            <a:r>
              <a:rPr lang="uk-UA" sz="2000" smtClean="0"/>
              <a:t>набір</a:t>
            </a:r>
            <a:r>
              <a:rPr lang="uk-UA" sz="2000" b="1" smtClean="0"/>
              <a:t> </a:t>
            </a:r>
            <a:r>
              <a:rPr lang="uk-UA" sz="2000" smtClean="0"/>
              <a:t>листівок виробів трипільських гончарів; Реконструкції історичного костюму</a:t>
            </a:r>
          </a:p>
          <a:p>
            <a:pPr marL="0" indent="0" eaLnBrk="1" hangingPunct="1">
              <a:lnSpc>
                <a:spcPct val="80000"/>
              </a:lnSpc>
              <a:buFontTx/>
              <a:buBlip>
                <a:blip r:embed="rId4"/>
              </a:buBlip>
            </a:pPr>
            <a:r>
              <a:rPr lang="uk-UA" sz="2000" smtClean="0">
                <a:hlinkClick r:id="rId11"/>
              </a:rPr>
              <a:t>http://users.iptelecom.net.ua/~kolo-ra/p5.html</a:t>
            </a:r>
            <a:r>
              <a:rPr lang="uk-UA" sz="2000" smtClean="0"/>
              <a:t> Сайт "Товариство Коло-Ра</a:t>
            </a:r>
            <a:r>
              <a:rPr lang="uk-UA" sz="2000" b="1" smtClean="0"/>
              <a:t> </a:t>
            </a:r>
            <a:r>
              <a:rPr lang="uk-UA" sz="2000" smtClean="0"/>
              <a:t>“: </a:t>
            </a:r>
            <a:r>
              <a:rPr lang="ru-RU" sz="2000" smtClean="0"/>
              <a:t>Макет трипільського житла </a:t>
            </a:r>
            <a:endParaRPr lang="uk-UA" sz="2000" smtClean="0"/>
          </a:p>
          <a:p>
            <a:pPr marL="0" indent="0" eaLnBrk="1" hangingPunct="1">
              <a:lnSpc>
                <a:spcPct val="80000"/>
              </a:lnSpc>
              <a:buFontTx/>
              <a:buBlip>
                <a:blip r:embed="rId4"/>
              </a:buBlip>
            </a:pPr>
            <a:r>
              <a:rPr lang="uk-UA" sz="2000" b="1" smtClean="0">
                <a:hlinkClick r:id="rId12"/>
              </a:rPr>
              <a:t>http://www.perehid.org.ua/n10/4.html</a:t>
            </a:r>
            <a:r>
              <a:rPr lang="uk-UA" sz="2000" b="1" smtClean="0"/>
              <a:t> </a:t>
            </a:r>
            <a:r>
              <a:rPr lang="uk-UA" sz="2000" smtClean="0"/>
              <a:t>Сєдак І.М., Сєдак О.І.</a:t>
            </a:r>
            <a:r>
              <a:rPr lang="uk-UA" sz="2000" b="1" smtClean="0"/>
              <a:t> </a:t>
            </a:r>
            <a:r>
              <a:rPr lang="uk-UA" sz="2000" smtClean="0"/>
              <a:t>Трипільські витоки містобудівних традицій у давніх слов’ян</a:t>
            </a:r>
          </a:p>
          <a:p>
            <a:pPr marL="0" indent="0" eaLnBrk="1" hangingPunct="1">
              <a:lnSpc>
                <a:spcPct val="80000"/>
              </a:lnSpc>
              <a:buFontTx/>
              <a:buBlip>
                <a:blip r:embed="rId4"/>
              </a:buBlip>
            </a:pPr>
            <a:r>
              <a:rPr lang="uk-UA" sz="2000" b="1" smtClean="0">
                <a:hlinkClick r:id="rId13"/>
              </a:rPr>
              <a:t>http://rodoslav.narod.ru/tkactvo2.html</a:t>
            </a:r>
            <a:r>
              <a:rPr lang="uk-UA" sz="2000" smtClean="0"/>
              <a:t> ткацтво</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fade">
                                      <p:cBhvr>
                                        <p:cTn id="7" dur="100"/>
                                        <p:tgtEl>
                                          <p:spTgt spid="112642"/>
                                        </p:tgtEl>
                                      </p:cBhvr>
                                    </p:animEffect>
                                    <p:anim calcmode="lin" valueType="num">
                                      <p:cBhvr>
                                        <p:cTn id="8" dur="400" fill="hold"/>
                                        <p:tgtEl>
                                          <p:spTgt spid="112642"/>
                                        </p:tgtEl>
                                        <p:attrNameLst>
                                          <p:attrName>ppt_x</p:attrName>
                                        </p:attrNameLst>
                                      </p:cBhvr>
                                      <p:tavLst>
                                        <p:tav tm="0">
                                          <p:val>
                                            <p:strVal val="#ppt_x"/>
                                          </p:val>
                                        </p:tav>
                                        <p:tav tm="100000">
                                          <p:val>
                                            <p:strVal val="#ppt_x"/>
                                          </p:val>
                                        </p:tav>
                                      </p:tavLst>
                                    </p:anim>
                                    <p:anim calcmode="lin" valueType="num">
                                      <p:cBhvr>
                                        <p:cTn id="9" dur="400" fill="hold"/>
                                        <p:tgtEl>
                                          <p:spTgt spid="11264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26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26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12643">
                                            <p:txEl>
                                              <p:pRg st="4" end="4"/>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12643">
                                            <p:txEl>
                                              <p:pRg st="5" end="5"/>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12643">
                                            <p:txEl>
                                              <p:pRg st="6" end="6"/>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12643">
                                            <p:txEl>
                                              <p:pRg st="7" end="7"/>
                                            </p:txEl>
                                          </p:spTgt>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12643">
                                            <p:txEl>
                                              <p:pRg st="0" end="0"/>
                                            </p:tx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12643">
                                            <p:txEl>
                                              <p:pRg st="1" end="1"/>
                                            </p:txEl>
                                          </p:spTgt>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112643">
                                            <p:txEl>
                                              <p:pRg st="2" end="2"/>
                                            </p:txEl>
                                          </p:spTgt>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97" name="Rectangle 21"/>
          <p:cNvSpPr>
            <a:spLocks noGrp="1" noChangeArrowheads="1"/>
          </p:cNvSpPr>
          <p:nvPr>
            <p:ph type="title"/>
          </p:nvPr>
        </p:nvSpPr>
        <p:spPr>
          <a:xfrm>
            <a:off x="1692275" y="274638"/>
            <a:ext cx="6994525" cy="1143000"/>
          </a:xfrm>
        </p:spPr>
        <p:txBody>
          <a:bodyPr anchor="ctr">
            <a:noAutofit/>
          </a:bodyPr>
          <a:lstStyle/>
          <a:p>
            <a:pPr algn="ctr" eaLnBrk="1" hangingPunct="1"/>
            <a:r>
              <a:rPr lang="uk-UA" b="1" i="1" dirty="0" smtClean="0">
                <a:solidFill>
                  <a:srgbClr val="E46436"/>
                </a:solidFill>
                <a:latin typeface="Times New Roman" panose="02020603050405020304" pitchFamily="18" charset="0"/>
                <a:cs typeface="Times New Roman" panose="02020603050405020304" pitchFamily="18" charset="0"/>
              </a:rPr>
              <a:t>Серпень 2003, </a:t>
            </a:r>
            <a:br>
              <a:rPr lang="uk-UA" b="1" i="1" dirty="0" smtClean="0">
                <a:solidFill>
                  <a:srgbClr val="E46436"/>
                </a:solidFill>
                <a:latin typeface="Times New Roman" panose="02020603050405020304" pitchFamily="18" charset="0"/>
                <a:cs typeface="Times New Roman" panose="02020603050405020304" pitchFamily="18" charset="0"/>
              </a:rPr>
            </a:br>
            <a:r>
              <a:rPr lang="uk-UA" b="1" i="1" dirty="0" err="1" smtClean="0">
                <a:solidFill>
                  <a:srgbClr val="E46436"/>
                </a:solidFill>
                <a:latin typeface="Times New Roman" panose="02020603050405020304" pitchFamily="18" charset="0"/>
                <a:cs typeface="Times New Roman" panose="02020603050405020304" pitchFamily="18" charset="0"/>
              </a:rPr>
              <a:t>с.Тальянки</a:t>
            </a:r>
            <a:r>
              <a:rPr lang="uk-UA" b="1" i="1" dirty="0" smtClean="0">
                <a:solidFill>
                  <a:srgbClr val="E46436"/>
                </a:solidFill>
                <a:latin typeface="Times New Roman" panose="02020603050405020304" pitchFamily="18" charset="0"/>
                <a:cs typeface="Times New Roman" panose="02020603050405020304" pitchFamily="18" charset="0"/>
              </a:rPr>
              <a:t>, Черкащина</a:t>
            </a:r>
            <a:endParaRPr lang="ru-RU" b="1" i="1" dirty="0" smtClean="0">
              <a:solidFill>
                <a:srgbClr val="E46436"/>
              </a:solidFill>
              <a:latin typeface="Times New Roman" panose="02020603050405020304" pitchFamily="18" charset="0"/>
              <a:cs typeface="Times New Roman" panose="02020603050405020304" pitchFamily="18" charset="0"/>
            </a:endParaRPr>
          </a:p>
        </p:txBody>
      </p:sp>
      <p:pic>
        <p:nvPicPr>
          <p:cNvPr id="9218" name="Picture 4" descr="06041005e"/>
          <p:cNvPicPr>
            <a:picLocks noGrp="1" noChangeAspect="1" noChangeArrowheads="1"/>
          </p:cNvPicPr>
          <p:nvPr>
            <p:ph idx="4294967295"/>
          </p:nvPr>
        </p:nvPicPr>
        <p:blipFill>
          <a:blip r:embed="rId3" cstate="email"/>
          <a:srcRect/>
          <a:stretch>
            <a:fillRect/>
          </a:stretch>
        </p:blipFill>
        <p:spPr>
          <a:xfrm>
            <a:off x="0" y="0"/>
            <a:ext cx="1622425" cy="6873875"/>
          </a:xfrm>
        </p:spPr>
      </p:pic>
      <p:sp>
        <p:nvSpPr>
          <p:cNvPr id="75791" name="Rectangle 15"/>
          <p:cNvSpPr>
            <a:spLocks noChangeArrowheads="1"/>
          </p:cNvSpPr>
          <p:nvPr/>
        </p:nvSpPr>
        <p:spPr bwMode="auto">
          <a:xfrm>
            <a:off x="1835150" y="1916113"/>
            <a:ext cx="6769100" cy="2808287"/>
          </a:xfrm>
          <a:prstGeom prst="rect">
            <a:avLst/>
          </a:prstGeom>
          <a:noFill/>
          <a:ln w="9525">
            <a:noFill/>
            <a:miter lim="800000"/>
            <a:headEnd/>
            <a:tailEnd/>
          </a:ln>
        </p:spPr>
        <p:txBody>
          <a:bodyPr anchor="ctr"/>
          <a:lstStyle/>
          <a:p>
            <a:pPr algn="ctr"/>
            <a:r>
              <a:rPr lang="uk-UA" sz="2000" dirty="0">
                <a:solidFill>
                  <a:schemeClr val="tx2"/>
                </a:solidFill>
                <a:latin typeface="Times New Roman" panose="02020603050405020304" pitchFamily="18" charset="0"/>
                <a:cs typeface="Times New Roman" panose="02020603050405020304" pitchFamily="18" charset="0"/>
              </a:rPr>
              <a:t>Понад п`ятдесяти вчених з України, Росії, Великобританії, Румунії, Ізраїлю та Молдови взяли участь у </a:t>
            </a:r>
            <a:br>
              <a:rPr lang="uk-UA" sz="2000" dirty="0">
                <a:solidFill>
                  <a:schemeClr val="tx2"/>
                </a:solidFill>
                <a:latin typeface="Times New Roman" panose="02020603050405020304" pitchFamily="18" charset="0"/>
                <a:cs typeface="Times New Roman" panose="02020603050405020304" pitchFamily="18" charset="0"/>
              </a:rPr>
            </a:br>
            <a:r>
              <a:rPr lang="uk-UA" sz="2000" dirty="0">
                <a:solidFill>
                  <a:schemeClr val="tx2"/>
                </a:solidFill>
                <a:latin typeface="Times New Roman" panose="02020603050405020304" pitchFamily="18" charset="0"/>
                <a:cs typeface="Times New Roman" panose="02020603050405020304" pitchFamily="18" charset="0"/>
              </a:rPr>
              <a:t>міжнародній науково-практичній конференції, присвяченій </a:t>
            </a:r>
            <a:r>
              <a:rPr lang="uk-UA" sz="2000" dirty="0" err="1">
                <a:solidFill>
                  <a:schemeClr val="tx2"/>
                </a:solidFill>
                <a:latin typeface="Times New Roman" panose="02020603050405020304" pitchFamily="18" charset="0"/>
                <a:cs typeface="Times New Roman" panose="02020603050405020304" pitchFamily="18" charset="0"/>
              </a:rPr>
              <a:t>110-ої</a:t>
            </a:r>
            <a:r>
              <a:rPr lang="uk-UA" sz="2000" dirty="0">
                <a:solidFill>
                  <a:schemeClr val="tx2"/>
                </a:solidFill>
                <a:latin typeface="Times New Roman" panose="02020603050405020304" pitchFamily="18" charset="0"/>
                <a:cs typeface="Times New Roman" panose="02020603050405020304" pitchFamily="18" charset="0"/>
              </a:rPr>
              <a:t> річниці відкриття трипільської культури</a:t>
            </a:r>
          </a:p>
        </p:txBody>
      </p:sp>
      <p:sp>
        <p:nvSpPr>
          <p:cNvPr id="9220" name="WordArt 20" descr="Белый мрамор"/>
          <p:cNvSpPr>
            <a:spLocks noChangeArrowheads="1" noChangeShapeType="1" noTextEdit="1"/>
          </p:cNvSpPr>
          <p:nvPr/>
        </p:nvSpPr>
        <p:spPr bwMode="auto">
          <a:xfrm>
            <a:off x="2484438" y="5373688"/>
            <a:ext cx="5545137" cy="112871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4"/>
                  <a:srcRect/>
                  <a:tile tx="0" ty="0" sx="100000" sy="100000" flip="none" algn="tl"/>
                </a:blipFill>
                <a:latin typeface="Book Antiqua"/>
              </a:rPr>
              <a:t>1893 - 2003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5797"/>
                                        </p:tgtEl>
                                        <p:attrNameLst>
                                          <p:attrName>style.visibility</p:attrName>
                                        </p:attrNameLst>
                                      </p:cBhvr>
                                      <p:to>
                                        <p:strVal val="visible"/>
                                      </p:to>
                                    </p:set>
                                    <p:animEffect transition="in" filter="fade">
                                      <p:cBhvr>
                                        <p:cTn id="7" dur="768" decel="100000"/>
                                        <p:tgtEl>
                                          <p:spTgt spid="75797"/>
                                        </p:tgtEl>
                                      </p:cBhvr>
                                    </p:animEffect>
                                    <p:animScale>
                                      <p:cBhvr>
                                        <p:cTn id="8" dur="768" decel="100000"/>
                                        <p:tgtEl>
                                          <p:spTgt spid="75797"/>
                                        </p:tgtEl>
                                      </p:cBhvr>
                                      <p:from x="10000" y="10000"/>
                                      <p:to x="200000" y="450000"/>
                                    </p:animScale>
                                    <p:animScale>
                                      <p:cBhvr>
                                        <p:cTn id="9" dur="1230" accel="100000" fill="hold">
                                          <p:stCondLst>
                                            <p:cond delay="768"/>
                                          </p:stCondLst>
                                        </p:cTn>
                                        <p:tgtEl>
                                          <p:spTgt spid="75797"/>
                                        </p:tgtEl>
                                      </p:cBhvr>
                                      <p:from x="200000" y="450000"/>
                                      <p:to x="100000" y="100000"/>
                                    </p:animScale>
                                    <p:set>
                                      <p:cBhvr>
                                        <p:cTn id="10" dur="768" fill="hold"/>
                                        <p:tgtEl>
                                          <p:spTgt spid="75797"/>
                                        </p:tgtEl>
                                        <p:attrNameLst>
                                          <p:attrName>ppt_x</p:attrName>
                                        </p:attrNameLst>
                                      </p:cBhvr>
                                      <p:to>
                                        <p:strVal val="(0.5)"/>
                                      </p:to>
                                    </p:set>
                                    <p:anim from="(0.5)" to="(#ppt_x)" calcmode="lin" valueType="num">
                                      <p:cBhvr>
                                        <p:cTn id="11" dur="1230" accel="100000" fill="hold">
                                          <p:stCondLst>
                                            <p:cond delay="768"/>
                                          </p:stCondLst>
                                        </p:cTn>
                                        <p:tgtEl>
                                          <p:spTgt spid="75797"/>
                                        </p:tgtEl>
                                        <p:attrNameLst>
                                          <p:attrName>ppt_x</p:attrName>
                                        </p:attrNameLst>
                                      </p:cBhvr>
                                    </p:anim>
                                    <p:set>
                                      <p:cBhvr>
                                        <p:cTn id="12" dur="768" fill="hold"/>
                                        <p:tgtEl>
                                          <p:spTgt spid="75797"/>
                                        </p:tgtEl>
                                        <p:attrNameLst>
                                          <p:attrName>ppt_y</p:attrName>
                                        </p:attrNameLst>
                                      </p:cBhvr>
                                      <p:to>
                                        <p:strVal val="(#ppt_y+0.4)"/>
                                      </p:to>
                                    </p:set>
                                    <p:anim from="(#ppt_y+0.4)" to="(#ppt_y)" calcmode="lin" valueType="num">
                                      <p:cBhvr>
                                        <p:cTn id="13" dur="1230" accel="100000" fill="hold">
                                          <p:stCondLst>
                                            <p:cond delay="768"/>
                                          </p:stCondLst>
                                        </p:cTn>
                                        <p:tgtEl>
                                          <p:spTgt spid="75797"/>
                                        </p:tgtEl>
                                        <p:attrNameLst>
                                          <p:attrName>ppt_y</p:attrName>
                                        </p:attrNameLst>
                                      </p:cBhvr>
                                    </p:anim>
                                  </p:childTnLst>
                                </p:cTn>
                              </p:par>
                            </p:childTnLst>
                          </p:cTn>
                        </p:par>
                        <p:par>
                          <p:cTn id="14" fill="hold">
                            <p:stCondLst>
                              <p:cond delay="1998"/>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75791">
                                            <p:txEl>
                                              <p:pRg st="0" end="0"/>
                                            </p:txEl>
                                          </p:spTgt>
                                        </p:tgtEl>
                                        <p:attrNameLst>
                                          <p:attrName>style.visibility</p:attrName>
                                        </p:attrNameLst>
                                      </p:cBhvr>
                                      <p:to>
                                        <p:strVal val="visible"/>
                                      </p:to>
                                    </p:set>
                                    <p:anim calcmode="discrete" valueType="clr">
                                      <p:cBhvr override="childStyle">
                                        <p:cTn id="17" dur="80"/>
                                        <p:tgtEl>
                                          <p:spTgt spid="757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579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579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0232" y="785794"/>
            <a:ext cx="4572000" cy="1323439"/>
          </a:xfrm>
          <a:prstGeom prst="rect">
            <a:avLst/>
          </a:prstGeom>
        </p:spPr>
        <p:txBody>
          <a:bodyPr anchor="ctr">
            <a:spAutoFit/>
          </a:bodyPr>
          <a:lstStyle/>
          <a:p>
            <a:pPr algn="ctr"/>
            <a:r>
              <a:rPr lang="ru-RU" sz="2000" dirty="0" err="1" smtClean="0">
                <a:latin typeface="Times New Roman" panose="02020603050405020304" pitchFamily="18" charset="0"/>
                <a:cs typeface="Times New Roman" panose="02020603050405020304" pitchFamily="18" charset="0"/>
              </a:rPr>
              <a:t>Треполь</a:t>
            </a:r>
            <a:r>
              <a:rPr lang="ru-RU" sz="2000" dirty="0" smtClean="0">
                <a:latin typeface="Times New Roman" panose="02020603050405020304" pitchFamily="18" charset="0"/>
                <a:cs typeface="Times New Roman" panose="02020603050405020304" pitchFamily="18" charset="0"/>
              </a:rPr>
              <a:t> спалили </a:t>
            </a:r>
            <a:r>
              <a:rPr lang="ru-RU" sz="2000" dirty="0" err="1" smtClean="0">
                <a:latin typeface="Times New Roman" panose="02020603050405020304" pitchFamily="18" charset="0"/>
                <a:cs typeface="Times New Roman" panose="02020603050405020304" pitchFamily="18" charset="0"/>
              </a:rPr>
              <a:t>татаро-монголи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Відроджене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десь</a:t>
            </a:r>
            <a:r>
              <a:rPr lang="ru-RU" sz="2000" dirty="0" smtClean="0">
                <a:latin typeface="Times New Roman" panose="02020603050405020304" pitchFamily="18" charset="0"/>
                <a:cs typeface="Times New Roman" panose="02020603050405020304" pitchFamily="18" charset="0"/>
              </a:rPr>
              <a:t> в 1300-му </a:t>
            </a:r>
            <a:r>
              <a:rPr lang="ru-RU" sz="2000" dirty="0" err="1" smtClean="0">
                <a:latin typeface="Times New Roman" panose="02020603050405020304" pitchFamily="18" charset="0"/>
                <a:cs typeface="Times New Roman" panose="02020603050405020304" pitchFamily="18" charset="0"/>
              </a:rPr>
              <a:t>році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поселення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назавжди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вже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залишається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звичайним</a:t>
            </a:r>
            <a:r>
              <a:rPr lang="ru-RU" sz="2000" dirty="0" smtClean="0">
                <a:latin typeface="Times New Roman" panose="02020603050405020304" pitchFamily="18" charset="0"/>
                <a:cs typeface="Times New Roman" panose="02020603050405020304" pitchFamily="18" charset="0"/>
              </a:rPr>
              <a:t> селищем на </a:t>
            </a:r>
            <a:r>
              <a:rPr lang="ru-RU" sz="2000" dirty="0" err="1" smtClean="0">
                <a:latin typeface="Times New Roman" panose="02020603050405020304" pitchFamily="18" charset="0"/>
                <a:cs typeface="Times New Roman" panose="02020603050405020304" pitchFamily="18" charset="0"/>
              </a:rPr>
              <a:t>Дніпрі</a:t>
            </a:r>
            <a:endParaRPr lang="uk-UA" sz="2000" dirty="0">
              <a:latin typeface="Times New Roman" panose="02020603050405020304" pitchFamily="18" charset="0"/>
              <a:cs typeface="Times New Roman" panose="02020603050405020304" pitchFamily="18" charset="0"/>
            </a:endParaRPr>
          </a:p>
        </p:txBody>
      </p:sp>
      <p:pic>
        <p:nvPicPr>
          <p:cNvPr id="76802" name="Picture 2"/>
          <p:cNvPicPr>
            <a:picLocks noChangeAspect="1" noChangeArrowheads="1"/>
          </p:cNvPicPr>
          <p:nvPr/>
        </p:nvPicPr>
        <p:blipFill>
          <a:blip r:embed="rId2"/>
          <a:srcRect/>
          <a:stretch>
            <a:fillRect/>
          </a:stretch>
        </p:blipFill>
        <p:spPr bwMode="auto">
          <a:xfrm>
            <a:off x="1928794" y="2428868"/>
            <a:ext cx="4800600" cy="39338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619250" y="274638"/>
            <a:ext cx="7067550" cy="1143000"/>
          </a:xfrm>
        </p:spPr>
        <p:txBody>
          <a:bodyPr anchor="ctr">
            <a:normAutofit/>
          </a:bodyPr>
          <a:lstStyle/>
          <a:p>
            <a:pPr algn="ctr" eaLnBrk="1" hangingPunct="1"/>
            <a:r>
              <a:rPr lang="uk-UA"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Вікентій Хвойка</a:t>
            </a:r>
            <a:endParaRPr lang="ru-RU"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5587" name="Picture 3" descr="Хвойка_портрет"/>
          <p:cNvPicPr>
            <a:picLocks noGrp="1" noChangeAspect="1" noChangeArrowheads="1"/>
          </p:cNvPicPr>
          <p:nvPr>
            <p:ph sz="half" idx="4294967295"/>
          </p:nvPr>
        </p:nvPicPr>
        <p:blipFill>
          <a:blip r:embed="rId3" cstate="email"/>
          <a:srcRect/>
          <a:stretch>
            <a:fillRect/>
          </a:stretch>
        </p:blipFill>
        <p:spPr>
          <a:xfrm>
            <a:off x="0" y="1428750"/>
            <a:ext cx="2860675" cy="4143375"/>
          </a:xfrm>
          <a:effectLst>
            <a:outerShdw dist="107763" dir="13500000" algn="ctr" rotWithShape="0">
              <a:schemeClr val="bg2">
                <a:alpha val="50000"/>
              </a:schemeClr>
            </a:outerShdw>
          </a:effectLst>
        </p:spPr>
      </p:pic>
      <p:sp>
        <p:nvSpPr>
          <p:cNvPr id="195589" name="Rectangle 5"/>
          <p:cNvSpPr>
            <a:spLocks noRot="1" noChangeArrowheads="1"/>
          </p:cNvSpPr>
          <p:nvPr/>
        </p:nvSpPr>
        <p:spPr bwMode="auto">
          <a:xfrm>
            <a:off x="4140200" y="1412875"/>
            <a:ext cx="4546600" cy="2160141"/>
          </a:xfrm>
          <a:prstGeom prst="rect">
            <a:avLst/>
          </a:prstGeom>
          <a:noFill/>
          <a:ln w="9525">
            <a:noFill/>
            <a:miter lim="800000"/>
            <a:headEnd/>
            <a:tailEnd/>
          </a:ln>
        </p:spPr>
        <p:txBody>
          <a:bodyPr anchor="ctr"/>
          <a:lstStyle/>
          <a:p>
            <a:pPr marL="342900" indent="-342900" algn="ctr">
              <a:lnSpc>
                <a:spcPct val="80000"/>
              </a:lnSpc>
              <a:spcBef>
                <a:spcPct val="20000"/>
              </a:spcBef>
              <a:buFontTx/>
              <a:buBlip>
                <a:blip r:embed="rId4"/>
              </a:buBlip>
            </a:pPr>
            <a:r>
              <a:rPr lang="ru-RU" sz="2000" dirty="0" err="1" smtClean="0">
                <a:latin typeface="Times New Roman" panose="02020603050405020304" pitchFamily="18" charset="0"/>
                <a:cs typeface="Times New Roman" panose="02020603050405020304" pitchFamily="18" charset="0"/>
              </a:rPr>
              <a:t>Було</a:t>
            </a:r>
            <a:r>
              <a:rPr lang="ru-RU" sz="2000" dirty="0" smtClean="0">
                <a:latin typeface="Times New Roman" panose="02020603050405020304" pitchFamily="18" charset="0"/>
                <a:cs typeface="Times New Roman" panose="02020603050405020304" pitchFamily="18" charset="0"/>
              </a:rPr>
              <a:t> б мало кому </a:t>
            </a:r>
            <a:r>
              <a:rPr lang="ru-RU" sz="2000" dirty="0" err="1" smtClean="0">
                <a:latin typeface="Times New Roman" panose="02020603050405020304" pitchFamily="18" charset="0"/>
                <a:cs typeface="Times New Roman" panose="02020603050405020304" pitchFamily="18" charset="0"/>
              </a:rPr>
              <a:t>відомим</a:t>
            </a:r>
            <a:r>
              <a:rPr lang="ru-RU" sz="2000" dirty="0" smtClean="0">
                <a:latin typeface="Times New Roman" panose="02020603050405020304" pitchFamily="18" charset="0"/>
                <a:cs typeface="Times New Roman" panose="02020603050405020304" pitchFamily="18" charset="0"/>
              </a:rPr>
              <a:t> селищем, </a:t>
            </a:r>
            <a:r>
              <a:rPr lang="ru-RU" sz="2000" dirty="0" err="1" smtClean="0">
                <a:latin typeface="Times New Roman" panose="02020603050405020304" pitchFamily="18" charset="0"/>
                <a:cs typeface="Times New Roman" panose="02020603050405020304" pitchFamily="18" charset="0"/>
              </a:rPr>
              <a:t>якби</a:t>
            </a:r>
            <a:r>
              <a:rPr lang="ru-RU" sz="2000" dirty="0" smtClean="0">
                <a:latin typeface="Times New Roman" panose="02020603050405020304" pitchFamily="18" charset="0"/>
                <a:cs typeface="Times New Roman" panose="02020603050405020304" pitchFamily="18" charset="0"/>
              </a:rPr>
              <a:t> не </a:t>
            </a:r>
            <a:r>
              <a:rPr lang="ru-RU" sz="2000" dirty="0" err="1" smtClean="0">
                <a:latin typeface="Times New Roman" panose="02020603050405020304" pitchFamily="18" charset="0"/>
                <a:cs typeface="Times New Roman" panose="02020603050405020304" pitchFamily="18" charset="0"/>
              </a:rPr>
              <a:t>знахідки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Вікентія</a:t>
            </a:r>
            <a:r>
              <a:rPr lang="ru-RU" sz="2000" dirty="0" smtClean="0">
                <a:latin typeface="Times New Roman" panose="02020603050405020304" pitchFamily="18" charset="0"/>
                <a:cs typeface="Times New Roman" panose="02020603050405020304" pitchFamily="18" charset="0"/>
              </a:rPr>
              <a:t> Хвойка.</a:t>
            </a:r>
            <a:r>
              <a:rPr lang="uk-UA" sz="2000" dirty="0" smtClean="0">
                <a:latin typeface="Times New Roman" panose="02020603050405020304" pitchFamily="18" charset="0"/>
                <a:cs typeface="Times New Roman" panose="02020603050405020304" pitchFamily="18" charset="0"/>
              </a:rPr>
              <a:t>першим </a:t>
            </a:r>
            <a:r>
              <a:rPr lang="uk-UA" sz="2000" dirty="0">
                <a:latin typeface="Times New Roman" panose="02020603050405020304" pitchFamily="18" charset="0"/>
                <a:cs typeface="Times New Roman" panose="02020603050405020304" pitchFamily="18" charset="0"/>
              </a:rPr>
              <a:t>відкрив поселення трипільської культури на Київщині біля сіл Трипілля, </a:t>
            </a:r>
            <a:r>
              <a:rPr lang="uk-UA" sz="2000" dirty="0" err="1">
                <a:latin typeface="Times New Roman" panose="02020603050405020304" pitchFamily="18" charset="0"/>
                <a:cs typeface="Times New Roman" panose="02020603050405020304" pitchFamily="18" charset="0"/>
              </a:rPr>
              <a:t>Халеп’я</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Верем’я</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Жуківці</a:t>
            </a:r>
            <a:r>
              <a:rPr lang="uk-UA" sz="2000" dirty="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Щербанівка</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3000" fill="hold"/>
                                        <p:tgtEl>
                                          <p:spTgt spid="195586"/>
                                        </p:tgtEl>
                                        <p:attrNameLst>
                                          <p:attrName>ppt_x</p:attrName>
                                        </p:attrNameLst>
                                      </p:cBhvr>
                                      <p:tavLst>
                                        <p:tav tm="0">
                                          <p:val>
                                            <p:strVal val="#ppt_x"/>
                                          </p:val>
                                        </p:tav>
                                        <p:tav tm="100000">
                                          <p:val>
                                            <p:strVal val="#ppt_x"/>
                                          </p:val>
                                        </p:tav>
                                      </p:tavLst>
                                    </p:anim>
                                    <p:anim calcmode="lin" valueType="num">
                                      <p:cBhvr>
                                        <p:cTn id="8" dur="3000" fill="hold"/>
                                        <p:tgtEl>
                                          <p:spTgt spid="195586"/>
                                        </p:tgtEl>
                                        <p:attrNameLst>
                                          <p:attrName>ppt_y</p:attrName>
                                        </p:attrNameLst>
                                      </p:cBhvr>
                                      <p:tavLst>
                                        <p:tav tm="0">
                                          <p:val>
                                            <p:strVal val="#ppt_y+1"/>
                                          </p:val>
                                        </p:tav>
                                        <p:tav tm="100000">
                                          <p:val>
                                            <p:strVal val="#ppt_y-1"/>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195589">
                                            <p:txEl>
                                              <p:pRg st="0" end="0"/>
                                            </p:txEl>
                                          </p:spTgt>
                                        </p:tgtEl>
                                        <p:attrNameLst>
                                          <p:attrName>style.visibility</p:attrName>
                                        </p:attrNameLst>
                                      </p:cBhvr>
                                      <p:to>
                                        <p:strVal val="visible"/>
                                      </p:to>
                                    </p:set>
                                    <p:animEffect transition="in" filter="blinds(horizontal)">
                                      <p:cBhvr>
                                        <p:cTn id="12" dur="1000"/>
                                        <p:tgtEl>
                                          <p:spTgt spid="195589">
                                            <p:txEl>
                                              <p:pRg st="0" end="0"/>
                                            </p:txEl>
                                          </p:spTgt>
                                        </p:tgtEl>
                                      </p:cBhvr>
                                    </p:animEffect>
                                  </p:childTnLst>
                                </p:cTn>
                              </p:par>
                            </p:childTnLst>
                          </p:cTn>
                        </p:par>
                        <p:par>
                          <p:cTn id="13" fill="hold">
                            <p:stCondLst>
                              <p:cond delay="4000"/>
                            </p:stCondLst>
                            <p:childTnLst>
                              <p:par>
                                <p:cTn id="14" presetID="6" presetClass="emph" presetSubtype="0" fill="hold" nodeType="afterEffect">
                                  <p:stCondLst>
                                    <p:cond delay="0"/>
                                  </p:stCondLst>
                                  <p:childTnLst>
                                    <p:animScale>
                                      <p:cBhvr>
                                        <p:cTn id="15" dur="2000" fill="hold"/>
                                        <p:tgtEl>
                                          <p:spTgt spid="1955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7" name="Rectangle 7"/>
          <p:cNvSpPr>
            <a:spLocks noGrp="1" noChangeArrowheads="1"/>
          </p:cNvSpPr>
          <p:nvPr>
            <p:ph type="title"/>
          </p:nvPr>
        </p:nvSpPr>
        <p:spPr>
          <a:xfrm>
            <a:off x="1692275" y="274638"/>
            <a:ext cx="6994525" cy="1143000"/>
          </a:xfrm>
        </p:spPr>
        <p:txBody>
          <a:bodyPr anchor="ctr"/>
          <a:lstStyle/>
          <a:p>
            <a:pPr algn="ctr" eaLnBrk="1" hangingPunct="1"/>
            <a:r>
              <a:rPr lang="uk-UA"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Вікентій Хвойка</a:t>
            </a:r>
            <a:endPar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6806" name="Picture 6" descr="Хвойка_памятник"/>
          <p:cNvPicPr>
            <a:picLocks noGrp="1" noChangeAspect="1" noChangeArrowheads="1"/>
          </p:cNvPicPr>
          <p:nvPr>
            <p:ph sz="quarter" idx="13"/>
          </p:nvPr>
        </p:nvPicPr>
        <p:blipFill>
          <a:blip r:embed="rId3" cstate="email">
            <a:lum bright="24000"/>
          </a:blip>
          <a:srcRect/>
          <a:stretch>
            <a:fillRect/>
          </a:stretch>
        </p:blipFill>
        <p:spPr>
          <a:xfrm>
            <a:off x="1771650" y="1516063"/>
            <a:ext cx="2286000" cy="4089400"/>
          </a:xfrm>
          <a:effectLst>
            <a:outerShdw dist="117088" dir="13236078" algn="ctr" rotWithShape="0">
              <a:srgbClr val="73696E"/>
            </a:outerShdw>
          </a:effectLst>
        </p:spPr>
      </p:pic>
      <p:pic>
        <p:nvPicPr>
          <p:cNvPr id="1027" name="Picture 4" descr="06041005e"/>
          <p:cNvPicPr>
            <a:picLocks noGrp="1" noChangeAspect="1" noChangeArrowheads="1"/>
          </p:cNvPicPr>
          <p:nvPr>
            <p:ph idx="4294967295"/>
          </p:nvPr>
        </p:nvPicPr>
        <p:blipFill>
          <a:blip r:embed="rId4" cstate="email"/>
          <a:srcRect/>
          <a:stretch>
            <a:fillRect/>
          </a:stretch>
        </p:blipFill>
        <p:spPr>
          <a:xfrm>
            <a:off x="0" y="0"/>
            <a:ext cx="1622425" cy="6873875"/>
          </a:xfrm>
        </p:spPr>
      </p:pic>
      <p:sp>
        <p:nvSpPr>
          <p:cNvPr id="76809" name="Rectangle 9"/>
          <p:cNvSpPr>
            <a:spLocks noChangeArrowheads="1"/>
          </p:cNvSpPr>
          <p:nvPr/>
        </p:nvSpPr>
        <p:spPr bwMode="auto">
          <a:xfrm>
            <a:off x="4140200" y="1484313"/>
            <a:ext cx="4705350" cy="3684587"/>
          </a:xfrm>
          <a:prstGeom prst="rect">
            <a:avLst/>
          </a:prstGeom>
          <a:noFill/>
          <a:ln w="9525">
            <a:noFill/>
            <a:miter lim="800000"/>
            <a:headEnd/>
            <a:tailEnd/>
          </a:ln>
        </p:spPr>
        <p:txBody>
          <a:bodyPr anchor="ctr"/>
          <a:lstStyle/>
          <a:p>
            <a:pPr marL="342900" indent="-342900" algn="ctr">
              <a:lnSpc>
                <a:spcPct val="80000"/>
              </a:lnSpc>
              <a:spcBef>
                <a:spcPct val="20000"/>
              </a:spcBef>
              <a:buFontTx/>
              <a:buBlip>
                <a:blip r:embed="rId5"/>
              </a:buBlip>
            </a:pPr>
            <a:r>
              <a:rPr lang="uk-UA" sz="2000" dirty="0">
                <a:latin typeface="Times New Roman" panose="02020603050405020304" pitchFamily="18" charset="0"/>
                <a:cs typeface="Times New Roman" panose="02020603050405020304" pitchFamily="18" charset="0"/>
              </a:rPr>
              <a:t>започаткував дискусію про етногенез слов’ян </a:t>
            </a:r>
          </a:p>
          <a:p>
            <a:pPr marL="342900" indent="-342900" algn="ctr">
              <a:lnSpc>
                <a:spcPct val="80000"/>
              </a:lnSpc>
              <a:spcBef>
                <a:spcPct val="20000"/>
              </a:spcBef>
              <a:buFontTx/>
              <a:buBlip>
                <a:blip r:embed="rId5"/>
              </a:buBlip>
            </a:pPr>
            <a:r>
              <a:rPr lang="uk-UA" sz="2000" dirty="0">
                <a:latin typeface="Times New Roman" panose="02020603050405020304" pitchFamily="18" charset="0"/>
                <a:cs typeface="Times New Roman" panose="02020603050405020304" pitchFamily="18" charset="0"/>
              </a:rPr>
              <a:t>відіграв велику роль у заснуванні в 1899 році Київського музею старожитностей та мистецтв (тепер Національний історичний музей)</a:t>
            </a:r>
            <a:r>
              <a:rPr lang="ru-RU" sz="2000" dirty="0">
                <a:latin typeface="Times New Roman" panose="02020603050405020304" pitchFamily="18" charset="0"/>
                <a:cs typeface="Times New Roman" panose="02020603050405020304" pitchFamily="18" charset="0"/>
              </a:rPr>
              <a:t>  </a:t>
            </a:r>
          </a:p>
        </p:txBody>
      </p:sp>
      <p:sp>
        <p:nvSpPr>
          <p:cNvPr id="1030" name="Rectangle 10"/>
          <p:cNvSpPr>
            <a:spLocks noChangeArrowheads="1"/>
          </p:cNvSpPr>
          <p:nvPr/>
        </p:nvSpPr>
        <p:spPr bwMode="auto">
          <a:xfrm>
            <a:off x="1763713" y="5746750"/>
            <a:ext cx="2232025" cy="915988"/>
          </a:xfrm>
          <a:prstGeom prst="rect">
            <a:avLst/>
          </a:prstGeom>
          <a:noFill/>
          <a:ln w="9525">
            <a:noFill/>
            <a:miter lim="800000"/>
            <a:headEnd/>
            <a:tailEnd/>
          </a:ln>
        </p:spPr>
        <p:txBody>
          <a:bodyPr anchor="ctr">
            <a:spAutoFit/>
          </a:bodyPr>
          <a:lstStyle/>
          <a:p>
            <a:pPr algn="ctr"/>
            <a:r>
              <a:rPr lang="ru-RU" i="1" dirty="0" err="1">
                <a:solidFill>
                  <a:srgbClr val="FF0000"/>
                </a:solidFill>
                <a:latin typeface="Times New Roman" panose="02020603050405020304" pitchFamily="18" charset="0"/>
                <a:cs typeface="Times New Roman" panose="02020603050405020304" pitchFamily="18" charset="0"/>
              </a:rPr>
              <a:t>Пам'ятник</a:t>
            </a:r>
            <a:r>
              <a:rPr lang="ru-RU" i="1" dirty="0">
                <a:solidFill>
                  <a:srgbClr val="FF0000"/>
                </a:solidFill>
                <a:latin typeface="Times New Roman" panose="02020603050405020304" pitchFamily="18" charset="0"/>
                <a:cs typeface="Times New Roman" panose="02020603050405020304" pitchFamily="18" charset="0"/>
              </a:rPr>
              <a:t/>
            </a:r>
            <a:br>
              <a:rPr lang="ru-RU" i="1" dirty="0">
                <a:solidFill>
                  <a:srgbClr val="FF0000"/>
                </a:solidFill>
                <a:latin typeface="Times New Roman" panose="02020603050405020304" pitchFamily="18" charset="0"/>
                <a:cs typeface="Times New Roman" panose="02020603050405020304" pitchFamily="18" charset="0"/>
              </a:rPr>
            </a:br>
            <a:r>
              <a:rPr lang="ru-RU" i="1" dirty="0" err="1">
                <a:solidFill>
                  <a:srgbClr val="FF0000"/>
                </a:solidFill>
                <a:latin typeface="Times New Roman" panose="02020603050405020304" pitchFamily="18" charset="0"/>
                <a:cs typeface="Times New Roman" panose="02020603050405020304" pitchFamily="18" charset="0"/>
              </a:rPr>
              <a:t>Вікентію</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Хвойці</a:t>
            </a:r>
            <a:r>
              <a:rPr lang="ru-RU" i="1" dirty="0">
                <a:solidFill>
                  <a:srgbClr val="FF0000"/>
                </a:solidFill>
                <a:latin typeface="Times New Roman" panose="02020603050405020304" pitchFamily="18" charset="0"/>
                <a:cs typeface="Times New Roman" panose="02020603050405020304" pitchFamily="18" charset="0"/>
              </a:rPr>
              <a:t> </a:t>
            </a:r>
            <a:br>
              <a:rPr lang="ru-RU" i="1" dirty="0">
                <a:solidFill>
                  <a:srgbClr val="FF0000"/>
                </a:solidFill>
                <a:latin typeface="Times New Roman" panose="02020603050405020304" pitchFamily="18" charset="0"/>
                <a:cs typeface="Times New Roman" panose="02020603050405020304" pitchFamily="18" charset="0"/>
              </a:rPr>
            </a:br>
            <a:r>
              <a:rPr lang="ru-RU" i="1" dirty="0">
                <a:solidFill>
                  <a:srgbClr val="FF0000"/>
                </a:solidFill>
                <a:latin typeface="Times New Roman" panose="02020603050405020304" pitchFamily="18" charset="0"/>
                <a:cs typeface="Times New Roman" panose="02020603050405020304" pitchFamily="18" charset="0"/>
              </a:rPr>
              <a:t>в </a:t>
            </a:r>
            <a:r>
              <a:rPr lang="ru-RU" i="1" dirty="0" err="1">
                <a:solidFill>
                  <a:srgbClr val="FF0000"/>
                </a:solidFill>
                <a:latin typeface="Times New Roman" panose="02020603050405020304" pitchFamily="18" charset="0"/>
                <a:cs typeface="Times New Roman" panose="02020603050405020304" pitchFamily="18" charset="0"/>
              </a:rPr>
              <a:t>селі</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Трипілля</a:t>
            </a:r>
            <a:r>
              <a:rPr lang="ru-RU" i="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76807"/>
                                        </p:tgtEl>
                                        <p:attrNameLst>
                                          <p:attrName>style.visibility</p:attrName>
                                        </p:attrNameLst>
                                      </p:cBhvr>
                                      <p:to>
                                        <p:strVal val="visible"/>
                                      </p:to>
                                    </p:set>
                                    <p:anim calcmode="lin" valueType="num">
                                      <p:cBhvr>
                                        <p:cTn id="7" dur="3000" fill="hold"/>
                                        <p:tgtEl>
                                          <p:spTgt spid="76807"/>
                                        </p:tgtEl>
                                        <p:attrNameLst>
                                          <p:attrName>ppt_x</p:attrName>
                                        </p:attrNameLst>
                                      </p:cBhvr>
                                      <p:tavLst>
                                        <p:tav tm="0">
                                          <p:val>
                                            <p:strVal val="#ppt_x"/>
                                          </p:val>
                                        </p:tav>
                                        <p:tav tm="100000">
                                          <p:val>
                                            <p:strVal val="#ppt_x"/>
                                          </p:val>
                                        </p:tav>
                                      </p:tavLst>
                                    </p:anim>
                                    <p:anim calcmode="lin" valueType="num">
                                      <p:cBhvr>
                                        <p:cTn id="8" dur="3000" fill="hold"/>
                                        <p:tgtEl>
                                          <p:spTgt spid="76807"/>
                                        </p:tgtEl>
                                        <p:attrNameLst>
                                          <p:attrName>ppt_y</p:attrName>
                                        </p:attrNameLst>
                                      </p:cBhvr>
                                      <p:tavLst>
                                        <p:tav tm="0">
                                          <p:val>
                                            <p:strVal val="#ppt_y+1"/>
                                          </p:val>
                                        </p:tav>
                                        <p:tav tm="100000">
                                          <p:val>
                                            <p:strVal val="#ppt_y-1"/>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76809">
                                            <p:txEl>
                                              <p:pRg st="0" end="0"/>
                                            </p:txEl>
                                          </p:spTgt>
                                        </p:tgtEl>
                                        <p:attrNameLst>
                                          <p:attrName>style.visibility</p:attrName>
                                        </p:attrNameLst>
                                      </p:cBhvr>
                                      <p:to>
                                        <p:strVal val="visible"/>
                                      </p:to>
                                    </p:set>
                                    <p:animEffect transition="in" filter="blinds(horizontal)">
                                      <p:cBhvr>
                                        <p:cTn id="12" dur="1000"/>
                                        <p:tgtEl>
                                          <p:spTgt spid="76809">
                                            <p:txEl>
                                              <p:pRg st="0" end="0"/>
                                            </p:txEl>
                                          </p:spTgt>
                                        </p:tgtEl>
                                      </p:cBhvr>
                                    </p:animEffect>
                                  </p:childTnLst>
                                </p:cTn>
                              </p:par>
                            </p:childTnLst>
                          </p:cTn>
                        </p:par>
                        <p:par>
                          <p:cTn id="13" fill="hold">
                            <p:stCondLst>
                              <p:cond delay="4000"/>
                            </p:stCondLst>
                            <p:childTnLst>
                              <p:par>
                                <p:cTn id="14" presetID="3" presetClass="entr" presetSubtype="10" fill="hold" nodeType="afterEffect">
                                  <p:stCondLst>
                                    <p:cond delay="0"/>
                                  </p:stCondLst>
                                  <p:childTnLst>
                                    <p:set>
                                      <p:cBhvr>
                                        <p:cTn id="15" dur="1" fill="hold">
                                          <p:stCondLst>
                                            <p:cond delay="0"/>
                                          </p:stCondLst>
                                        </p:cTn>
                                        <p:tgtEl>
                                          <p:spTgt spid="76809">
                                            <p:txEl>
                                              <p:pRg st="1" end="1"/>
                                            </p:txEl>
                                          </p:spTgt>
                                        </p:tgtEl>
                                        <p:attrNameLst>
                                          <p:attrName>style.visibility</p:attrName>
                                        </p:attrNameLst>
                                      </p:cBhvr>
                                      <p:to>
                                        <p:strVal val="visible"/>
                                      </p:to>
                                    </p:set>
                                    <p:animEffect transition="in" filter="blinds(horizontal)">
                                      <p:cBhvr>
                                        <p:cTn id="16" dur="500"/>
                                        <p:tgtEl>
                                          <p:spTgt spid="76809">
                                            <p:txEl>
                                              <p:pRg st="1" end="1"/>
                                            </p:txEl>
                                          </p:spTgt>
                                        </p:tgtEl>
                                      </p:cBhvr>
                                    </p:animEffect>
                                  </p:childTnLst>
                                </p:cTn>
                              </p:par>
                            </p:childTnLst>
                          </p:cTn>
                        </p:par>
                        <p:par>
                          <p:cTn id="17" fill="hold">
                            <p:stCondLst>
                              <p:cond delay="4500"/>
                            </p:stCondLst>
                            <p:childTnLst>
                              <p:par>
                                <p:cTn id="18" presetID="6" presetClass="emph" presetSubtype="0" fill="hold" nodeType="afterEffect">
                                  <p:stCondLst>
                                    <p:cond delay="0"/>
                                  </p:stCondLst>
                                  <p:childTnLst>
                                    <p:animScale>
                                      <p:cBhvr>
                                        <p:cTn id="19" dur="2000" fill="hold"/>
                                        <p:tgtEl>
                                          <p:spTgt spid="768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92275" y="274638"/>
            <a:ext cx="6994525" cy="1143000"/>
          </a:xfrm>
        </p:spPr>
        <p:txBody>
          <a:bodyPr anchor="ctr"/>
          <a:lstStyle/>
          <a:p>
            <a:pPr algn="ctr" eaLnBrk="1" hangingPunct="1"/>
            <a:r>
              <a:rPr lang="uk-UA"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Час існування</a:t>
            </a:r>
            <a:endPar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7975" name="Rectangle 391"/>
          <p:cNvSpPr>
            <a:spLocks noGrp="1" noChangeArrowheads="1"/>
          </p:cNvSpPr>
          <p:nvPr>
            <p:ph type="body" idx="4294967295"/>
          </p:nvPr>
        </p:nvSpPr>
        <p:spPr>
          <a:xfrm>
            <a:off x="1619672" y="1042307"/>
            <a:ext cx="6994525" cy="2458702"/>
          </a:xfrm>
        </p:spPr>
        <p:txBody>
          <a:bodyPr anchor="ctr">
            <a:normAutofit/>
          </a:bodyPr>
          <a:lstStyle/>
          <a:p>
            <a:pPr marL="361950" indent="-361950" algn="ctr" eaLnBrk="1" hangingPunct="1">
              <a:lnSpc>
                <a:spcPct val="80000"/>
              </a:lnSpc>
              <a:buClr>
                <a:srgbClr val="D9D400"/>
              </a:buClr>
              <a:buFontTx/>
              <a:buBlip>
                <a:blip r:embed="rId3"/>
              </a:buBlip>
            </a:pPr>
            <a:r>
              <a:rPr lang="uk-UA" sz="2000" dirty="0" smtClean="0">
                <a:latin typeface="Times New Roman" panose="02020603050405020304" pitchFamily="18" charset="0"/>
                <a:cs typeface="Times New Roman" panose="02020603050405020304" pitchFamily="18" charset="0"/>
              </a:rPr>
              <a:t>Землеробсько-скотарські племена </a:t>
            </a:r>
            <a:r>
              <a:rPr lang="uk-UA" sz="2000" b="1" dirty="0" smtClean="0">
                <a:latin typeface="Times New Roman" panose="02020603050405020304" pitchFamily="18" charset="0"/>
                <a:cs typeface="Times New Roman" panose="02020603050405020304" pitchFamily="18" charset="0"/>
              </a:rPr>
              <a:t>трипільської культури</a:t>
            </a:r>
            <a:r>
              <a:rPr lang="uk-UA" sz="2000" dirty="0" smtClean="0">
                <a:latin typeface="Times New Roman" panose="02020603050405020304" pitchFamily="18" charset="0"/>
                <a:cs typeface="Times New Roman" panose="02020603050405020304" pitchFamily="18" charset="0"/>
              </a:rPr>
              <a:t> на теренах України мешкали із другої половини ІV до кінця ІІІ тис. до н.е., в </a:t>
            </a:r>
            <a:r>
              <a:rPr lang="uk-UA" sz="2000" dirty="0" smtClean="0">
                <a:latin typeface="Times New Roman" panose="02020603050405020304" pitchFamily="18" charset="0"/>
                <a:cs typeface="Times New Roman" panose="02020603050405020304" pitchFamily="18" charset="0"/>
              </a:rPr>
              <a:t>енеоліті  </a:t>
            </a:r>
            <a:r>
              <a:rPr lang="uk-UA" sz="2000" dirty="0" smtClean="0">
                <a:latin typeface="Times New Roman" panose="02020603050405020304" pitchFamily="18" charset="0"/>
                <a:cs typeface="Times New Roman" panose="02020603050405020304" pitchFamily="18" charset="0"/>
              </a:rPr>
              <a:t>(перехідний період від кам'яного віку до епохи бронзи, коли людина навчилась обробляти перший метал – </a:t>
            </a:r>
            <a:r>
              <a:rPr lang="uk-UA" sz="2000" b="1" dirty="0" smtClean="0">
                <a:latin typeface="Times New Roman" panose="02020603050405020304" pitchFamily="18" charset="0"/>
                <a:cs typeface="Times New Roman" panose="02020603050405020304" pitchFamily="18" charset="0"/>
              </a:rPr>
              <a:t>мідь)</a:t>
            </a:r>
          </a:p>
          <a:p>
            <a:pPr marL="361950" indent="-361950" algn="ctr" eaLnBrk="1" hangingPunct="1">
              <a:lnSpc>
                <a:spcPct val="80000"/>
              </a:lnSpc>
              <a:buClr>
                <a:srgbClr val="D9D400"/>
              </a:buClr>
              <a:buFontTx/>
              <a:buBlip>
                <a:blip r:embed="rId3"/>
              </a:buBlip>
            </a:pPr>
            <a:r>
              <a:rPr lang="uk-UA" sz="2000" dirty="0" smtClean="0">
                <a:latin typeface="Times New Roman" panose="02020603050405020304" pitchFamily="18" charset="0"/>
                <a:cs typeface="Times New Roman" panose="02020603050405020304" pitchFamily="18" charset="0"/>
              </a:rPr>
              <a:t>Найдавніші її поселення нині датують другою половиною VI тис. до н. є</a:t>
            </a:r>
            <a:r>
              <a:rPr lang="ru-RU" sz="2000" dirty="0" smtClean="0">
                <a:latin typeface="Times New Roman" panose="02020603050405020304" pitchFamily="18" charset="0"/>
                <a:cs typeface="Times New Roman" panose="02020603050405020304" pitchFamily="18" charset="0"/>
              </a:rPr>
              <a:t>.</a:t>
            </a:r>
          </a:p>
        </p:txBody>
      </p:sp>
      <p:pic>
        <p:nvPicPr>
          <p:cNvPr id="11268" name="Picture 4" descr="06041005e"/>
          <p:cNvPicPr>
            <a:picLocks noGrp="1" noChangeAspect="1" noChangeArrowheads="1"/>
          </p:cNvPicPr>
          <p:nvPr>
            <p:ph sz="quarter" idx="13"/>
          </p:nvPr>
        </p:nvPicPr>
        <p:blipFill>
          <a:blip r:embed="rId4" cstate="email"/>
          <a:srcRect/>
          <a:stretch>
            <a:fillRect/>
          </a:stretch>
        </p:blipFill>
        <p:spPr>
          <a:xfrm>
            <a:off x="-90489" y="0"/>
            <a:ext cx="1622425" cy="6871342"/>
          </a:xfrm>
        </p:spPr>
      </p:pic>
      <p:sp>
        <p:nvSpPr>
          <p:cNvPr id="11286" name="Line 372"/>
          <p:cNvSpPr>
            <a:spLocks noChangeShapeType="1"/>
          </p:cNvSpPr>
          <p:nvPr/>
        </p:nvSpPr>
        <p:spPr bwMode="auto">
          <a:xfrm>
            <a:off x="155575" y="4843463"/>
            <a:ext cx="1130300" cy="0"/>
          </a:xfrm>
          <a:prstGeom prst="line">
            <a:avLst/>
          </a:prstGeom>
          <a:noFill/>
          <a:ln w="12700" cap="sq">
            <a:noFill/>
            <a:round/>
            <a:headEnd/>
            <a:tailEnd/>
          </a:ln>
        </p:spPr>
        <p:txBody>
          <a:bodyPr/>
          <a:lstStyle/>
          <a:p>
            <a:endParaRPr lang="ru-RU"/>
          </a:p>
        </p:txBody>
      </p:sp>
      <p:sp>
        <p:nvSpPr>
          <p:cNvPr id="11287" name="Line 373"/>
          <p:cNvSpPr>
            <a:spLocks noChangeShapeType="1"/>
          </p:cNvSpPr>
          <p:nvPr/>
        </p:nvSpPr>
        <p:spPr bwMode="auto">
          <a:xfrm>
            <a:off x="155575" y="4843463"/>
            <a:ext cx="0" cy="639762"/>
          </a:xfrm>
          <a:prstGeom prst="line">
            <a:avLst/>
          </a:prstGeom>
          <a:noFill/>
          <a:ln w="12700" cap="sq">
            <a:noFill/>
            <a:round/>
            <a:headEnd/>
            <a:tailEnd/>
          </a:ln>
        </p:spPr>
        <p:txBody>
          <a:bodyPr/>
          <a:lstStyle/>
          <a:p>
            <a:endParaRPr lang="ru-RU"/>
          </a:p>
        </p:txBody>
      </p:sp>
      <p:sp>
        <p:nvSpPr>
          <p:cNvPr id="11288" name="Line 374"/>
          <p:cNvSpPr>
            <a:spLocks noChangeShapeType="1"/>
          </p:cNvSpPr>
          <p:nvPr/>
        </p:nvSpPr>
        <p:spPr bwMode="auto">
          <a:xfrm>
            <a:off x="8361363" y="4843463"/>
            <a:ext cx="0" cy="639762"/>
          </a:xfrm>
          <a:prstGeom prst="line">
            <a:avLst/>
          </a:prstGeom>
          <a:noFill/>
          <a:ln w="12700" cap="sq">
            <a:noFill/>
            <a:round/>
            <a:headEnd/>
            <a:tailEnd/>
          </a:ln>
        </p:spPr>
        <p:txBody>
          <a:bodyPr/>
          <a:lstStyle/>
          <a:p>
            <a:endParaRPr lang="ru-RU"/>
          </a:p>
        </p:txBody>
      </p:sp>
      <p:sp>
        <p:nvSpPr>
          <p:cNvPr id="11289" name="Line 375"/>
          <p:cNvSpPr>
            <a:spLocks noChangeShapeType="1"/>
          </p:cNvSpPr>
          <p:nvPr/>
        </p:nvSpPr>
        <p:spPr bwMode="auto">
          <a:xfrm>
            <a:off x="155575" y="6762750"/>
            <a:ext cx="3709988" cy="0"/>
          </a:xfrm>
          <a:prstGeom prst="line">
            <a:avLst/>
          </a:prstGeom>
          <a:noFill/>
          <a:ln w="12700" cap="sq">
            <a:noFill/>
            <a:round/>
            <a:headEnd/>
            <a:tailEnd/>
          </a:ln>
        </p:spPr>
        <p:txBody>
          <a:bodyPr/>
          <a:lstStyle/>
          <a:p>
            <a:endParaRPr lang="ru-RU"/>
          </a:p>
        </p:txBody>
      </p:sp>
      <p:grpSp>
        <p:nvGrpSpPr>
          <p:cNvPr id="7" name="Группа 6"/>
          <p:cNvGrpSpPr/>
          <p:nvPr/>
        </p:nvGrpSpPr>
        <p:grpSpPr>
          <a:xfrm>
            <a:off x="117474" y="4315790"/>
            <a:ext cx="9026526" cy="2626121"/>
            <a:chOff x="117475" y="4392613"/>
            <a:chExt cx="9026525" cy="2808287"/>
          </a:xfrm>
        </p:grpSpPr>
        <p:sp>
          <p:nvSpPr>
            <p:cNvPr id="11269" name="AutoShape 354"/>
            <p:cNvSpPr>
              <a:spLocks noChangeArrowheads="1"/>
            </p:cNvSpPr>
            <p:nvPr/>
          </p:nvSpPr>
          <p:spPr bwMode="auto">
            <a:xfrm>
              <a:off x="117475" y="4392613"/>
              <a:ext cx="9026525" cy="2808287"/>
            </a:xfrm>
            <a:prstGeom prst="rightArrow">
              <a:avLst>
                <a:gd name="adj1" fmla="val 72602"/>
                <a:gd name="adj2" fmla="val 22373"/>
              </a:avLst>
            </a:prstGeom>
            <a:solidFill>
              <a:srgbClr val="993300"/>
            </a:solidFill>
            <a:ln w="9525">
              <a:noFill/>
              <a:miter lim="800000"/>
              <a:headEnd/>
              <a:tailEnd/>
            </a:ln>
          </p:spPr>
          <p:txBody>
            <a:bodyPr wrap="none" anchor="ctr"/>
            <a:lstStyle/>
            <a:p>
              <a:endParaRPr lang="ru-RU"/>
            </a:p>
          </p:txBody>
        </p:sp>
        <p:grpSp>
          <p:nvGrpSpPr>
            <p:cNvPr id="4" name="Группа 3"/>
            <p:cNvGrpSpPr/>
            <p:nvPr/>
          </p:nvGrpSpPr>
          <p:grpSpPr>
            <a:xfrm>
              <a:off x="5907088" y="4843463"/>
              <a:ext cx="1401216" cy="1912639"/>
              <a:chOff x="5907088" y="4843463"/>
              <a:chExt cx="1401216" cy="1912639"/>
            </a:xfrm>
          </p:grpSpPr>
          <p:sp>
            <p:nvSpPr>
              <p:cNvPr id="11271" name="Rectangle 357"/>
              <p:cNvSpPr>
                <a:spLocks noChangeArrowheads="1"/>
              </p:cNvSpPr>
              <p:nvPr/>
            </p:nvSpPr>
            <p:spPr bwMode="auto">
              <a:xfrm>
                <a:off x="5907088" y="6116340"/>
                <a:ext cx="1401216" cy="639762"/>
              </a:xfrm>
              <a:prstGeom prst="rect">
                <a:avLst/>
              </a:prstGeom>
              <a:solidFill>
                <a:srgbClr val="735964"/>
              </a:solidFill>
              <a:ln w="9525">
                <a:noFill/>
                <a:miter lim="800000"/>
                <a:headEnd/>
                <a:tailEnd/>
              </a:ln>
            </p:spPr>
            <p:txBody>
              <a:bodyPr anchor="ctr"/>
              <a:lstStyle/>
              <a:p>
                <a:pPr>
                  <a:spcBef>
                    <a:spcPct val="20000"/>
                  </a:spcBef>
                </a:pPr>
                <a:endParaRPr lang="ru-RU">
                  <a:solidFill>
                    <a:srgbClr val="FF0000"/>
                  </a:solidFill>
                  <a:latin typeface="Franklin Gothic Heavy" pitchFamily="34" charset="0"/>
                  <a:cs typeface="Times New Roman" pitchFamily="18" charset="0"/>
                </a:endParaRPr>
              </a:p>
            </p:txBody>
          </p:sp>
          <p:sp>
            <p:nvSpPr>
              <p:cNvPr id="11275" name="Rectangle 361"/>
              <p:cNvSpPr>
                <a:spLocks noChangeArrowheads="1"/>
              </p:cNvSpPr>
              <p:nvPr/>
            </p:nvSpPr>
            <p:spPr bwMode="auto">
              <a:xfrm>
                <a:off x="5907088" y="5483225"/>
                <a:ext cx="1401216" cy="639763"/>
              </a:xfrm>
              <a:prstGeom prst="rect">
                <a:avLst/>
              </a:prstGeom>
              <a:solidFill>
                <a:srgbClr val="735964"/>
              </a:solidFill>
              <a:ln w="9525">
                <a:noFill/>
                <a:miter lim="800000"/>
                <a:headEnd/>
                <a:tailEnd/>
              </a:ln>
            </p:spPr>
            <p:txBody>
              <a:bodyPr anchor="ctr"/>
              <a:lstStyle/>
              <a:p>
                <a:pPr algn="ctr"/>
                <a:r>
                  <a:rPr lang="uk-UA" dirty="0">
                    <a:solidFill>
                      <a:srgbClr val="00B050"/>
                    </a:solidFill>
                    <a:latin typeface="Times New Roman" panose="02020603050405020304" pitchFamily="18" charset="0"/>
                    <a:cs typeface="Times New Roman" pitchFamily="18" charset="0"/>
                  </a:rPr>
                  <a:t>II тис. </a:t>
                </a:r>
                <a:br>
                  <a:rPr lang="uk-UA" dirty="0">
                    <a:solidFill>
                      <a:srgbClr val="00B050"/>
                    </a:solidFill>
                    <a:latin typeface="Times New Roman" panose="02020603050405020304" pitchFamily="18" charset="0"/>
                    <a:cs typeface="Times New Roman" pitchFamily="18" charset="0"/>
                  </a:rPr>
                </a:br>
                <a:r>
                  <a:rPr lang="uk-UA" dirty="0">
                    <a:solidFill>
                      <a:srgbClr val="00B050"/>
                    </a:solidFill>
                    <a:latin typeface="Times New Roman" panose="02020603050405020304" pitchFamily="18" charset="0"/>
                    <a:cs typeface="Times New Roman" pitchFamily="18" charset="0"/>
                  </a:rPr>
                  <a:t>до н.е</a:t>
                </a:r>
                <a:r>
                  <a:rPr lang="uk-UA" dirty="0">
                    <a:solidFill>
                      <a:srgbClr val="FF0000"/>
                    </a:solidFill>
                    <a:latin typeface="Times New Roman" panose="02020603050405020304" pitchFamily="18" charset="0"/>
                    <a:cs typeface="Times New Roman" pitchFamily="18" charset="0"/>
                  </a:rPr>
                  <a:t>.</a:t>
                </a:r>
              </a:p>
            </p:txBody>
          </p:sp>
          <p:sp>
            <p:nvSpPr>
              <p:cNvPr id="11281" name="Rectangle 367"/>
              <p:cNvSpPr>
                <a:spLocks noChangeArrowheads="1"/>
              </p:cNvSpPr>
              <p:nvPr/>
            </p:nvSpPr>
            <p:spPr bwMode="auto">
              <a:xfrm>
                <a:off x="5907088" y="4843463"/>
                <a:ext cx="1401216" cy="639762"/>
              </a:xfrm>
              <a:prstGeom prst="rect">
                <a:avLst/>
              </a:prstGeom>
              <a:solidFill>
                <a:srgbClr val="735964"/>
              </a:solidFill>
              <a:ln w="9525">
                <a:noFill/>
                <a:miter lim="800000"/>
                <a:headEnd/>
                <a:tailEnd/>
              </a:ln>
            </p:spPr>
            <p:txBody>
              <a:bodyPr anchor="ctr"/>
              <a:lstStyle/>
              <a:p>
                <a:pPr algn="ctr"/>
                <a:r>
                  <a:rPr lang="uk-UA" b="1" dirty="0">
                    <a:solidFill>
                      <a:srgbClr val="FF0000"/>
                    </a:solidFill>
                    <a:latin typeface="Times New Roman" panose="02020603050405020304" pitchFamily="18" charset="0"/>
                    <a:cs typeface="Times New Roman" panose="02020603050405020304" pitchFamily="18" charset="0"/>
                  </a:rPr>
                  <a:t>Бронзовий вік</a:t>
                </a:r>
              </a:p>
            </p:txBody>
          </p:sp>
        </p:grpSp>
        <p:grpSp>
          <p:nvGrpSpPr>
            <p:cNvPr id="3" name="Группа 2"/>
            <p:cNvGrpSpPr/>
            <p:nvPr/>
          </p:nvGrpSpPr>
          <p:grpSpPr>
            <a:xfrm>
              <a:off x="7194550" y="4843463"/>
              <a:ext cx="1166814" cy="1912639"/>
              <a:chOff x="7194550" y="4843463"/>
              <a:chExt cx="1166814" cy="1912639"/>
            </a:xfrm>
          </p:grpSpPr>
          <p:sp>
            <p:nvSpPr>
              <p:cNvPr id="11270" name="Rectangle 356"/>
              <p:cNvSpPr>
                <a:spLocks noChangeArrowheads="1"/>
              </p:cNvSpPr>
              <p:nvPr/>
            </p:nvSpPr>
            <p:spPr bwMode="auto">
              <a:xfrm>
                <a:off x="7207364" y="6116340"/>
                <a:ext cx="1154000" cy="639762"/>
              </a:xfrm>
              <a:prstGeom prst="rect">
                <a:avLst/>
              </a:prstGeom>
              <a:solidFill>
                <a:srgbClr val="000080"/>
              </a:solidFill>
              <a:ln w="9525">
                <a:noFill/>
                <a:miter lim="800000"/>
                <a:headEnd/>
                <a:tailEnd/>
              </a:ln>
            </p:spPr>
            <p:txBody>
              <a:bodyPr anchor="ctr"/>
              <a:lstStyle/>
              <a:p>
                <a:pPr>
                  <a:spcBef>
                    <a:spcPct val="20000"/>
                  </a:spcBef>
                </a:pPr>
                <a:endParaRPr lang="ru-RU">
                  <a:latin typeface="Franklin Gothic Heavy" pitchFamily="34" charset="0"/>
                  <a:cs typeface="Times New Roman" pitchFamily="18" charset="0"/>
                </a:endParaRPr>
              </a:p>
            </p:txBody>
          </p:sp>
          <p:sp>
            <p:nvSpPr>
              <p:cNvPr id="11274" name="Rectangle 360"/>
              <p:cNvSpPr>
                <a:spLocks noChangeArrowheads="1"/>
              </p:cNvSpPr>
              <p:nvPr/>
            </p:nvSpPr>
            <p:spPr bwMode="auto">
              <a:xfrm>
                <a:off x="7207364" y="5483225"/>
                <a:ext cx="1154000" cy="639763"/>
              </a:xfrm>
              <a:prstGeom prst="rect">
                <a:avLst/>
              </a:prstGeom>
              <a:solidFill>
                <a:srgbClr val="000080"/>
              </a:solidFill>
              <a:ln w="9525">
                <a:noFill/>
                <a:miter lim="800000"/>
                <a:headEnd/>
                <a:tailEnd/>
              </a:ln>
            </p:spPr>
            <p:txBody>
              <a:bodyPr anchor="ctr"/>
              <a:lstStyle/>
              <a:p>
                <a:pPr>
                  <a:spcBef>
                    <a:spcPct val="20000"/>
                  </a:spcBef>
                </a:pPr>
                <a:endParaRPr lang="ru-RU" i="1">
                  <a:solidFill>
                    <a:srgbClr val="00B050"/>
                  </a:solidFill>
                  <a:latin typeface="Franklin Gothic Heavy" pitchFamily="34" charset="0"/>
                  <a:cs typeface="Times New Roman" pitchFamily="18" charset="0"/>
                </a:endParaRPr>
              </a:p>
            </p:txBody>
          </p:sp>
          <p:sp>
            <p:nvSpPr>
              <p:cNvPr id="11280" name="Rectangle 366"/>
              <p:cNvSpPr>
                <a:spLocks noChangeArrowheads="1"/>
              </p:cNvSpPr>
              <p:nvPr/>
            </p:nvSpPr>
            <p:spPr bwMode="auto">
              <a:xfrm>
                <a:off x="7194550" y="4843463"/>
                <a:ext cx="1166813" cy="639762"/>
              </a:xfrm>
              <a:prstGeom prst="rect">
                <a:avLst/>
              </a:prstGeom>
              <a:solidFill>
                <a:srgbClr val="000080"/>
              </a:solidFill>
              <a:ln w="9525">
                <a:noFill/>
                <a:miter lim="800000"/>
                <a:headEnd/>
                <a:tailEnd/>
              </a:ln>
            </p:spPr>
            <p:txBody>
              <a:bodyPr anchor="ctr"/>
              <a:lstStyle/>
              <a:p>
                <a:pPr algn="ctr"/>
                <a:r>
                  <a:rPr lang="uk-UA" b="1" dirty="0">
                    <a:solidFill>
                      <a:srgbClr val="FF0000"/>
                    </a:solidFill>
                    <a:latin typeface="Times New Roman" panose="02020603050405020304" pitchFamily="18" charset="0"/>
                    <a:cs typeface="Times New Roman" panose="02020603050405020304" pitchFamily="18" charset="0"/>
                  </a:rPr>
                  <a:t>Залізний вік</a:t>
                </a:r>
              </a:p>
            </p:txBody>
          </p:sp>
        </p:grpSp>
        <p:grpSp>
          <p:nvGrpSpPr>
            <p:cNvPr id="5" name="Группа 4"/>
            <p:cNvGrpSpPr/>
            <p:nvPr/>
          </p:nvGrpSpPr>
          <p:grpSpPr>
            <a:xfrm>
              <a:off x="3865563" y="4843463"/>
              <a:ext cx="2041525" cy="1919287"/>
              <a:chOff x="3865563" y="4843463"/>
              <a:chExt cx="2041525" cy="1919287"/>
            </a:xfrm>
          </p:grpSpPr>
          <p:sp>
            <p:nvSpPr>
              <p:cNvPr id="11272" name="Rectangle 358"/>
              <p:cNvSpPr>
                <a:spLocks noChangeArrowheads="1"/>
              </p:cNvSpPr>
              <p:nvPr/>
            </p:nvSpPr>
            <p:spPr bwMode="auto">
              <a:xfrm>
                <a:off x="3865563" y="6122988"/>
                <a:ext cx="2041525" cy="639762"/>
              </a:xfrm>
              <a:prstGeom prst="rect">
                <a:avLst/>
              </a:prstGeom>
              <a:solidFill>
                <a:srgbClr val="CC99FF"/>
              </a:solidFill>
              <a:ln w="9525">
                <a:noFill/>
                <a:miter lim="800000"/>
                <a:headEnd/>
                <a:tailEnd/>
              </a:ln>
            </p:spPr>
            <p:txBody>
              <a:bodyPr anchor="ctr"/>
              <a:lstStyle/>
              <a:p>
                <a:pPr algn="ctr"/>
                <a:endParaRPr lang="uk-UA" b="1">
                  <a:latin typeface="Franklin Gothic Heavy" pitchFamily="34" charset="0"/>
                  <a:cs typeface="Times New Roman" pitchFamily="18" charset="0"/>
                </a:endParaRPr>
              </a:p>
            </p:txBody>
          </p:sp>
          <p:sp>
            <p:nvSpPr>
              <p:cNvPr id="67946" name="Rectangle 362"/>
              <p:cNvSpPr>
                <a:spLocks noChangeArrowheads="1"/>
              </p:cNvSpPr>
              <p:nvPr/>
            </p:nvSpPr>
            <p:spPr bwMode="auto">
              <a:xfrm>
                <a:off x="3865563" y="5483225"/>
                <a:ext cx="2041525" cy="639763"/>
              </a:xfrm>
              <a:prstGeom prst="rect">
                <a:avLst/>
              </a:prstGeom>
              <a:solidFill>
                <a:srgbClr val="CC99FF"/>
              </a:solidFill>
              <a:ln w="9525">
                <a:noFill/>
                <a:miter lim="800000"/>
                <a:headEnd/>
                <a:tailEnd/>
              </a:ln>
            </p:spPr>
            <p:txBody>
              <a:bodyPr anchor="ctr"/>
              <a:lstStyle/>
              <a:p>
                <a:pPr algn="ctr"/>
                <a:r>
                  <a:rPr lang="uk-UA" dirty="0">
                    <a:solidFill>
                      <a:srgbClr val="00B050"/>
                    </a:solidFill>
                    <a:latin typeface="Times New Roman" panose="02020603050405020304" pitchFamily="18" charset="0"/>
                    <a:cs typeface="Times New Roman" pitchFamily="18" charset="0"/>
                  </a:rPr>
                  <a:t>IV - III тис. до н.е.</a:t>
                </a:r>
              </a:p>
            </p:txBody>
          </p:sp>
          <p:sp>
            <p:nvSpPr>
              <p:cNvPr id="67952" name="Rectangle 368"/>
              <p:cNvSpPr>
                <a:spLocks noChangeArrowheads="1"/>
              </p:cNvSpPr>
              <p:nvPr/>
            </p:nvSpPr>
            <p:spPr bwMode="auto">
              <a:xfrm>
                <a:off x="3865563" y="4843463"/>
                <a:ext cx="2041525" cy="639762"/>
              </a:xfrm>
              <a:prstGeom prst="rect">
                <a:avLst/>
              </a:prstGeom>
              <a:solidFill>
                <a:srgbClr val="CC99FF"/>
              </a:solidFill>
              <a:ln w="9525">
                <a:noFill/>
                <a:miter lim="800000"/>
                <a:headEnd/>
                <a:tailEnd/>
              </a:ln>
            </p:spPr>
            <p:txBody>
              <a:bodyPr anchor="ctr"/>
              <a:lstStyle/>
              <a:p>
                <a:pPr algn="ctr"/>
                <a:r>
                  <a:rPr lang="uk-UA" b="1" dirty="0">
                    <a:solidFill>
                      <a:srgbClr val="FF0000"/>
                    </a:solidFill>
                    <a:latin typeface="Times New Roman" panose="02020603050405020304" pitchFamily="18" charset="0"/>
                    <a:cs typeface="Times New Roman" panose="02020603050405020304" pitchFamily="18" charset="0"/>
                  </a:rPr>
                  <a:t>Енеоліт – </a:t>
                </a:r>
                <a:br>
                  <a:rPr lang="uk-UA" b="1" dirty="0">
                    <a:solidFill>
                      <a:srgbClr val="FF0000"/>
                    </a:solidFill>
                    <a:latin typeface="Times New Roman" panose="02020603050405020304" pitchFamily="18" charset="0"/>
                    <a:cs typeface="Times New Roman" panose="02020603050405020304" pitchFamily="18" charset="0"/>
                  </a:rPr>
                </a:br>
                <a:r>
                  <a:rPr lang="uk-UA" b="1" dirty="0">
                    <a:solidFill>
                      <a:srgbClr val="FF0000"/>
                    </a:solidFill>
                    <a:latin typeface="Times New Roman" panose="02020603050405020304" pitchFamily="18" charset="0"/>
                    <a:cs typeface="Times New Roman" panose="02020603050405020304" pitchFamily="18" charset="0"/>
                  </a:rPr>
                  <a:t>Мідний вік</a:t>
                </a:r>
              </a:p>
            </p:txBody>
          </p:sp>
        </p:grpSp>
        <p:grpSp>
          <p:nvGrpSpPr>
            <p:cNvPr id="6" name="Группа 5"/>
            <p:cNvGrpSpPr/>
            <p:nvPr/>
          </p:nvGrpSpPr>
          <p:grpSpPr>
            <a:xfrm>
              <a:off x="155575" y="4830763"/>
              <a:ext cx="3709988" cy="1933575"/>
              <a:chOff x="155575" y="4830763"/>
              <a:chExt cx="3709988" cy="1933575"/>
            </a:xfrm>
          </p:grpSpPr>
          <p:sp>
            <p:nvSpPr>
              <p:cNvPr id="11273" name="Rectangle 359"/>
              <p:cNvSpPr>
                <a:spLocks noChangeArrowheads="1"/>
              </p:cNvSpPr>
              <p:nvPr/>
            </p:nvSpPr>
            <p:spPr bwMode="auto">
              <a:xfrm>
                <a:off x="155575" y="4830763"/>
                <a:ext cx="3709988" cy="639762"/>
              </a:xfrm>
              <a:prstGeom prst="rect">
                <a:avLst/>
              </a:prstGeom>
              <a:solidFill>
                <a:srgbClr val="C0C0C0"/>
              </a:solidFill>
              <a:ln w="9525">
                <a:noFill/>
                <a:miter lim="800000"/>
                <a:headEnd/>
                <a:tailEnd/>
              </a:ln>
            </p:spPr>
            <p:txBody>
              <a:bodyPr anchor="ctr"/>
              <a:lstStyle/>
              <a:p>
                <a:pPr algn="ctr"/>
                <a:r>
                  <a:rPr lang="uk-UA" b="1" dirty="0">
                    <a:solidFill>
                      <a:srgbClr val="FF0000"/>
                    </a:solidFill>
                    <a:latin typeface="Times New Roman" panose="02020603050405020304" pitchFamily="18" charset="0"/>
                    <a:cs typeface="Times New Roman" panose="02020603050405020304" pitchFamily="18" charset="0"/>
                  </a:rPr>
                  <a:t>Кам’яний вік</a:t>
                </a:r>
              </a:p>
            </p:txBody>
          </p:sp>
          <p:sp>
            <p:nvSpPr>
              <p:cNvPr id="11277" name="Rectangle 363"/>
              <p:cNvSpPr>
                <a:spLocks noChangeArrowheads="1"/>
              </p:cNvSpPr>
              <p:nvPr/>
            </p:nvSpPr>
            <p:spPr bwMode="auto">
              <a:xfrm>
                <a:off x="2306638" y="5464175"/>
                <a:ext cx="1558925" cy="701675"/>
              </a:xfrm>
              <a:prstGeom prst="rect">
                <a:avLst/>
              </a:prstGeom>
              <a:solidFill>
                <a:srgbClr val="C0C0C0"/>
              </a:solidFill>
              <a:ln w="9525">
                <a:noFill/>
                <a:miter lim="800000"/>
                <a:headEnd/>
                <a:tailEnd/>
              </a:ln>
            </p:spPr>
            <p:txBody>
              <a:bodyPr anchor="ctr"/>
              <a:lstStyle/>
              <a:p>
                <a:pPr algn="ctr"/>
                <a:r>
                  <a:rPr lang="uk-UA" dirty="0">
                    <a:solidFill>
                      <a:srgbClr val="00B050"/>
                    </a:solidFill>
                    <a:latin typeface="Times New Roman" panose="02020603050405020304" pitchFamily="18" charset="0"/>
                    <a:cs typeface="Times New Roman" pitchFamily="18" charset="0"/>
                  </a:rPr>
                  <a:t>VI - III тис. </a:t>
                </a:r>
                <a:br>
                  <a:rPr lang="uk-UA" dirty="0">
                    <a:solidFill>
                      <a:srgbClr val="00B050"/>
                    </a:solidFill>
                    <a:latin typeface="Times New Roman" panose="02020603050405020304" pitchFamily="18" charset="0"/>
                    <a:cs typeface="Times New Roman" pitchFamily="18" charset="0"/>
                  </a:rPr>
                </a:br>
                <a:r>
                  <a:rPr lang="uk-UA" dirty="0">
                    <a:solidFill>
                      <a:srgbClr val="00B050"/>
                    </a:solidFill>
                    <a:latin typeface="Times New Roman" panose="02020603050405020304" pitchFamily="18" charset="0"/>
                    <a:cs typeface="Times New Roman" pitchFamily="18" charset="0"/>
                  </a:rPr>
                  <a:t>до н.е.</a:t>
                </a:r>
              </a:p>
            </p:txBody>
          </p:sp>
          <p:sp>
            <p:nvSpPr>
              <p:cNvPr id="11278" name="Rectangle 364"/>
              <p:cNvSpPr>
                <a:spLocks noChangeArrowheads="1"/>
              </p:cNvSpPr>
              <p:nvPr/>
            </p:nvSpPr>
            <p:spPr bwMode="auto">
              <a:xfrm>
                <a:off x="1285875" y="5464175"/>
                <a:ext cx="1020763" cy="701675"/>
              </a:xfrm>
              <a:prstGeom prst="rect">
                <a:avLst/>
              </a:prstGeom>
              <a:solidFill>
                <a:srgbClr val="C0C0C0"/>
              </a:solidFill>
              <a:ln w="9525">
                <a:noFill/>
                <a:miter lim="800000"/>
                <a:headEnd/>
                <a:tailEnd/>
              </a:ln>
            </p:spPr>
            <p:txBody>
              <a:bodyPr anchor="ctr"/>
              <a:lstStyle/>
              <a:p>
                <a:pPr algn="ctr"/>
                <a:endParaRPr lang="ru-RU">
                  <a:solidFill>
                    <a:schemeClr val="bg1"/>
                  </a:solidFill>
                  <a:latin typeface="Franklin Gothic Heavy" pitchFamily="34" charset="0"/>
                  <a:cs typeface="Times New Roman" pitchFamily="18" charset="0"/>
                </a:endParaRPr>
              </a:p>
            </p:txBody>
          </p:sp>
          <p:sp>
            <p:nvSpPr>
              <p:cNvPr id="11279" name="Rectangle 365"/>
              <p:cNvSpPr>
                <a:spLocks noChangeArrowheads="1"/>
              </p:cNvSpPr>
              <p:nvPr/>
            </p:nvSpPr>
            <p:spPr bwMode="auto">
              <a:xfrm>
                <a:off x="155575" y="5464175"/>
                <a:ext cx="1130300" cy="701675"/>
              </a:xfrm>
              <a:prstGeom prst="rect">
                <a:avLst/>
              </a:prstGeom>
              <a:solidFill>
                <a:srgbClr val="C0C0C0"/>
              </a:solidFill>
              <a:ln w="9525">
                <a:noFill/>
                <a:miter lim="800000"/>
                <a:headEnd/>
                <a:tailEnd/>
              </a:ln>
            </p:spPr>
            <p:txBody>
              <a:bodyPr anchor="ctr"/>
              <a:lstStyle/>
              <a:p>
                <a:pPr algn="ctr"/>
                <a:endParaRPr lang="ru-RU">
                  <a:solidFill>
                    <a:schemeClr val="bg1"/>
                  </a:solidFill>
                  <a:latin typeface="Franklin Gothic Heavy" pitchFamily="34" charset="0"/>
                  <a:cs typeface="Times New Roman" pitchFamily="18" charset="0"/>
                </a:endParaRPr>
              </a:p>
            </p:txBody>
          </p:sp>
          <p:sp>
            <p:nvSpPr>
              <p:cNvPr id="11283" name="Rectangle 369"/>
              <p:cNvSpPr>
                <a:spLocks noChangeArrowheads="1"/>
              </p:cNvSpPr>
              <p:nvPr/>
            </p:nvSpPr>
            <p:spPr bwMode="auto">
              <a:xfrm>
                <a:off x="2306638" y="6124575"/>
                <a:ext cx="1558925" cy="639763"/>
              </a:xfrm>
              <a:prstGeom prst="rect">
                <a:avLst/>
              </a:prstGeom>
              <a:solidFill>
                <a:srgbClr val="C0C0C0"/>
              </a:solidFill>
              <a:ln w="9525">
                <a:noFill/>
                <a:miter lim="800000"/>
                <a:headEnd/>
                <a:tailEnd/>
              </a:ln>
            </p:spPr>
            <p:txBody>
              <a:bodyPr anchor="ctr"/>
              <a:lstStyle/>
              <a:p>
                <a:pPr algn="ctr"/>
                <a:r>
                  <a:rPr lang="uk-UA" dirty="0">
                    <a:solidFill>
                      <a:srgbClr val="FFFF00"/>
                    </a:solidFill>
                    <a:latin typeface="Times New Roman" panose="02020603050405020304" pitchFamily="18" charset="0"/>
                    <a:cs typeface="Times New Roman" panose="02020603050405020304" pitchFamily="18" charset="0"/>
                  </a:rPr>
                  <a:t>Неоліт</a:t>
                </a:r>
              </a:p>
            </p:txBody>
          </p:sp>
          <p:sp>
            <p:nvSpPr>
              <p:cNvPr id="11284" name="Rectangle 370"/>
              <p:cNvSpPr>
                <a:spLocks noChangeArrowheads="1"/>
              </p:cNvSpPr>
              <p:nvPr/>
            </p:nvSpPr>
            <p:spPr bwMode="auto">
              <a:xfrm>
                <a:off x="1285875" y="6124575"/>
                <a:ext cx="1020763" cy="639763"/>
              </a:xfrm>
              <a:prstGeom prst="rect">
                <a:avLst/>
              </a:prstGeom>
              <a:solidFill>
                <a:srgbClr val="C0C0C0"/>
              </a:solidFill>
              <a:ln w="9525">
                <a:noFill/>
                <a:miter lim="800000"/>
                <a:headEnd/>
                <a:tailEnd/>
              </a:ln>
            </p:spPr>
            <p:txBody>
              <a:bodyPr anchor="ctr"/>
              <a:lstStyle/>
              <a:p>
                <a:pPr algn="ctr"/>
                <a:r>
                  <a:rPr lang="uk-UA" dirty="0">
                    <a:solidFill>
                      <a:srgbClr val="FFFF00"/>
                    </a:solidFill>
                    <a:latin typeface="Times New Roman" panose="02020603050405020304" pitchFamily="18" charset="0"/>
                    <a:cs typeface="Times New Roman" panose="02020603050405020304" pitchFamily="18" charset="0"/>
                  </a:rPr>
                  <a:t>Мезоліт</a:t>
                </a:r>
              </a:p>
            </p:txBody>
          </p:sp>
          <p:sp>
            <p:nvSpPr>
              <p:cNvPr id="11285" name="Rectangle 371"/>
              <p:cNvSpPr>
                <a:spLocks noChangeArrowheads="1"/>
              </p:cNvSpPr>
              <p:nvPr/>
            </p:nvSpPr>
            <p:spPr bwMode="auto">
              <a:xfrm>
                <a:off x="155575" y="6124575"/>
                <a:ext cx="1130300" cy="639763"/>
              </a:xfrm>
              <a:prstGeom prst="rect">
                <a:avLst/>
              </a:prstGeom>
              <a:solidFill>
                <a:srgbClr val="C0C0C0"/>
              </a:solidFill>
              <a:ln w="9525">
                <a:noFill/>
                <a:miter lim="800000"/>
                <a:headEnd/>
                <a:tailEnd/>
              </a:ln>
            </p:spPr>
            <p:txBody>
              <a:bodyPr anchor="ctr"/>
              <a:lstStyle/>
              <a:p>
                <a:pPr algn="ctr"/>
                <a:r>
                  <a:rPr lang="uk-UA" dirty="0">
                    <a:solidFill>
                      <a:srgbClr val="FFFF00"/>
                    </a:solidFill>
                    <a:latin typeface="Times New Roman" panose="02020603050405020304" pitchFamily="18" charset="0"/>
                    <a:cs typeface="Times New Roman" panose="02020603050405020304" pitchFamily="18" charset="0"/>
                  </a:rPr>
                  <a:t>Палеоліт</a:t>
                </a:r>
              </a:p>
            </p:txBody>
          </p:sp>
        </p:grpSp>
        <p:sp>
          <p:nvSpPr>
            <p:cNvPr id="11294" name="Line 380"/>
            <p:cNvSpPr>
              <a:spLocks noChangeShapeType="1"/>
            </p:cNvSpPr>
            <p:nvPr/>
          </p:nvSpPr>
          <p:spPr bwMode="auto">
            <a:xfrm>
              <a:off x="5907088" y="4843463"/>
              <a:ext cx="1287462" cy="0"/>
            </a:xfrm>
            <a:prstGeom prst="line">
              <a:avLst/>
            </a:prstGeom>
            <a:noFill/>
            <a:ln w="12700" cap="sq">
              <a:noFill/>
              <a:round/>
              <a:headEnd/>
              <a:tailEnd/>
            </a:ln>
          </p:spPr>
          <p:txBody>
            <a:bodyPr/>
            <a:lstStyle/>
            <a:p>
              <a:endParaRPr lang="ru-RU"/>
            </a:p>
          </p:txBody>
        </p:sp>
        <p:sp>
          <p:nvSpPr>
            <p:cNvPr id="11295" name="Line 381"/>
            <p:cNvSpPr>
              <a:spLocks noChangeShapeType="1"/>
            </p:cNvSpPr>
            <p:nvPr/>
          </p:nvSpPr>
          <p:spPr bwMode="auto">
            <a:xfrm>
              <a:off x="7194550" y="4843463"/>
              <a:ext cx="1166813" cy="0"/>
            </a:xfrm>
            <a:prstGeom prst="line">
              <a:avLst/>
            </a:prstGeom>
            <a:noFill/>
            <a:ln w="12700" cap="sq">
              <a:noFill/>
              <a:round/>
              <a:headEnd/>
              <a:tailEnd/>
            </a:ln>
          </p:spPr>
          <p:txBody>
            <a:bodyPr/>
            <a:lstStyle/>
            <a:p>
              <a:endParaRPr lang="ru-RU"/>
            </a:p>
          </p:txBody>
        </p:sp>
      </p:grpSp>
      <p:sp>
        <p:nvSpPr>
          <p:cNvPr id="11290" name="Line 376"/>
          <p:cNvSpPr>
            <a:spLocks noChangeShapeType="1"/>
          </p:cNvSpPr>
          <p:nvPr/>
        </p:nvSpPr>
        <p:spPr bwMode="auto">
          <a:xfrm>
            <a:off x="1285875" y="4843463"/>
            <a:ext cx="1020763" cy="0"/>
          </a:xfrm>
          <a:prstGeom prst="line">
            <a:avLst/>
          </a:prstGeom>
          <a:noFill/>
          <a:ln w="12700" cap="sq">
            <a:noFill/>
            <a:round/>
            <a:headEnd/>
            <a:tailEnd/>
          </a:ln>
        </p:spPr>
        <p:txBody>
          <a:bodyPr/>
          <a:lstStyle/>
          <a:p>
            <a:endParaRPr lang="ru-RU"/>
          </a:p>
        </p:txBody>
      </p:sp>
      <p:sp>
        <p:nvSpPr>
          <p:cNvPr id="11291" name="Line 377"/>
          <p:cNvSpPr>
            <a:spLocks noChangeShapeType="1"/>
          </p:cNvSpPr>
          <p:nvPr/>
        </p:nvSpPr>
        <p:spPr bwMode="auto">
          <a:xfrm>
            <a:off x="155575" y="5483225"/>
            <a:ext cx="0" cy="639763"/>
          </a:xfrm>
          <a:prstGeom prst="line">
            <a:avLst/>
          </a:prstGeom>
          <a:noFill/>
          <a:ln w="12700" cap="sq">
            <a:noFill/>
            <a:round/>
            <a:headEnd/>
            <a:tailEnd/>
          </a:ln>
        </p:spPr>
        <p:txBody>
          <a:bodyPr/>
          <a:lstStyle/>
          <a:p>
            <a:endParaRPr lang="ru-RU"/>
          </a:p>
        </p:txBody>
      </p:sp>
      <p:sp>
        <p:nvSpPr>
          <p:cNvPr id="11292" name="Line 378"/>
          <p:cNvSpPr>
            <a:spLocks noChangeShapeType="1"/>
          </p:cNvSpPr>
          <p:nvPr/>
        </p:nvSpPr>
        <p:spPr bwMode="auto">
          <a:xfrm>
            <a:off x="2230438" y="4843463"/>
            <a:ext cx="1558925" cy="0"/>
          </a:xfrm>
          <a:prstGeom prst="line">
            <a:avLst/>
          </a:prstGeom>
          <a:noFill/>
          <a:ln w="12700" cap="sq">
            <a:noFill/>
            <a:round/>
            <a:headEnd/>
            <a:tailEnd/>
          </a:ln>
        </p:spPr>
        <p:txBody>
          <a:bodyPr/>
          <a:lstStyle/>
          <a:p>
            <a:endParaRPr lang="ru-RU"/>
          </a:p>
        </p:txBody>
      </p:sp>
      <p:sp>
        <p:nvSpPr>
          <p:cNvPr id="11293" name="Line 379"/>
          <p:cNvSpPr>
            <a:spLocks noChangeShapeType="1"/>
          </p:cNvSpPr>
          <p:nvPr/>
        </p:nvSpPr>
        <p:spPr bwMode="auto">
          <a:xfrm>
            <a:off x="3865563" y="4843463"/>
            <a:ext cx="2041525" cy="0"/>
          </a:xfrm>
          <a:prstGeom prst="line">
            <a:avLst/>
          </a:prstGeom>
          <a:noFill/>
          <a:ln w="12700" cap="sq">
            <a:noFill/>
            <a:round/>
            <a:headEnd/>
            <a:tailEnd/>
          </a:ln>
        </p:spPr>
        <p:txBody>
          <a:bodyPr/>
          <a:lstStyle/>
          <a:p>
            <a:endParaRPr lang="ru-RU"/>
          </a:p>
        </p:txBody>
      </p:sp>
      <p:sp>
        <p:nvSpPr>
          <p:cNvPr id="11296" name="Line 382"/>
          <p:cNvSpPr>
            <a:spLocks noChangeShapeType="1"/>
          </p:cNvSpPr>
          <p:nvPr/>
        </p:nvSpPr>
        <p:spPr bwMode="auto">
          <a:xfrm>
            <a:off x="8361363" y="5483225"/>
            <a:ext cx="0" cy="639763"/>
          </a:xfrm>
          <a:prstGeom prst="line">
            <a:avLst/>
          </a:prstGeom>
          <a:noFill/>
          <a:ln w="12700" cap="sq">
            <a:noFill/>
            <a:round/>
            <a:headEnd/>
            <a:tailEnd/>
          </a:ln>
        </p:spPr>
        <p:txBody>
          <a:bodyPr/>
          <a:lstStyle/>
          <a:p>
            <a:endParaRPr lang="ru-RU"/>
          </a:p>
        </p:txBody>
      </p:sp>
      <p:sp>
        <p:nvSpPr>
          <p:cNvPr id="11297" name="Line 383"/>
          <p:cNvSpPr>
            <a:spLocks noChangeShapeType="1"/>
          </p:cNvSpPr>
          <p:nvPr/>
        </p:nvSpPr>
        <p:spPr bwMode="auto">
          <a:xfrm>
            <a:off x="155575" y="6122988"/>
            <a:ext cx="0" cy="639762"/>
          </a:xfrm>
          <a:prstGeom prst="line">
            <a:avLst/>
          </a:prstGeom>
          <a:noFill/>
          <a:ln w="12700" cap="sq">
            <a:noFill/>
            <a:round/>
            <a:headEnd/>
            <a:tailEnd/>
          </a:ln>
        </p:spPr>
        <p:txBody>
          <a:bodyPr/>
          <a:lstStyle/>
          <a:p>
            <a:endParaRPr lang="ru-RU"/>
          </a:p>
        </p:txBody>
      </p:sp>
      <p:sp>
        <p:nvSpPr>
          <p:cNvPr id="11298" name="Line 384"/>
          <p:cNvSpPr>
            <a:spLocks noChangeShapeType="1"/>
          </p:cNvSpPr>
          <p:nvPr/>
        </p:nvSpPr>
        <p:spPr bwMode="auto">
          <a:xfrm>
            <a:off x="8361363" y="6122988"/>
            <a:ext cx="0" cy="639762"/>
          </a:xfrm>
          <a:prstGeom prst="line">
            <a:avLst/>
          </a:prstGeom>
          <a:noFill/>
          <a:ln w="12700" cap="sq">
            <a:noFill/>
            <a:round/>
            <a:headEnd/>
            <a:tailEnd/>
          </a:ln>
        </p:spPr>
        <p:txBody>
          <a:bodyPr/>
          <a:lstStyle/>
          <a:p>
            <a:endParaRPr lang="ru-RU"/>
          </a:p>
        </p:txBody>
      </p:sp>
      <p:sp>
        <p:nvSpPr>
          <p:cNvPr id="11299" name="Line 385"/>
          <p:cNvSpPr>
            <a:spLocks noChangeShapeType="1"/>
          </p:cNvSpPr>
          <p:nvPr/>
        </p:nvSpPr>
        <p:spPr bwMode="auto">
          <a:xfrm>
            <a:off x="3865563" y="6762750"/>
            <a:ext cx="2041525" cy="0"/>
          </a:xfrm>
          <a:prstGeom prst="line">
            <a:avLst/>
          </a:prstGeom>
          <a:noFill/>
          <a:ln w="12700" cap="sq">
            <a:noFill/>
            <a:round/>
            <a:headEnd/>
            <a:tailEnd/>
          </a:ln>
        </p:spPr>
        <p:txBody>
          <a:bodyPr/>
          <a:lstStyle/>
          <a:p>
            <a:endParaRPr lang="ru-RU"/>
          </a:p>
        </p:txBody>
      </p:sp>
      <p:sp>
        <p:nvSpPr>
          <p:cNvPr id="11300" name="Line 386"/>
          <p:cNvSpPr>
            <a:spLocks noChangeShapeType="1"/>
          </p:cNvSpPr>
          <p:nvPr/>
        </p:nvSpPr>
        <p:spPr bwMode="auto">
          <a:xfrm>
            <a:off x="5907088" y="6762750"/>
            <a:ext cx="1287462" cy="0"/>
          </a:xfrm>
          <a:prstGeom prst="line">
            <a:avLst/>
          </a:prstGeom>
          <a:noFill/>
          <a:ln w="12700" cap="sq">
            <a:noFill/>
            <a:round/>
            <a:headEnd/>
            <a:tailEnd/>
          </a:ln>
        </p:spPr>
        <p:txBody>
          <a:bodyPr/>
          <a:lstStyle/>
          <a:p>
            <a:endParaRPr lang="ru-RU"/>
          </a:p>
        </p:txBody>
      </p:sp>
      <p:sp>
        <p:nvSpPr>
          <p:cNvPr id="11301" name="Line 387"/>
          <p:cNvSpPr>
            <a:spLocks noChangeShapeType="1"/>
          </p:cNvSpPr>
          <p:nvPr/>
        </p:nvSpPr>
        <p:spPr bwMode="auto">
          <a:xfrm>
            <a:off x="7194550" y="6762750"/>
            <a:ext cx="1166813" cy="0"/>
          </a:xfrm>
          <a:prstGeom prst="line">
            <a:avLst/>
          </a:prstGeom>
          <a:noFill/>
          <a:ln w="12700" cap="sq">
            <a:noFill/>
            <a:round/>
            <a:headEnd/>
            <a:tailEnd/>
          </a:ln>
        </p:spPr>
        <p:txBody>
          <a:bodyPr/>
          <a:lstStyle/>
          <a:p>
            <a:endParaRPr lang="ru-RU"/>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67586"/>
                                        </p:tgtEl>
                                        <p:attrNameLst>
                                          <p:attrName>ppt_x</p:attrName>
                                          <p:attrName>ppt_y</p:attrName>
                                        </p:attrNameLst>
                                      </p:cBhvr>
                                    </p:animMotion>
                                  </p:childTnLst>
                                </p:cTn>
                              </p:par>
                            </p:childTnLst>
                          </p:cTn>
                        </p:par>
                        <p:par>
                          <p:cTn id="7" fill="hold">
                            <p:stCondLst>
                              <p:cond delay="4200"/>
                            </p:stCondLst>
                            <p:childTnLst>
                              <p:par>
                                <p:cTn id="8" presetID="10" presetClass="entr" presetSubtype="0" fill="hold" grpId="0" nodeType="afterEffect">
                                  <p:stCondLst>
                                    <p:cond delay="0"/>
                                  </p:stCondLst>
                                  <p:childTnLst>
                                    <p:set>
                                      <p:cBhvr>
                                        <p:cTn id="9" dur="1" fill="hold">
                                          <p:stCondLst>
                                            <p:cond delay="0"/>
                                          </p:stCondLst>
                                        </p:cTn>
                                        <p:tgtEl>
                                          <p:spTgt spid="67975">
                                            <p:txEl>
                                              <p:pRg st="0" end="0"/>
                                            </p:txEl>
                                          </p:spTgt>
                                        </p:tgtEl>
                                        <p:attrNameLst>
                                          <p:attrName>style.visibility</p:attrName>
                                        </p:attrNameLst>
                                      </p:cBhvr>
                                      <p:to>
                                        <p:strVal val="visible"/>
                                      </p:to>
                                    </p:set>
                                    <p:animEffect transition="in" filter="fade">
                                      <p:cBhvr>
                                        <p:cTn id="10" dur="1000">
                                          <p:stCondLst>
                                            <p:cond delay="0"/>
                                          </p:stCondLst>
                                        </p:cTn>
                                        <p:tgtEl>
                                          <p:spTgt spid="67975">
                                            <p:txEl>
                                              <p:pRg st="0" end="0"/>
                                            </p:txEl>
                                          </p:spTgt>
                                        </p:tgtEl>
                                      </p:cBhvr>
                                    </p:animEffect>
                                  </p:childTnLst>
                                </p:cTn>
                              </p:par>
                            </p:childTnLst>
                          </p:cTn>
                        </p:par>
                        <p:par>
                          <p:cTn id="11" fill="hold">
                            <p:stCondLst>
                              <p:cond delay="5200"/>
                            </p:stCondLst>
                            <p:childTnLst>
                              <p:par>
                                <p:cTn id="12" presetID="10" presetClass="entr" presetSubtype="0" fill="hold" grpId="0" nodeType="afterEffect">
                                  <p:stCondLst>
                                    <p:cond delay="0"/>
                                  </p:stCondLst>
                                  <p:childTnLst>
                                    <p:set>
                                      <p:cBhvr>
                                        <p:cTn id="13" dur="1" fill="hold">
                                          <p:stCondLst>
                                            <p:cond delay="0"/>
                                          </p:stCondLst>
                                        </p:cTn>
                                        <p:tgtEl>
                                          <p:spTgt spid="67975">
                                            <p:txEl>
                                              <p:pRg st="1" end="1"/>
                                            </p:txEl>
                                          </p:spTgt>
                                        </p:tgtEl>
                                        <p:attrNameLst>
                                          <p:attrName>style.visibility</p:attrName>
                                        </p:attrNameLst>
                                      </p:cBhvr>
                                      <p:to>
                                        <p:strVal val="visible"/>
                                      </p:to>
                                    </p:set>
                                    <p:animEffect transition="in" filter="fade">
                                      <p:cBhvr>
                                        <p:cTn id="14" dur="1000">
                                          <p:stCondLst>
                                            <p:cond delay="0"/>
                                          </p:stCondLst>
                                        </p:cTn>
                                        <p:tgtEl>
                                          <p:spTgt spid="679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9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7" name="Rectangle 7"/>
          <p:cNvSpPr>
            <a:spLocks noGrp="1" noChangeArrowheads="1"/>
          </p:cNvSpPr>
          <p:nvPr>
            <p:ph type="title"/>
          </p:nvPr>
        </p:nvSpPr>
        <p:spPr>
          <a:xfrm>
            <a:off x="1692275" y="274638"/>
            <a:ext cx="6994525" cy="1143000"/>
          </a:xfrm>
        </p:spPr>
        <p:txBody>
          <a:bodyPr/>
          <a:lstStyle/>
          <a:p>
            <a:pPr eaLnBrk="1" hangingPunct="1"/>
            <a:r>
              <a:rPr lang="uk-UA" sz="4000" smtClean="0"/>
              <a:t>Територія поширення</a:t>
            </a:r>
            <a:endParaRPr lang="ru-RU" sz="4000" smtClean="0"/>
          </a:p>
        </p:txBody>
      </p:sp>
      <p:pic>
        <p:nvPicPr>
          <p:cNvPr id="12291" name="Picture 4" descr="06041005e"/>
          <p:cNvPicPr>
            <a:picLocks noGrp="1" noChangeAspect="1" noChangeArrowheads="1"/>
          </p:cNvPicPr>
          <p:nvPr>
            <p:ph sz="quarter" idx="13"/>
          </p:nvPr>
        </p:nvPicPr>
        <p:blipFill>
          <a:blip r:embed="rId3" cstate="email"/>
          <a:srcRect/>
          <a:stretch>
            <a:fillRect/>
          </a:stretch>
        </p:blipFill>
        <p:spPr>
          <a:xfrm>
            <a:off x="12700" y="0"/>
            <a:ext cx="1622425" cy="6873875"/>
          </a:xfrm>
        </p:spPr>
      </p:pic>
      <p:sp>
        <p:nvSpPr>
          <p:cNvPr id="66563" name="Rectangle 3"/>
          <p:cNvSpPr>
            <a:spLocks noGrp="1" noChangeArrowheads="1"/>
          </p:cNvSpPr>
          <p:nvPr>
            <p:ph type="body" idx="4294967295"/>
          </p:nvPr>
        </p:nvSpPr>
        <p:spPr>
          <a:xfrm>
            <a:off x="0" y="1268413"/>
            <a:ext cx="3600450" cy="5256212"/>
          </a:xfrm>
          <a:noFill/>
        </p:spPr>
        <p:txBody>
          <a:bodyPr>
            <a:normAutofit/>
          </a:bodyPr>
          <a:lstStyle/>
          <a:p>
            <a:pPr marL="0" indent="0" eaLnBrk="1" hangingPunct="1">
              <a:lnSpc>
                <a:spcPct val="80000"/>
              </a:lnSpc>
              <a:buClr>
                <a:srgbClr val="D9D400"/>
              </a:buClr>
              <a:buFontTx/>
              <a:buBlip>
                <a:blip r:embed="rId4"/>
              </a:buBlip>
            </a:pPr>
            <a:r>
              <a:rPr lang="uk-UA" sz="2100" smtClean="0"/>
              <a:t>Величезна територія лісостепової і частково степової смуги Правобе-</a:t>
            </a:r>
            <a:br>
              <a:rPr lang="uk-UA" sz="2100" smtClean="0"/>
            </a:br>
            <a:r>
              <a:rPr lang="uk-UA" sz="2100" smtClean="0"/>
              <a:t>режної України, Молдови і Східної Румунії, межиріччя Дніпра й Дністра, сягаючи на півночі волинського і київського Полісся та пониззя р. Десни, а на півдні – причорноморських степів</a:t>
            </a:r>
          </a:p>
          <a:p>
            <a:pPr marL="0" indent="0" eaLnBrk="1" hangingPunct="1">
              <a:lnSpc>
                <a:spcPct val="80000"/>
              </a:lnSpc>
              <a:buClr>
                <a:srgbClr val="D9D400"/>
              </a:buClr>
              <a:buFontTx/>
              <a:buBlip>
                <a:blip r:embed="rId4"/>
              </a:buBlip>
            </a:pPr>
            <a:r>
              <a:rPr lang="uk-UA" sz="2100" smtClean="0"/>
              <a:t>За останніми археологіч-</a:t>
            </a:r>
            <a:br>
              <a:rPr lang="uk-UA" sz="2100" smtClean="0"/>
            </a:br>
            <a:r>
              <a:rPr lang="uk-UA" sz="2100" smtClean="0"/>
              <a:t>ними даними, площа території України, зайнята трипільськими племенами, на сьогодні дорівнює близько 600 тис. гектарів</a:t>
            </a:r>
            <a:r>
              <a:rPr lang="ru-RU" sz="2100" smtClean="0"/>
              <a:t> </a:t>
            </a:r>
          </a:p>
          <a:p>
            <a:pPr marL="0" indent="0" eaLnBrk="1" hangingPunct="1">
              <a:lnSpc>
                <a:spcPct val="80000"/>
              </a:lnSpc>
              <a:buClr>
                <a:srgbClr val="D9D400"/>
              </a:buClr>
              <a:buFontTx/>
              <a:buBlip>
                <a:blip r:embed="rId4"/>
              </a:buBlip>
            </a:pPr>
            <a:r>
              <a:rPr lang="uk-UA" sz="2100" smtClean="0"/>
              <a:t>На ній виявлено близько двох тисяч трипільських поселень </a:t>
            </a:r>
          </a:p>
        </p:txBody>
      </p:sp>
      <p:pic>
        <p:nvPicPr>
          <p:cNvPr id="66568" name="Picture 8" descr="center"/>
          <p:cNvPicPr>
            <a:picLocks noChangeAspect="1" noChangeArrowheads="1"/>
          </p:cNvPicPr>
          <p:nvPr/>
        </p:nvPicPr>
        <p:blipFill>
          <a:blip r:embed="rId5" cstate="email"/>
          <a:srcRect/>
          <a:stretch>
            <a:fillRect/>
          </a:stretch>
        </p:blipFill>
        <p:spPr bwMode="auto">
          <a:xfrm>
            <a:off x="5210175" y="4071938"/>
            <a:ext cx="3810000" cy="2641600"/>
          </a:xfrm>
          <a:prstGeom prst="rect">
            <a:avLst/>
          </a:prstGeom>
          <a:noFill/>
          <a:ln w="9525">
            <a:noFill/>
            <a:miter lim="800000"/>
            <a:headEnd/>
            <a:tailEnd/>
          </a:ln>
        </p:spPr>
      </p:pic>
      <p:pic>
        <p:nvPicPr>
          <p:cNvPr id="66570" name="Picture 10" descr="oldeurope"/>
          <p:cNvPicPr>
            <a:picLocks noChangeAspect="1" noChangeArrowheads="1"/>
          </p:cNvPicPr>
          <p:nvPr/>
        </p:nvPicPr>
        <p:blipFill>
          <a:blip r:embed="rId6" cstate="email"/>
          <a:srcRect/>
          <a:stretch>
            <a:fillRect/>
          </a:stretch>
        </p:blipFill>
        <p:spPr bwMode="auto">
          <a:xfrm>
            <a:off x="5178425" y="1341438"/>
            <a:ext cx="3779838" cy="257016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6568"/>
                                        </p:tgtEl>
                                        <p:attrNameLst>
                                          <p:attrName>style.visibility</p:attrName>
                                        </p:attrNameLst>
                                      </p:cBhvr>
                                      <p:to>
                                        <p:strVal val="visible"/>
                                      </p:to>
                                    </p:set>
                                    <p:animEffect transition="in" filter="diamond(in)">
                                      <p:cBhvr>
                                        <p:cTn id="7" dur="2000"/>
                                        <p:tgtEl>
                                          <p:spTgt spid="6656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6570"/>
                                        </p:tgtEl>
                                        <p:attrNameLst>
                                          <p:attrName>style.visibility</p:attrName>
                                        </p:attrNameLst>
                                      </p:cBhvr>
                                      <p:to>
                                        <p:strVal val="visible"/>
                                      </p:to>
                                    </p:set>
                                    <p:animEffect transition="in" filter="diamond(in)">
                                      <p:cBhvr>
                                        <p:cTn id="11" dur="2000"/>
                                        <p:tgtEl>
                                          <p:spTgt spid="66570"/>
                                        </p:tgtEl>
                                      </p:cBhvr>
                                    </p:animEffect>
                                  </p:childTnLst>
                                </p:cTn>
                              </p:par>
                            </p:childTnLst>
                          </p:cTn>
                        </p:par>
                        <p:par>
                          <p:cTn id="12" fill="hold">
                            <p:stCondLst>
                              <p:cond delay="4000"/>
                            </p:stCondLst>
                            <p:childTnLst>
                              <p:par>
                                <p:cTn id="13" presetID="1" presetClass="path" presetSubtype="0" accel="50000" decel="50000" fill="hold" grpId="0" nodeType="after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14" dur="2000" fill="hold"/>
                                        <p:tgtEl>
                                          <p:spTgt spid="66567"/>
                                        </p:tgtEl>
                                        <p:attrNameLst>
                                          <p:attrName>ppt_x</p:attrName>
                                          <p:attrName>ppt_y</p:attrName>
                                        </p:attrNameLst>
                                      </p:cBhvr>
                                    </p:animMotion>
                                  </p:childTnLst>
                                </p:cTn>
                              </p:par>
                            </p:childTnLst>
                          </p:cTn>
                        </p:par>
                        <p:par>
                          <p:cTn id="15" fill="hold">
                            <p:stCondLst>
                              <p:cond delay="9400"/>
                            </p:stCondLst>
                            <p:childTnLst>
                              <p:par>
                                <p:cTn id="16" presetID="10" presetClass="entr" presetSubtype="0" fill="hold" grpId="0" nodeType="afterEffect">
                                  <p:stCondLst>
                                    <p:cond delay="0"/>
                                  </p:stCondLst>
                                  <p:childTnLst>
                                    <p:set>
                                      <p:cBhvr>
                                        <p:cTn id="17" dur="1" fill="hold">
                                          <p:stCondLst>
                                            <p:cond delay="0"/>
                                          </p:stCondLst>
                                        </p:cTn>
                                        <p:tgtEl>
                                          <p:spTgt spid="66563">
                                            <p:txEl>
                                              <p:pRg st="0" end="0"/>
                                            </p:txEl>
                                          </p:spTgt>
                                        </p:tgtEl>
                                        <p:attrNameLst>
                                          <p:attrName>style.visibility</p:attrName>
                                        </p:attrNameLst>
                                      </p:cBhvr>
                                      <p:to>
                                        <p:strVal val="visible"/>
                                      </p:to>
                                    </p:set>
                                    <p:animEffect transition="in" filter="fade">
                                      <p:cBhvr>
                                        <p:cTn id="18" dur="2000">
                                          <p:stCondLst>
                                            <p:cond delay="0"/>
                                          </p:stCondLst>
                                        </p:cTn>
                                        <p:tgtEl>
                                          <p:spTgt spid="66563">
                                            <p:txEl>
                                              <p:pRg st="0" end="0"/>
                                            </p:txEl>
                                          </p:spTgt>
                                        </p:tgtEl>
                                      </p:cBhvr>
                                    </p:animEffect>
                                  </p:childTnLst>
                                </p:cTn>
                              </p:par>
                            </p:childTnLst>
                          </p:cTn>
                        </p:par>
                        <p:par>
                          <p:cTn id="19" fill="hold">
                            <p:stCondLst>
                              <p:cond delay="11400"/>
                            </p:stCondLst>
                            <p:childTnLst>
                              <p:par>
                                <p:cTn id="20" presetID="10" presetClass="entr" presetSubtype="0" fill="hold" grpId="0" nodeType="after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fade">
                                      <p:cBhvr>
                                        <p:cTn id="22" dur="2000">
                                          <p:stCondLst>
                                            <p:cond delay="0"/>
                                          </p:stCondLst>
                                        </p:cTn>
                                        <p:tgtEl>
                                          <p:spTgt spid="66563">
                                            <p:txEl>
                                              <p:pRg st="1" end="1"/>
                                            </p:txEl>
                                          </p:spTgt>
                                        </p:tgtEl>
                                      </p:cBhvr>
                                    </p:animEffect>
                                  </p:childTnLst>
                                </p:cTn>
                              </p:par>
                            </p:childTnLst>
                          </p:cTn>
                        </p:par>
                        <p:par>
                          <p:cTn id="23" fill="hold">
                            <p:stCondLst>
                              <p:cond delay="13400"/>
                            </p:stCondLst>
                            <p:childTnLst>
                              <p:par>
                                <p:cTn id="24" presetID="10" presetClass="entr" presetSubtype="0" fill="hold" grpId="0" nodeType="afterEffect">
                                  <p:stCondLst>
                                    <p:cond delay="0"/>
                                  </p:stCondLst>
                                  <p:childTnLst>
                                    <p:set>
                                      <p:cBhvr>
                                        <p:cTn id="25" dur="1" fill="hold">
                                          <p:stCondLst>
                                            <p:cond delay="0"/>
                                          </p:stCondLst>
                                        </p:cTn>
                                        <p:tgtEl>
                                          <p:spTgt spid="66563">
                                            <p:txEl>
                                              <p:pRg st="2" end="2"/>
                                            </p:txEl>
                                          </p:spTgt>
                                        </p:tgtEl>
                                        <p:attrNameLst>
                                          <p:attrName>style.visibility</p:attrName>
                                        </p:attrNameLst>
                                      </p:cBhvr>
                                      <p:to>
                                        <p:strVal val="visible"/>
                                      </p:to>
                                    </p:set>
                                    <p:animEffect transition="in" filter="fade">
                                      <p:cBhvr>
                                        <p:cTn id="26" dur="2000">
                                          <p:stCondLst>
                                            <p:cond delay="0"/>
                                          </p:stCondLst>
                                        </p:cTn>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p:bldP spid="6656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2258</TotalTime>
  <Words>2687</Words>
  <Application>Microsoft Office PowerPoint</Application>
  <PresentationFormat>Экран (4:3)</PresentationFormat>
  <Paragraphs>320</Paragraphs>
  <Slides>33</Slides>
  <Notes>32</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42" baseType="lpstr">
      <vt:lpstr>Arial</vt:lpstr>
      <vt:lpstr>Century Gothic</vt:lpstr>
      <vt:lpstr>Franklin Gothic Heavy</vt:lpstr>
      <vt:lpstr>Times New Roman</vt:lpstr>
      <vt:lpstr>Arial Black</vt:lpstr>
      <vt:lpstr>Wingdings</vt:lpstr>
      <vt:lpstr>Franklin Gothic Demi</vt:lpstr>
      <vt:lpstr>Soho</vt:lpstr>
      <vt:lpstr>Диаграмма</vt:lpstr>
      <vt:lpstr>Презентация PowerPoint</vt:lpstr>
      <vt:lpstr>Презентация PowerPoint</vt:lpstr>
      <vt:lpstr>Презентация PowerPoint</vt:lpstr>
      <vt:lpstr>Серпень 2003,  с.Тальянки, Черкащина</vt:lpstr>
      <vt:lpstr>Презентация PowerPoint</vt:lpstr>
      <vt:lpstr>Вікентій Хвойка</vt:lpstr>
      <vt:lpstr>Вікентій Хвойка</vt:lpstr>
      <vt:lpstr>Час існування</vt:lpstr>
      <vt:lpstr>Територія поширення</vt:lpstr>
      <vt:lpstr>Дискусія про походження трипільської культури </vt:lpstr>
      <vt:lpstr>Трипільські поселення.  Ранній етап (4000—3600 рр. до н. е.)</vt:lpstr>
      <vt:lpstr>Трипільські поселення. Середній етап (3600—3150 рр. до н. е.)</vt:lpstr>
      <vt:lpstr>Трипільські поселення.  Пізній етап (3150—2350 рр. до н. е.)</vt:lpstr>
      <vt:lpstr>Трипільські протоміста</vt:lpstr>
      <vt:lpstr>Трипільське житло </vt:lpstr>
      <vt:lpstr>Трипільське житло </vt:lpstr>
      <vt:lpstr>Макет житла трипільської культури раннього періоду</vt:lpstr>
      <vt:lpstr>Презентация PowerPoint</vt:lpstr>
      <vt:lpstr>Рільництво у трипільців </vt:lpstr>
      <vt:lpstr>Рільництво у трипільців </vt:lpstr>
      <vt:lpstr>Ремесла </vt:lpstr>
      <vt:lpstr>Гончарство </vt:lpstr>
      <vt:lpstr>Вироби  трипільських гончарів </vt:lpstr>
      <vt:lpstr>“Культура  мальованої кераміки”</vt:lpstr>
      <vt:lpstr>Прядіння й ткацтво</vt:lpstr>
      <vt:lpstr>Вбрання племен трипільської культури </vt:lpstr>
      <vt:lpstr>Вбрання племен трипільської культури</vt:lpstr>
      <vt:lpstr>Духовний світ трипільців </vt:lpstr>
      <vt:lpstr>"Колом, колом  Сонце вгору йде" </vt:lpstr>
      <vt:lpstr>Духовний світ трипільців </vt:lpstr>
      <vt:lpstr>Презентация PowerPoint</vt:lpstr>
      <vt:lpstr>Словник </vt:lpstr>
      <vt:lpstr>Використані джерела </vt:lpstr>
    </vt:vector>
  </TitlesOfParts>
  <Company>Hata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Трипільська археологічна культура</dc:title>
  <dc:creator>Nail</dc:creator>
  <cp:lastModifiedBy>pc</cp:lastModifiedBy>
  <cp:revision>87</cp:revision>
  <dcterms:created xsi:type="dcterms:W3CDTF">2006-07-14T14:48:30Z</dcterms:created>
  <dcterms:modified xsi:type="dcterms:W3CDTF">2013-11-05T19:57:04Z</dcterms:modified>
</cp:coreProperties>
</file>