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59" r:id="rId6"/>
    <p:sldId id="275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2" r:id="rId15"/>
    <p:sldId id="267" r:id="rId16"/>
    <p:sldId id="268" r:id="rId17"/>
    <p:sldId id="269" r:id="rId18"/>
    <p:sldId id="278" r:id="rId19"/>
    <p:sldId id="270" r:id="rId20"/>
    <p:sldId id="277" r:id="rId21"/>
    <p:sldId id="271" r:id="rId22"/>
    <p:sldId id="273" r:id="rId23"/>
    <p:sldId id="274" r:id="rId24"/>
    <p:sldId id="279" r:id="rId25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DF13-EF73-4106-8160-5D6E1E09B68F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114E-93CE-4F5B-A26C-8D4AA4779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DF13-EF73-4106-8160-5D6E1E09B68F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114E-93CE-4F5B-A26C-8D4AA4779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DF13-EF73-4106-8160-5D6E1E09B68F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114E-93CE-4F5B-A26C-8D4AA4779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DF13-EF73-4106-8160-5D6E1E09B68F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114E-93CE-4F5B-A26C-8D4AA4779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DF13-EF73-4106-8160-5D6E1E09B68F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114E-93CE-4F5B-A26C-8D4AA4779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DF13-EF73-4106-8160-5D6E1E09B68F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114E-93CE-4F5B-A26C-8D4AA4779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DF13-EF73-4106-8160-5D6E1E09B68F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114E-93CE-4F5B-A26C-8D4AA4779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DF13-EF73-4106-8160-5D6E1E09B68F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114E-93CE-4F5B-A26C-8D4AA4779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DF13-EF73-4106-8160-5D6E1E09B68F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114E-93CE-4F5B-A26C-8D4AA4779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DF13-EF73-4106-8160-5D6E1E09B68F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114E-93CE-4F5B-A26C-8D4AA4779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DF13-EF73-4106-8160-5D6E1E09B68F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114E-93CE-4F5B-A26C-8D4AA4779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5DF13-EF73-4106-8160-5D6E1E09B68F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5114E-93CE-4F5B-A26C-8D4AA4779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214422"/>
            <a:ext cx="5904656" cy="2428892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uk-UA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Українські народні казки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5500702"/>
            <a:ext cx="6143668" cy="1143506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Підготувала вчитель НВО №5 ім. Сергія Єфремова м. Хмельницького</a:t>
            </a:r>
          </a:p>
          <a:p>
            <a:r>
              <a:rPr lang="uk-UA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Данильчук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Г.С.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5040560" cy="2500306"/>
          </a:xfrm>
        </p:spPr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укавичка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5040560" cy="2500306"/>
          </a:xfrm>
        </p:spPr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-fotki.yandex.ru/get/3707/inmira.39/0_3a22d_fe53c26c_orig.i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96553">
            <a:off x="6147954" y="772036"/>
            <a:ext cx="2000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7" descr="Векторный клипарт - еж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209639">
            <a:off x="4710754" y="2970111"/>
            <a:ext cx="796925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6000792" cy="2500306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конкурс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“Впізнай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канвою”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928802"/>
            <a:ext cx="5214974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uk-UA" dirty="0" smtClean="0">
              <a:latin typeface="Arial Narrow" pitchFamily="34" charset="0"/>
            </a:endParaRPr>
          </a:p>
          <a:p>
            <a:pPr algn="ctr">
              <a:buNone/>
            </a:pPr>
            <a:r>
              <a:rPr lang="uk-UA" sz="4400" b="1" dirty="0" smtClean="0">
                <a:latin typeface="Arial Narrow" pitchFamily="34" charset="0"/>
              </a:rPr>
              <a:t>Проженімо, збирайтеся,  майнули, пошили, пішли,</a:t>
            </a:r>
          </a:p>
          <a:p>
            <a:pPr algn="ctr">
              <a:buNone/>
            </a:pPr>
            <a:r>
              <a:rPr lang="uk-UA" sz="4400" b="1" dirty="0" smtClean="0">
                <a:latin typeface="Arial Narrow" pitchFamily="34" charset="0"/>
              </a:rPr>
              <a:t> ідуть та ідуть, лежить, бери, узяли,</a:t>
            </a:r>
          </a:p>
          <a:p>
            <a:pPr algn="ctr">
              <a:buNone/>
            </a:pPr>
            <a:r>
              <a:rPr lang="uk-UA" sz="4400" b="1" dirty="0" smtClean="0">
                <a:latin typeface="Arial Narrow" pitchFamily="34" charset="0"/>
              </a:rPr>
              <a:t> ідуть та ідуть.</a:t>
            </a:r>
            <a:endParaRPr lang="ru-RU" sz="44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6715172" cy="2500306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конкурс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“Впізнай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канвою”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928802"/>
            <a:ext cx="5112568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uk-UA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   Наказує, йде, вернувся, </a:t>
            </a:r>
          </a:p>
          <a:p>
            <a:pPr algn="ctr">
              <a:buNone/>
            </a:pP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   поки почув, спізнився, узяв, пішов, грає, співає.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6000792" cy="18573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конкурс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“Характеристика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героїв”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428736"/>
            <a:ext cx="5112568" cy="5026029"/>
          </a:xfrm>
        </p:spPr>
        <p:txBody>
          <a:bodyPr>
            <a:normAutofit/>
          </a:bodyPr>
          <a:lstStyle/>
          <a:p>
            <a:endParaRPr lang="uk-UA" dirty="0" smtClean="0">
              <a:latin typeface="Arial Narrow" pitchFamily="34" charset="0"/>
            </a:endParaRPr>
          </a:p>
          <a:p>
            <a:pPr algn="just">
              <a:buNone/>
            </a:pPr>
            <a:r>
              <a:rPr lang="uk-UA" dirty="0" smtClean="0">
                <a:latin typeface="Arial Narrow" pitchFamily="34" charset="0"/>
              </a:rPr>
              <a:t>    - Хто з персонажів народних</a:t>
            </a:r>
          </a:p>
          <a:p>
            <a:pPr algn="just">
              <a:buNone/>
            </a:pPr>
            <a:r>
              <a:rPr lang="uk-UA" dirty="0" smtClean="0">
                <a:latin typeface="Arial Narrow" pitchFamily="34" charset="0"/>
              </a:rPr>
              <a:t>казок  весь час шкодить людям та звірам, але потім найчастіше дістає заслужену кару?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19460" name="Picture 4" descr="лисиц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143380"/>
            <a:ext cx="2571768" cy="271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5040560" cy="2500306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конкурс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“Характеристика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героїв”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928802"/>
            <a:ext cx="5112568" cy="4525963"/>
          </a:xfrm>
        </p:spPr>
        <p:txBody>
          <a:bodyPr/>
          <a:lstStyle/>
          <a:p>
            <a:pPr>
              <a:buNone/>
            </a:pPr>
            <a:endParaRPr lang="uk-UA" b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uk-UA" b="1" dirty="0" smtClean="0">
                <a:latin typeface="Arial Narrow" pitchFamily="34" charset="0"/>
              </a:rPr>
              <a:t>    - Який казковий герой провчив двох гризунів?</a:t>
            </a:r>
            <a:endParaRPr lang="ru-RU" b="1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</p:txBody>
      </p:sp>
      <p:pic>
        <p:nvPicPr>
          <p:cNvPr id="4" name="Рисунок 3" descr="півн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3571876"/>
            <a:ext cx="5024455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6929486" cy="2500306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 конкурс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“Віднови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прислів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я”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2000240"/>
            <a:ext cx="5112568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6600" dirty="0" smtClean="0">
                <a:latin typeface="Arial Narrow" pitchFamily="34" charset="0"/>
              </a:rPr>
              <a:t>    </a:t>
            </a:r>
            <a:endParaRPr lang="ru-RU" sz="6600" dirty="0"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3857628"/>
            <a:ext cx="257173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Словом,</a:t>
            </a:r>
            <a:endParaRPr lang="ru-RU" sz="4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2071678"/>
            <a:ext cx="2071702" cy="1200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коле.</a:t>
            </a:r>
            <a:endParaRPr lang="ru-RU" sz="4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2500306"/>
            <a:ext cx="135732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як</a:t>
            </a:r>
            <a:endParaRPr lang="ru-RU" sz="4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29322" y="2357430"/>
            <a:ext cx="257173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голками</a:t>
            </a:r>
            <a:endParaRPr lang="ru-RU" sz="4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57422" y="5572140"/>
            <a:ext cx="207170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ділом,</a:t>
            </a:r>
            <a:endParaRPr lang="ru-RU" sz="4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71868" y="4071942"/>
            <a:ext cx="135732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як</a:t>
            </a:r>
            <a:endParaRPr lang="ru-RU" sz="4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072198" y="4143380"/>
            <a:ext cx="221457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листом</a:t>
            </a:r>
            <a:endParaRPr lang="ru-RU" sz="4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72132" y="5500702"/>
            <a:ext cx="278608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стеле</a:t>
            </a:r>
            <a:endParaRPr lang="ru-RU" sz="4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42910" y="564357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/>
              <a:t>а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6929486" cy="2500306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 конкурс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“Віднови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прислів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я”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2000240"/>
            <a:ext cx="5112568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6600" dirty="0" smtClean="0">
                <a:latin typeface="Arial Narrow" pitchFamily="34" charset="0"/>
              </a:rPr>
              <a:t>    </a:t>
            </a:r>
            <a:endParaRPr lang="ru-RU" sz="6600" dirty="0"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928802"/>
            <a:ext cx="257173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Словом,</a:t>
            </a:r>
            <a:endParaRPr lang="ru-RU" sz="4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072298" y="3571876"/>
            <a:ext cx="2071702" cy="1200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коле.</a:t>
            </a:r>
            <a:endParaRPr lang="ru-RU" sz="4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86050" y="2143116"/>
            <a:ext cx="135732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як</a:t>
            </a:r>
            <a:endParaRPr lang="ru-RU" sz="4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57686" y="3643314"/>
            <a:ext cx="257173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голками</a:t>
            </a:r>
            <a:endParaRPr lang="ru-RU" sz="4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28662" y="3786190"/>
            <a:ext cx="207170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ділом,</a:t>
            </a:r>
            <a:endParaRPr lang="ru-RU" sz="4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000364" y="3714752"/>
            <a:ext cx="135732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як</a:t>
            </a:r>
            <a:endParaRPr lang="ru-RU" sz="4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2143116"/>
            <a:ext cx="221457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листом</a:t>
            </a:r>
            <a:endParaRPr lang="ru-RU" sz="4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357918" y="2143116"/>
            <a:ext cx="278608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стеле</a:t>
            </a:r>
            <a:endParaRPr lang="ru-RU" sz="4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37861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/>
              <a:t>а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5663552" cy="2500306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 конкурс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“Віднови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прислів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я”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928802"/>
            <a:ext cx="511256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6000" b="1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928934"/>
            <a:ext cx="30575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дружно -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5143512"/>
            <a:ext cx="24288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не буде</a:t>
            </a:r>
            <a:endParaRPr lang="ru-RU" sz="5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714620"/>
            <a:ext cx="307183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сутужно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4857760"/>
            <a:ext cx="3128978" cy="1271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Берись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5040560" cy="2500306"/>
          </a:xfrm>
        </p:spPr>
        <p:txBody>
          <a:bodyPr>
            <a:normAutofit/>
          </a:bodyPr>
          <a:lstStyle/>
          <a:p>
            <a:endParaRPr lang="ru-RU" dirty="0">
              <a:latin typeface="Haettenschweiler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500042"/>
            <a:ext cx="5112568" cy="5954723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atin typeface="Arial Narrow" pitchFamily="34" charset="0"/>
              </a:rPr>
              <a:t>Сьогодні ми казку сюди запросили,</a:t>
            </a:r>
          </a:p>
          <a:p>
            <a:pPr>
              <a:buNone/>
            </a:pPr>
            <a:r>
              <a:rPr lang="uk-UA" dirty="0" smtClean="0">
                <a:latin typeface="Arial Narrow" pitchFamily="34" charset="0"/>
              </a:rPr>
              <a:t>Щоб бачити казку і </a:t>
            </a:r>
            <a:r>
              <a:rPr lang="uk-UA" dirty="0" err="1" smtClean="0">
                <a:latin typeface="Arial Narrow" pitchFamily="34" charset="0"/>
              </a:rPr>
              <a:t>слухать</a:t>
            </a:r>
            <a:r>
              <a:rPr lang="uk-UA" dirty="0" smtClean="0">
                <a:latin typeface="Arial Narrow" pitchFamily="34" charset="0"/>
              </a:rPr>
              <a:t> гуртом,</a:t>
            </a:r>
          </a:p>
          <a:p>
            <a:pPr>
              <a:buNone/>
            </a:pPr>
            <a:r>
              <a:rPr lang="uk-UA" dirty="0" smtClean="0">
                <a:latin typeface="Arial Narrow" pitchFamily="34" charset="0"/>
              </a:rPr>
              <a:t>А казка в дорозі десь загубилась –</a:t>
            </a:r>
          </a:p>
          <a:p>
            <a:pPr>
              <a:buNone/>
            </a:pPr>
            <a:r>
              <a:rPr lang="uk-UA" dirty="0" smtClean="0">
                <a:latin typeface="Arial Narrow" pitchFamily="34" charset="0"/>
              </a:rPr>
              <a:t>Давайте її </a:t>
            </a:r>
            <a:r>
              <a:rPr lang="uk-UA" dirty="0" err="1" smtClean="0">
                <a:latin typeface="Arial Narrow" pitchFamily="34" charset="0"/>
              </a:rPr>
              <a:t>пошукаєм</a:t>
            </a:r>
            <a:r>
              <a:rPr lang="uk-UA" dirty="0" smtClean="0">
                <a:latin typeface="Arial Narrow" pitchFamily="34" charset="0"/>
              </a:rPr>
              <a:t> разом.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5122" name="AutoShape 2" descr="data:image/jpeg;base64,/9j/4AAQSkZJRgABAQAAAQABAAD/2wCEAAkGBxITEBQUEhQWFhUUFBcaGBcYGRgdHRcfFRUXGBcVGBoYHCggGBolHBYZITEhJSkrLy4uFyAzODQsNygtLisBCgoKDg0OGxAQGy8mICQsLDQ0NC8sLCwsLCwsLCwsMjQsLC8sLCwsLCwuLCwsLywsLCwsLCwsLCwsLCwsLCwsLP/AABEIAMkA+wMBEQACEQEDEQH/xAAcAAADAQADAQEAAAAAAAAAAAACAwQFAQYIAAf/xABBEAACAQMCAwYDBQUHAwUBAAABAhEAAyESMQRBUQUTImFxgTKRsQZCocHwM1Jys9EUI2JzsuHxgpLCBxWDotIX/8QAGgEAAgMBAQAAAAAAAAAAAAAAAgMBBAUABv/EADcRAAEDAgQDBgYCAgICAwAAAAEAAhEDIQQSMUFRYfATInGBkaEFMrHB0eEU8SNCM1JighUkQ//aAAwDAQACEQMRAD8A/cDUqEJqVCE1yhAaJCUDUQQlLaiCEpL0QSykvRhAUh6MJRU9yjCU5TXKMJLlNcpgSXKW5RhKKnejCWVO9EgKQ9ShSHqVCQ1ciSnrkQSWqEQSWqEYSWqEaU1QiCW1QiCS1CUQS+dCUQS7ogkTMGJGx9PKhRpDGhRBKY0JRBBEmOtCTCIJbVCJcTUKV6sNZ61EJqVCE1KhAalCUDUQQlLapmLoSkBwRIMg86ihWZVYHsNioqMcxxa7VKenhJKQ9GEoqe5RhKcprlGElymuUwJLlLcowlFTt5/rzotAggEwTC54/gyhXIZXEoy7MPLz5RQ06oeJ4eyKvQdScAbzoRuoL6EEg7jzB+lNaZEhIc0tMFTvRIUhq5EkvXIglNXIgktQlGElqhGlNUFEEpqhEEpqEoglNQlEEpqEoglNQowlNQlEFzw98o6sIlSDByDHUc6XUaHtLSjacplBxvEG47OQAWMwogCeg5CoYzI0NGyJzsxlIqVy9Wms9aiE1KhCa5QgNEhKiu8YFuaHxqA0nkeRB6GfqKoOx3ZYjsqtgdD+VYGHz0s7NRqFPxfHAF0gg6TpJ2JOBt5/Sq2K+KAZ6WUgwYnfrZHRwhOV8yJvySEvi3aznSxWOeGk/IGf+aRhsf8AxsGDYkOIjlv6I6uH7eueYBVF4gCSQB1NehqYmlSYHvMArKbRe92VokpL0+k8PaHt0KRUaWktOynuU4JDlNcowklTXKYElyluUYSihscMbhYD7qljgkwCBgDc5FQ+oGRO6mnSNSY2E9Bcm6bdtrbg+IhkBwUYGGnONSkgiZ26zSiMz87fPn/SsNdkp9m/jI2I477jYX9UN+yoV30lEJUBSVJ8Wo+HmfhBE+YnnXBz3OABk+alzKbGOcQQDFiBPl1oprl5QAGtXNJ1kKZ0y1tQumTkK/eHrDDeKMMfM5hNvqlOqU4DSwxe3Mjbwv5KS29sk/3TOPHgTIDKAuRPwtzjM+1ERU/7AaIWOon/AEJ19PU6dcBNfvW9DKA06pViFEZjSYO2kz/EOYODa1+aTp114IXPplmUTM8B6envyWe1NSgktQlGElqhGlNUIguERTqlohZGDk48ONv9qBxIiAjbG6mauKkKvhOx7l39mNR6AifYTJpL6rW6pzKTnaKTjuzrlokOpUjcEEEexrg9rtFJY5uoUDVy4L7iXUkaV0+EA5mSBk+QJ5cqAAjVHbZTNXFSgahRIahSvVprPWohNSoQmuUIDRISsXi73fEoE+FsFjyBIOIyDBG/0ry/xDGDEzTDNDYnrQrSo0ux7xdqEfD2jJ0y2wluQGwn3qnTp1a5ltxa55KXvEXsg4jhTJ1CNRkHcA4zHsPlXVqNWkZeLT6ImVbWUtx01FrjatJIA5sf4RhV+p38zbVa55q4h2aNBx+wH1Rhjw3JSETvw/JVd3evdsILQQvMPEEqa5TQkuU1yjCS5TXKYElyluUYSip3ooB1QZiDIK0LlljwllhnQbzQegdQTB3AOY8+k1Va4Cs5vGPorzmOOGY/WMx99fJTW1a5auszMbiBbqkkk6VJVpnkJBHvyNGcrKgaBY280DQ+pRLie82HDw6Ej9p3ZF69dZG712A4i13gYnmSBo+7EFpAg7YiKVXaxgIiLWj780/Cvq1C12Ym958DptCyeMsXLbd2reAg3MEwyqSCXiDjSVjkdsmrDXNe3MddPA9XVV7H0n5Ae7rY6jnHp+yo+2eEFtwUnu7iLctzvpcSAfMGR7UyjUL231Fj4pdekKb+7objwKzGpqUElqEowktUI0pqhEEpqhEEpqEogh70jY0BARgruX2Y7ZXiY4Xi/EGxbc/Eh5AE/dPT0qlXpFnfYr1CqH9x66t9p+yG4a+yHkcHqNwR7U2lUztlKq08joWI1GUAS2qCiQGoRLgVClerDWctRCalQhNcoUXG3bo+BAw6zn5Y+tUcVWxTD/iYCOtk+kyi4d90LMN12cF/Ayg40kSDgiSTInnXm8XXq1Hf5RlI5QrgaxjDluDzla/BAaBFbOEAFFsKpV+YrnilBRp6UddodTcDwUUz3gsS85ldA1FdxpOJ2kj3isDC9oHNdTbmI2j6q7DchDzAPNEjsfiTT56gZ9txXrsFi8XUflq0so4/pY+JoUGNmnUk8Eu5WwFmOU1yjCSVJdYCiLg3VAGOdoFMxJ2FIfjWN0TBgz/sYU9xY+JgKQcbUd8oUFmHZqZVNztcaLShf2Qcc4cOIYMMbifnNCKdd5mFLviVFoDWjSynTtfSPDbWTaNrUSZKwAJzBICgTHKmsw7yYJ0QH4g6O6zUQjT7Qur2z3aBLJkW1GkatJUsY+9k03sG/KXXd7ohjaubNk7rdtIMKC12qVEFFcaXWGJytxtZWQQZD5BHWOkWDQ7w70fmPwkNxXdgtmxG+hM/XdJ4/jTeVFIVVtK+gCZhmnQTzgQB6HmaJrDSMi8m/wCVD63bAA2yi34WU64B6/lT5SYtKQ1QUQSWqEaU1QUQSmqEQSmoSiCU1CUQTOAci6pG4NLfomM1Xef/AFZtD+6f7xUg+xn8zVDCG5C0MYNCvzNqulUglmoKJc8VeLuWIUTyUQB6DlQAQIREyk1ylerTWetRCalQhNcoQGiQlYXHwt0w7amI1dAvJIiST0HrXk/iTWMrEZiXE+QHDx5BatAl1MSLD68VTw3ElRgSpJgHfzEUvD4t9AZS2RtxS30wTfVc8TxRIAbwKTBJ+lTiMa6qMoEA6kqGU40uVILbMZLBSp0nSMxyEzBBHMj6VY+H4KpXOZj8pbYxrHquxFdlJuUtkHjomXDXsmiLLAcpbzgb0RcGiSlhjnGAorjE+Q6mqlTG7MTewYwS8qK7fUbZ8zt/vQMoVq5kqrVxwHdphR3OJLT4gAFJydIMch1PlTqtKlhcpeJkx4JLaVevOYwkPbOIb12EYGOvX8N6ZgcWHvLCAOHr6acOBKS7D023IJXFu0IIIkMRLGTGYkZ5ZPopJxFIx+JLazXsddto9/QzH0hWcO0O7oESnNxCW2TMJqgA5IMAmJwT4Tgbe01VZVqV3RFzvoE7uNeSNB5qGzxCXL2gKV0pqueKZiZfyDEiPMH2VUdiMP8A8mrD3ZvM/a1tOHBa/ZYbEw6lcP8Ami0QB73g+R4lP4ThhduMiCVVs7Ax5Fuefwo/5FZo7d5voDz/AK5RPmgdgqPb/wAdo7upGkD++cxpsouJstbaQdjhh1k/D7Vs4TGjEd1wv9ufiVR+JfCDgmiow2tcnUkmzRyGvtvEboY1QYmJ8949auGtTnLImJ8uKyBRqESGnWPPghv3dZwoHhAMc9Iy3rzNdIaLnoojLjpp9kgWSzKoIJaAM8yYAPSpcYElcwZjCnvIVJB3BiomRKKIMJDVyIIChoSUQCSVPShKILtf2E+zT3by3XWLaGST94jIUfn0FU8TWDRA1V3DUS50nRI/9SO2Vv8AEaUMrbGkHqZkn5n8KHDUy1slFiqgc6BsultVgquEtqgokDUKJDUKV6tNZ61EJqVCE1KhA1QQSCAoUXD8CiGd2Jksd5O8dPaqmG+HUqJzG7uJTq2JfUEaDgFBxHC6AznJFxSpzgFxIiMbnP0rGxeAdQpvqOv3hB5Te2yt0sQKjgwcDPjC4tWHPdsSCCCWVuWsGYx0Ox6fKcL8MrEU6oggi4O0oamJptzs0I0I5LleHKvK5UiCCcjmN9wOXPJq9SwNXB4sPpCWGx5f1sq78RTr0C19nC/j/aXfvchk/SturXbTHNZ7KBdc6KG/cC7+JvwHrVNoq4h1kuvimUhlas27dZzjP0Hp1rWoYOnSu65WcWVK3eqGAlXeHiJyxjfYZ59B50eJxPZMzAdde6JuVtmBZnaJJ0cwCeWMfePLaMf45rzfxD4nUDWG1joR823kRdBUeaYzA3+vLrgo2usCoGojV4gpyQG1qM7mYAHmepqhhMccwdU1Ai9y5xJvxgDXh6JdCrs7h6k29gtPiOJbu2MgCTmFjABYtvBJO/l5VegEk+gk+3hzVyjTBeAlPwkG2262rhJ1kjRoHMhhp+I7lh/hM012KzUnU4AmDbfroq3SoinUDxqg4Ls9H4qAHXvLcKyAEWtJUr3g/c8Z55yaW/Ek0QHXIN53HCddydtVpPptY8VGnKHCBGoO5iI0yjfTmtjjuz+7Ki2oI127YEaiWKMWYqW21D4TzzMCarU8TmtUNtf6RupkHPT19lmnh1a5dmSuJZROlnBAwcga1adiKsUMQabpZ4xOo/pamPYythmtMZiImJI8NY29OSVxXGd5LBYLNOpVJ8RAXvFXkDy6z8+DoAk2FvKZhLp4drBIFzeecRPoo+J4ELb1CVIxBM7lsSo6KRyyD0rXwnxBz3Cm5tvpEe2++ywMb8Ma1pqMdLr+cnw12AEX1WaQugzOqRA5EQZP0rYmTbT7rCLco70zY+R3/CndTv1rpGi6DqqLXBBrDXNYBUgaScmcyBzAA/GkuqEPDY1TmsBYXSpuE4vQZgMOYIwf15VL2ZlLH5Vv8H2/wS5bgwW/zHj5Gfqaquo1D/srTa1Mf6+6X259urt233dpVtW4iE6dJ6eQioZhQ0ybon4pzhAsF1O3ZNzWdQGlZyYnMQOpzt601zssCNUlrc0qJqkrgltUFEgaoRIaFSvVprPWohNSoQmpUIDUhCUBoghKn4q1qRl2kRNIxVDt6LqcxKOlU7OoH8ELCrNNoY0NGwSHmSSoeIuydK+5pVfEBggJlOkIzOWdxPEBQQp9W/IedIw+GdXdLtFSxWLJORiht2C++F6dfM1ttDaYytVdlEM7z7lUXNKAD9cv60mrXZSEvKmHVDZYzsMhRJzE7kbkDMEwOcZPXJxH1nGoXtNgdzO9vfZQ+m5uqTptuudLFgw0gDUuwliRIEciORwCDI1ScSYaDIF43A5DeeCe1obT7xsfIieayOOGldZEqCcxAcBoHvI+u1YbsNUFQhggcZmOPruqjsJUDyGCBsZ0t633Co7PIK6NPeSoIkkKslnJWM7lB4QTg1tV6TaTWBs6C/E/SwV+i0NLhOhjnAtfxVXGccAhDMpZxqEqCrj92DOmGI3zipo0BMu5iJgi3PW3BE59wBa48D1CZxPZQL6kJut3Ws22DarniB0DYyFIO3izgSKAYoFuUtDdpjbj489VbrYTMCM5N5AJ0PtAOnDdUf8AvBt3mt3bnd3whZ9MTEjSirnvAAdzsW3zSHYTtSDRBg2HPmeF+uKW4irQH+QSAsa+rXGvXdYQFtL2iDLBiGnBwqx/94nIlzbltJ0d0HvDcXI4cYWvTbUpsNQtPeI7p2NmmTtoCfNWWeBdiTCGGCsYPhFvLHUSTEGJgc/KrdKtTo/Pe0gczZLxdCpXILO6c0E/+IvO2tgPqpL5l53cgEYIgDYkexx5+9Mq4gZAynpHrx/Xgp+H4Ml7qtWc02F7RcEeN54ykcYsrKgFQIxkdJxkEAczGKP4fXpmp3jc/wB78T5yqnxhwfTDaQsNo5QNpkDyA4rKdjETgbDpO9b0CZXmZOiS1ciCU1CUQSmoSiCU1CUQSmoUYSmqCiC4tJqYAmJMT0pbjAlG0SYXHGWtDlZBg7jIPpQtdmEonCDCRUrl6tNZ61EJqVCE1yhAaJCUDUQQlLaiCEqLi7v3RufwpVatkCZSpz3joszi7oUFQf4j+VVsNQdXfJ0VPG4ozkapOG4cuZOFGw/OtuzBlak06QpCTqVcVgUIQOMrK7UgEbyRnb4eZzjn1G1UccykcpfOvVuiup1CxZnE8OpwiavCCCIEcyIUTkexysjNJrUcMxuQk94C/DwPuUyH1m3NrqDgLFvvXRiyuxKY1jA1RoIERKNDTnSQdoFQ/wCCn/jmbXnjsR+05tOAGmCBxvpzN1ZcBJOlA4IUxqWXCDTkEZ6HMZNIbUcwRpqNP+3VkwtDr+Hssi7xDiQAVQOdJ6ATpCspiOUg7DpNaIqVf4wY4d08fW3igy0DVzgjONpsTECUXdqQ0ZIgHTPWcjlICz1xVbPnfcwDJ72gkdR5LyDMRUbWa8mBMjNpP3AMxf0Wn9nOMYagveyQwPw90mcXD94GRy+RocUM7Q8wNt5MR1svYE9lWAJmb+s28NY1XPH2FBW8FtgMQmgFtesh3ui4WGfGWGScEbVXo1iGGnefKIERHCOS3KLA+oHG8C3nbjBBBFiOalS5F9hhFO7BNRksCSVJjfnB32qxVw1b+OKjYy+N+H20RsxuHGJdSM5+BBAtJ9b62BEXWiO17Vhzp1tpcA+ItqUKRKzAVgYMRFRS+EYiqwO0kb2g8xrdVcR8Zw7HFrjpwEzPA6W3krOs6brF3Zm0sylsMRpdxDE8wAPAOpxvRvFNjDRawTufxySXF9R4qknLFhp9N0bdmBzpa5jUIGJ8JZX6ydo5QRTaWIp0oeGDNfw2hJdhalY5QTltp73WBxoCju8EqcuJEyB4c9OtbtBxqf5bgHb7+ax8TSFB3ZSCRqft5KS1p1DXOmRMbxzInnT3TFtUhsTdK4nTqbT8MmPScTQiYuiMTZc8DYV7gVmCA/eOw9aFyJql4pAGIBkA1CJTNQoglNQlEEtqgokDUKJDUKV6tNZ61EJqVCE1KhAalCUDUQQlT8Rc0ia5zg0SuazMYWXeuaRP3m2rMvWqQpxdYUmQFmpb1tHIHPma32MFFmULOw9P/wDR2q1dECBQo3GUl6MJDl1TjWDKSrnQTCxAOwGlehkzMEkrB6HDrPp3Y0k33m2v3+tlYNMuuRdQcJxOkTzeS6iSoaI8MmVUtkqDuZPMlhax7GhxO/6jbzWefibKbiw7TrY208ZGnoh4gsWTRqQiDq8OeYsuxaVQjWZlScTJnVNNnZsPaXFrajzHPrgroxLKjQRraRuJG3MSqrnCsBrghiq/3eofeIDIdJ+GJOMRHnKnYim5wdlGpkbH9qGVT/x5u7x30UXa/F6NAGWNx0BA8PhDKTJxAJUxNXsXiaeIoD/tYxw1Wa7APrAsjgfcH3ErnhLAYEFogE6nUiS22TgyxG37wArPo1XU3AtE8RYg+1lYwPwio6XVRl2iRBG0b28b+a+t2TonSraTgOAA0MD4lJ2g5E7in/yoo9kBvruJ1heh/wDjBWqmoXGw00vsh4w3blwHUuGltIgTgMYzqMIBJkws1NXAsw9NtRx1iR72+iRgsa97n0aY00J+/mZC1eB4RYXVuSpmSST4tSkjdpG3Vee9V8VjS4ZRZomANuauYXAdmS9/eeYJcd+I8P14JHafAiyykAyXBk7OGYHSgGwCyC048hRDHYnEMyNdwHO3PmgGBwdB+d7f+x5X5cthGnFQNYFyXTSi3UcoqlgFYPCwB4nwrZA5ciaB1fsG9kdWk335iVdp4RuI/wAxJIcBY6DSDGmkLR4/swLb7wXUth3QDvFcaV7v9mqwdbEidsDbqatHEDtPkzcgrNecpDTl52PLeAuqPqI1NJk/EZyfU17CnVpWY0gGNARbyXiK1KtJqOBIn5iDfzPFJ0k7UwmEkJLVCIJTUJRBKahKMJTUKIK7shbB7zv2KwjFCBMtGFPlvSKue2VNp5b5lk3YkxtRqEtqhEhqFK9Wms9aiE1KhCa5QgNEEJQNRBCVncU2p45CqeKqRZWaYyszFZHHXpJI/hX8zVr4dRgZysWqTXrZdlbwHD6VFXHOkq0/gEx64JBWF20jBtYE4HOI0kttzO59uW9UcbnYQ9pt10LJLlhcc5aSg7xhpNy0dJJTWA1xQcXcKQRMysbQp40GV29oNSP1Pl5KxTeWgTp16JT9m/3Qe04a0bZfUuBBAIYGSYjb1ztUPwoY0EOt6LGxWFdUqOqHUXM3gDYAaj34Kfs+/wD3otFvi1bEeIaWJkDY+vqKPBuJqZJsZ87JGGD3DtG6amZmbAXOo3EaaHYl442TpdF0hwI5IqGIC8m57+lZ7qQDzTEyJ5HjJPCyvnEMzBoJzc/CZ8D/AGouM8d60ok2wWjWeTQOQJgd3zJNFTYaeV7hIN/FaGFdmpPfTO32kH3Wn2jaQWWZiVYkAyNcGJIUjbUYJM86WyoQ+140280FOpUqPAN9defih7N4RBa1tGe8QyFlYtyly2oGXDM2fKcQaF2alUiLiD97+S9RSZ/IpFrTYzf1BQdo8WobUukAm2VIMs3dqiwZPhAHIATRPa4sOY6TbxMmFAYym9uQSHf7C4tp+td9FbY49ArOJ72cKLatpBJlQSYOWktgmI2qo2kQ8doJB4ET7THmnkPqtIo7bkECfQT5FZvGG4SoAEGJEwojdUBHWdhMGMZrVDh2YbTGkFzt55nkserSdTrF1Y2MhrdoHLnHJcWLj2Ee2iyLiFQ6+G4CScIy+JvfbmQJqmyjRf8A5XO0OhvPXmrT8dVf/jy+YgAcLaekfi1LD3B47jRd0d5CFQ5QhVckjB0jlkwAfhoWV6NJ8tbcaEzby8dJ/pr6NWrTh7rEaCOPHw1jy54nbRuJFkt/dpJRemo5J/xetbnwujRDDUZqdSftyWD8Wr1nVMj4jl7Tz9lDwPFm1cDgK0ThhIM9RWjVph7cpWZTflMqO60kmpiAuSGqCiCU1CUQSmoUYSmoSiCW1QUSA0KJDUKV6tNZ61EJqVCE1yhAaJCUu4YBqZUASYWVckITzP51muaX1EzFVMrICz7Vibg6KPxreADKYas7CtgF53WqRS0ZSXowlFdZ47iCxyIJPhRoxtPLO363rHr1qj6hb5etv3ySnNdMLHu8C8WwpW1pIW3xC5ZX+FVcEAPaYQpB+8RGYi3hO0LJdYbHf+kbX6zfly+xGqt+y2ocLpuqBcLXNekgwz3WLhZHhGljGeQFA/D1a3yncgj3vxvon1KrKZ5QI8IhRfaBgptFAAVaYknJjIBOBHTp8ofhzhjma6TI+k360RYeqyvLHDZScdw7pyI1ZE/wgkMevmfKq+Mohj5mQecnoaLzeIwgE1H6TBk3vpAjQa+CDh+0ApBOk6kIXUJAOpCCYGBgz6daGrUNRoBJkeQA0geiu4MOdmZBkHYQNxA60PBN4riiG7u251HJZXBV9Uli4UCHk7VNCg59QN0PMafpaVJrG0zVqtlo20PCxWj2bbtnu1DKSFXKsSfiYSYABm4cjVmByiqNR1QPcXayevwvVU6jcgDLCBA0gbemkLO4y2qMdEOWYam8PjyceEQoMDEczM1sUmRhu0IvMGZFuXjxWFiKpqYw0wbZZEQb6SfDhxXN60EALqJmJgRJBMkkSRjJ/wAW21LxNFpmpbMToNv7V3AfEK1NgoQ7K0ak39OXPwhfcYzZ8OIIWAJYkjK/vjn0AAztR1sOxmHhj5cdhv8Ag/0qbsbVxOILnsho3IgjjfcGPLVN4a+q8oMqIUambMjIw2lW2yfrVNuCrzlA2O9vPhJEX3Tv5dBrM0zcDfU8AdbGbbKmzxV1riJaAACtK/u+Ea9KyAfhByVC8xOKW6nTpAh9zPj6fe5CsU31KkFthztrx+1pUHarNxKG6pnSWJ+KFBEwureNoE7jrWthTTwTuzeILo8fPhry0KycQ2pjRmp3DZ8OccdOeo4rrjVtLHCU1CUQSmoSiCWFkgYz1x+PKhcYEo2ibL7jOFa2QHBViAdJEEA7SDt6UplRrxLbhMcwtsdVI1SVwS2qCiQNUIkNCpXq01nrUQmpUITUqEBqUJSrokVx0XAwVLdtTFDTpgOlKrd5Js2Yk9atkygAhsInrggKh43ilQZ6HHsf6UNSs2mJKS4wsh+0rD6hq08yxIjfB1bK2MT5xNIihiJ26+6Jj3xa6jfj7Tp3TEXVbUqsCGW5oGqNS4FwKJgxlSR5WTUaGEa28jH6S3MeDnFiPUfqVEl1bGsEFkYyYJMAjJzuN8+QzNUcLjGsc4OFiifOJyjQj36suXOq2GUSsTIkFgrDOADAfcb43mqlRrqfeBtNr8tpvYcUqHU3w6x/NlHw903QyNLAE6bgxzXI0/4YwTnPtD3BxL36m/XVldq0Kb6TQWg6WOyw+N4dkYqZkk7xzGNthJPzNMJENLRbofZWcIxjWENEX+w48BCI2Bd4hlYgBi2M+IzCL5T4Z9DRY2pnqOcOK7C5sPRZxH3v+lt9ndlW1ueG4VUgRhWMRJAYFQrHAyOYzk1Xo4l1O+UHx09N1p1sAK7JaSN7GPeFN2kxtFZ05JJRiC6Dl3qxCsVYEDznpV/F4l9ZgA0G4s0nlyGiysDhKdCo5ztTtq4A8fP8TutbiOGZkVTMHxgMSQ27aiQcrBkiM4wtZWGq0+0Bfp1ZadbDEMPZkZtJ4eXL3WXZIW5LqAJidIEncAyMKeYEYNb+JFGlS7SlEnnPjHhxWDhDXq1jTqzlbyjwm2/ArR4q6ukIoVo+8AIIAiCRJIhFHXwCcGKxe3v3jPX7+q3ew7vcEdfgfRZ3DBXvrr1hEDaoECNM6WIBcKYiBHxRA2q9i8M99EVWEGNAPS3FZ2FxbadV1EgidSbnjfhY8lb9oeHe3ZGk6lbBxOxAOoxBJKkyTOwA8JIr/DQK2ImpqOf06iFYxtV1HD5aY1tp1+Z0XUGr1K8wEsiaEogktQlEEpqEowj4/jXusGuMWaIkknbbfbED2pVOm2mIaE19RzzLlE1SVAS2qCiVvZvZL31uMme6Uswxgcjv1gUmpUDCAd0xrMwWcRFGoXqw1nrUQmpUITXKEBokJQNUoSlMKMISlNRhLKS9EEBWP2vbt73HKiACMHHpGM89sVWxFOk4gvdHXV0lzMyhbgjrnW6CZhTE4IHUQCQfbMyRQ0x2L++crSbDijOUNholY3aH2eTvu+7y8b8h9YIUDSGHwIoRvCxWSJg770zEvbSvJzdeR+qWMQQIgRwXC9m3bynvLgCyYCqsnbJIAgSNh03oKOE7cdo4x11soOIp03BzG38bJXAdsIg7m6qKEkajAzLTJUCMkf8AZvJqs2i0vLHuj6daq/WzFoqUxM+uikusbLyhm1cjI55J3G/Prg+tOxNBrKgqat63SqD+2pFhs8A/qx2V962B4hp8SGWMlNOfjUjkdgIn0FVcTW7V9hHK1vAhUKecDIb385WVf4a3YPeoSSH0qATFwEb6kHhAmYnxAMKSCXCCtOiHVGQVrXSbstbJgqVUTEDDakmSPCqhljdgedEaDqEZ978fXb3Vyj8RF8k2t577KPtTtEvadCWCkjQBAkKy+FxzEDUDyM9asVcH2TWP3Mz+kQx7cTWqtAs2IPG15nefbwvocJxNxWcJ8IECfulbZCesRttMU3FYfDCjTzGDA8wSJ87+ypYOtin1quSC2SL7EC3la/jMqbtTs6YuQSsY0ifESI3JmSwwemcVnvrNqANJ0C38DT7KsXnefcDrkn8Bw6upjSjKfigaPD8TCBMYiOWYxVZ9PkreIpZDmYbLI4prdxkEK0NljoaDvqAdZBkYCoxM79N2lhXUW96nm0vJt5LydXFiu/uVMutoF/NbfZnD+GdtJEtcZp+MxAMto3PJcmKya9V3aEMHH6X1glbFCmwUgXmTb1mRoYBWB9pDY1KLOfCJIYGIkFCAPinMyZmt34YMRBNXTw10v4RaFhfE3UCQKevI6C9vGbysjh+Ja24ZYkTuAdxBwcc60XtDhBWa1xaZCkc1ylKahKIJTUKMJTUJRBLaoRL5LzLOkkT0oSAdUQMJdQpXqw1nrUQmpUITXKEBokJQNRBCUtqIISkvRBLKS9GEBWL21wgYYXU5OJyJEciCBMATHz2NXEUhOdre9x4eKhnMrqnHcUWdVa/dtPpIZERmXUVwNL61SDJ2mApMCRSXuNSQ8WjTeff+kxrbSB62/Cdb7UiyvfKblwQpZfDriYbScqCBJ8+ZohiKbiGvYcwCW7Cy+xgfRc8V244IVeHYkiYmdxOAoz/sasM+I5/+Ns9eCX/Cp6uqdeq632vxiMdZRlc/FEacAQRJkE48sTIM1VxFVtTvRDt+H9rQw1J9LuzLduP4hfcH2uy2ym8EEEE+HIjMbzPvQiuWUzTMQ7j9l1XDMqvD9x6EcCrO0u3ybNzSDqRWKaoJZVXKPMhmMEzS8PRaSQeHuLqmcK6k5rzpInlJ25IO0e1xdsogBJ+8xLA4KFSQsI2qGxGIHTKgyDK0GU8rpVHY3FMLSkQDsfMISACdwCOhH4Vu08PTxWGYX7COvRYWIrOw+KeG3BMx4/2sziOJPeA/FpPM7wdyfXM+dZuKqNfUhvyiwWzgqRp0hm+Y3PXILY7E7SDO5fTkkgclGfFJ3YSTJ6HGwFHFirXqZ9dLcPBaGCZToUsgtr4nckny8gEXa3HOWKapVdmESfCAcjYHTkCBPIVufC8FRFMVcpk8ftYevuvP/E8bX7U0swgH/XlxgnQ7LnhL1zDTpAjrmCSCoUSc4iDq1QIzVbG0aVJ/dM6yDtPVlp4D4hia1HI4aAAEbweczO5Tr/Zk2iznu2MsWFu1qXbAnWoz/iYmeRFIoYlzopsJ4AAqMRhmtJqOa3iZG6bwnADSGSWUtIJ0kmcFjHwmJEgwBE5xVWsx7H3sVboVqb2RsV1jtiyEvMBtv0icxEDT6V6PBVHPogu+/wB9V53G02srEN08vtEeCzmqyVWCU1CUQSmoSiCU1CjCU1CUQS2qCiQGhRIahSvVprPWohNSoQmuUIDRISgaiCEpbUQQlJeiCWUl6MICs3tIkgKFLapmIxG0gkY/pSq7XublYYPX1QDisSz2ghMKUtuoOqbbMog/vW2FsfEPvTmKU2pTZldUIDtNPpspex0Xv5/m6nYFW0EXlQrPeK6aQIzmdW8DAHI8ya5lUUABUNjMEaflQ9rXXZEjY6/hY98tYuC7YuI9uQrrAOsF1B8SQFdRkSMwQTTQ8Un5g4R4fWN+C7L2rcjmmeuO3Fdd+1tu7c4yLKg2dOSonUzcxGxn5wfOk4mH1DkbOmis4QmnSAqGNddoXZPs2lyzZUMw8YkJIIYN910aAwIOCCCPMHTWbjfgNXEBtRrhm4Gx5Q68HlEeaNnxakx5aQY4j8Lrnbl8W++Nu2VCqx0MQQDBlAR8S4kbGCARiioMr0YZW+Yb8fHnxVnNTrMzM+UpXDWtCKo+6oE+gH9KKUabY4ttLIIChj6meXkJzVgYl4o9iNFWOEYa/bnWOij4a2HYjWqaRLE5IExhRlmJ2HqeUFLQCbmE95IFhJXZOwuDtE6QhYNGSGk4IkkLGNWNo6SSasGoxgHYuIO8jXceHUqqKb3uPbsBG0HTY+PULYs/ZTSTcuNotgyARJ25/wDFWj8Qc6nkA7xtP4H9KmPhzW1TUce6Lwb+p/vxSf7dwTXBJuHTnUux5EFWBn188VWq4N7KJNVrY56+v78lboYxj6wFFzp5aR4dcil8T2l4tKcPd0eneBxAEECBy5Gho4CmW9pTqAe0eeqKvj6gcadSmT7z9vJS3+1GYaQhsnUSAwIVyMEHWDkdBBxAMwKa/CGmwuEVPWRzF0hmKbUeGmWekHlosT7R2wL5h0YkAnQWIB5jxZEHlyq98PqPfRh7SCOUT4KnjWNbVlpkHnMLHarpVUJTUJRBLCyQOtCUYTu1eznsPouCDAPzE/Qj50qnUDxITHMLTBWc1SVwS2qCiQGhRIahSvVprPWohNSoQmpUIDUoSgaiCEpbUQQlJeiCWUl6MICsTtThGd5WViDO8xygiJMAQZwTzqpVoF1YPA0HHXkuBAF1j8Wtx7oV71wLmFRVVfCCYLhCwmBhWBj3BWXOLP8A7BAn0Ht9Cu7obIF+uf2QWfs/wtsLcW0gaT4lz8ROxEbflTXYam2g3OeEkCZS/wCRUzEa8ioePtWBCJbc7hRbAC+JV1eICOgg/wBKF9LD9qQASTFgbcbIqbqxbmc4AcTdQ2uyr6LqUROdGqDzgmSBOTz502nhsQxssty6sjq4vCvdlffnHRU1rsC806yiCMLGqfWICj0nl0iib8Pe/vVHX68PZLf8Up04bTbI9Pz7qXj+y+6GkxpadvPf8Sfn51UxOGdRd3rzur2ExTK7e7aNutlKBjrVZWkKJHqST7kzXLlf2VayWgaQd99RGDgEYBET1BHKruGwLq4zTAVDF/EG4c5Yk/Rbtrtq7bEWyF9hP69K02fDKAF5Pn+Fkv8AildxtA8vyuxfZTtnib9xlJVkUAsG1GQTmJJzAPuR51UxmGp0WiJvxuFfwGKq13kOiAOClftWxbc6uFGtnAl507zuxJDAEZnngANVZ1Go+mXNIcBtJMeX7VqniKLKoaWlpNpgD8KziO0wbZ0uLb7oGgyVkFBpEhwD0I8uVVKP+Q95ptw1HXRVvEf4x3XC/HQ9dBZ/9oS2rX3caiAx+HU7hQOSiCQBKEmI2GaOlRdUfkbcdeiRWrBjMzrHr19l0gMrd41xjqMkQPiJOZ6czXpYgABeemZJULVxUhKahKIJTUJRhDfusx8RJ9aCANEUkqdqgogltUFEgNCiXAqFK9WGs9aiE1KhCa5QgNEhKA1IQlLajCEpL0QSykvRhAVFxrMF8Akz8vOhql4YSwSUu26xOL7OdmXUSzRLFtTIJ30Wye7BGwJBO0zmUvZUdUa0iRqSdPIaT5Ls4A6n11WNc7PscKgFu0o4goVRLerxEA6GcJ4RJAl2gb5rqlEmkGmzuW/XomU6znPzOu3nt1wWjwPALbRFjKiYJnSWywUwMT5chVujhqbDMX9b9SqNfEOeYmybcq6FSKQynONvwqWuBAPFAQVg/aI+FfMkfQ/lVD4mB2bTz+y0/g5PauHL7rABrEXoEdgS6jzA+Zj865ctvu9ICgRAA/CvU4UAUWxwC8fi3F1d5PErmxaDGCYxt1MgAD5+29U/ilSrTptfS1BnlEGZ8erq/wDCKdKpVcyroRHOZEEcxf72VHE2msFblpmU7bmZzMwoAGANMn8aVg8YMXLKoE/T3mforGOwP8OKlEm3j6m0DhG6d2Za7+6b7Fu8Mrc0kqHGkaWuaSCWXAViTChxBERVx1FtF4DbCOrqxgcQ+uw57kHq3qkfaThbaKsP45MpM4kyTB0qwJOAAN4A2q38PfUJOZtuMQdvXQeyq48U7Q6/CSRqfTU+6xLvG3Db7ssSszB+k9PKr/YsD84F1S7V5ZkJsomo0ISmoSiCU1CUQSmoSiCU1CjCU1CUQQrEidpzUFEqu27FpLkWX1rAzEcs4Pn9KFEs6oUr1aaz1qITUqEJrlCA0SEoGoghKW1EEJSXogllJejCApD0YSioOOLBSVGrBleuOX9OdQ8kCRdKOqy+G4OFQqFEtrbM/d0iN5hcDNDSpuDWFsDc+my59QGfZUFD4jy1R+A/3qyxwLiqrmmJUz04m0hJOqZwyd47AEIuxHWdoHy6VniuQ1zG3INvAgH7qyyl2jtYG66d9qyRdS2d1Ry0cpKhfnD/ACoPiVUODQPFXPhNItc8nkOvZYfEPpSTsNM+kgGsoLaVfBKTeVeqn/6sv/6/CoK5b/HWirsp3Ux8q9Pg3h1Fvh9LLyGMaW4h4PH63UuogyDB/Qp1VrHNLX6fhLpPex4dTMHbzsncRxbsgWCFnkTBCgDTGxgifKTWczD0sO7tA6T7yZvysY91o4nHVatLIWwJ8oAFtL3Eztoo+9dJ0sV1bwYmrDXMquEidfsqTHubMGFC7iYnJ/U11bENYQwa/RSLqe9xCgxuegoHYtjJnXh1uja0lfNTqb3PGYiPqpSWo0QSmoSiCU1CUQSmoUYSmoSiCW1QUSBqFEhqFK9Wms9aiE1KhCa5QgNEhKBqIISltRBCUl6IJZSXowgKw/tH2wOHt6lXWzGFHKY5/r5U+iwPMSqterkCR2Px125Z131FuTjcSCBnJ67HnRVcjCIKClnqDS6+uP3bQfgY4/wk7qfXf51RdW/j1A0/K425Hh4H2NuC7LmFkm1ci6wmJIYHyIg/QipbWDa1Snxyu8jY+ke6DKbFMSLh9yS/LTnxQT71LsRUYO0piROhtbjN497ELhSFR2Xfj+lg8f2klt2CkXWAJ/uyCIAMy3wg4OJnFUalYU3NedcxgDwLRPhZPbg6hJb4CfMSuq8Zfe7cd3UIWRQFmSFGrxHGZLGOXyoK9ZtV8t/qFqYSh2LMkzeUi7bV0ZTsZB+lK0Vpb32Y7D4ibNy7acMqgkwM7SfQwCD5Cgc9o3CkAnQLtXbnZly7fZ0Q6WC8xMiFYiDBEZ3zJq3hPiVKnYnf6/uFmY74a+s4Pbay65xPDOrQykGdvyHXpWtUxLCA9plsGeX41nyWDVoPpOyvEKjie0Zt6IHr0joPmPxmsbDYNpLnM8h4+nn6XWpiPiTq9HI9t+PXXNYvG34H62/X6Far3di4RrlPrP68LLLAWDbunxGZJwPfqeQrLDr3TsujVdwfBSZ3PP1npv8AOPzoqcA5n6fqULnAiG6Jl1a3mOBUhTNRowlNQlEEpqFGEpqFEEzjVtwndkklfECIg5kDqPOlML5OZNdltlUTURUIGoUSGoUr1YTWctRY3b3bTWDbW3YuXnuHAXAERJZoMb1Yo0g+SXAAKtXrmnAa0klamqkp6EmiQlLuPHnXTCEqe/eAUNy8qkuEAoCUrir0KSOmPMnCj3JHzo3OgSgKCcbzHPrFMBsllRcRfGOh/wCQfkDS3Vg0t4H+/sUlx+y6fxS2eMUlu9tKkkCAq3ASIaGBB+GY3zWe+pSqNJfaLxx6hbralT4QSGOYXOjS7mkajaxmJ09FwbrrZFp2L4EPzBDSJ/r5VRqYl4pGk+4Isb2P4usetiKdeu6oxobJ0GnuoR2oGfQMlVILSIJNwhl3nUPFPqKVWrVCwPOsFvkRM+65tAkZtpUPaSsyTcdjLYUjEEvHhWAvhYLJHL3p7K7nO7x4+GjR9irGHDA7ujz61/aVwzNB0W9RJPiYT5E58KzTiQbFNruY13+R8Dh+d0kWGLEkqSSZxnAwrHnBJyZ396jMBYaeyY2syBw49b8gp+I7MkMyl1lf3oJP3WAGB90eQidzEVKuWLdb/kIDUh+Umd9NAtnhftVxFoOrJqz8Qy2kkxg7Kc8wPLNINNlUAnVWKdVwFlX/AP0sofChJkLMCI1DVH94RnkQOnKmNwzBoSje8u1Una15uKuDvWdSU122R2U76XUldM/cxTmAMaWt0OvNKqNa/wCcA+KgHZfFEMbZZ9C6iDpwoMb4n3JNcK2V2t/us+vgW1W5qQiLR10Vk8ZxRcScSACOh9/X/inVKhqOkrGDYfHVkfCcOTsM9c489hH63pYMuAQFxJgdfVayWoBVd1Mc+h645jbrV6i+mPm2j67K5Wp0GU2lhJdvIsDql8ZazA5Y+Qz/AM1pUqzS3Mep0VZhlRMhphqAJinYVMhEENxDMDoPoJpQeA2T1dGEhxUzxRBJaolEEthQyiQEVEolxFQpXp25xSgSSAOpMVmAzotEuA1XB4gEYO+35V0qJXH9oqcyiUDcQKnMhJU1/jCM4gHOeUb7ct/Y0PaEIC5I4jiYmMTkg9RkMOvmB/yD3xp1zHHn1IOcsW5x5Z0tqYVbrMf4UXUE8oZh/wBopPb5yANASfTb39kDnwJRjtYKWG+THTfr0/r5UbcYGkjxVQVtVl8VxzMIJgcvXp+utZ+IruezLPgoa8uMrN4i9j1gH2OfXH0qiXFx8U1rAwRwVf8A7uuAtsjT8RJw2JkGJPLoN60e0AsmCrTYBAudvz4rraqwPgUDMB/EJnpM6fYknHpUw1wg+MBWoa75zcD5QdPpJ5HRPXs9zHiDExAPIyRAk+e/ltXU3siGjVLpY5khrWwJ9kJuOB3eRG/MZz4Y36+U1DozSbkJVRrDUL3QeQOvMnb6lTjhTqmWAmfi9Mfh+JiiNQRA1RVMWGsAaQXcYsPD6ILj6eZlV07E404IgZG/uYyaMgPEFW6VUVWgjz5EceS5PDgxLGCNxHoREZGNjtmhptaElmIyuc19uB1Cz7/YwLAghQM4BIMblRy3286Mu4BP/kOIs2T1ccQtXUzAEiItBVEzE+JjPIyB12qHPHyoatWm45TsRvHOR4fpPTiCDOqd4x+B6eowcdMpqwbnVLdimtcKrdR7jnwI/C+7QtNxFvULXiRpZk+J8EnESw35jJG5NQxwYddfRMxjKtamHspQeINzb+9/WVgDtbu3ChYCtk5mcAgg7bEZmrQbIPNZdJzqWZvHW1/fRPHGNqwpc9dtmTc9SFP/AHV2U6BLfTc/5th1okW2dyAjqWA2B9Z35Zz6x1phqmIOiENaFpcNwThW1sDty+hqf5JztEyb+SW60WSU4TUwkRPLoB16VeqYsUmkAzH161Rtvol3LBIO0EyT+9zxz0/8+ktrAeQ9PHnx4aeJqO7ZGTJwQNtyZ8/I01tUmJRqZko86IJbJUZkSApUZlK4CVGZSv177Q9ltxNxWa6RbSPD0IOSMxMdar4bHNosIDb8VGIomq+ZsFrWryWbaKCAqgASd/c1VdUfVeXRJPBWAW02gBMt8dPyH5/0pYcpbUDkpuOhjO0b+/Oo7SNUvtO9CW3FyD6bfw5j3BihNTveI+n9rg7vddbrP/tnhjWcTGxBg+EmciRBwaSa02lJFUNF7rNDtqYmPEZxtsB+W1U8zgY4pFWpm7oSL/FdNxXZiAlAQkO8xNQ7RGDwXNq6A4LDUARg84mP15VFNoaQSmsr37yTe4kFiSBJEH05STvuflTKji+6CrVNQymtcGnOaG4SwSCo9TE1LbLiUxUPPy/HFc4yZQorluIk0LXQ6VwQWmUQSpYgHE7c+XpH/FNp1C0yn0KxpOzBScOjE4IGoEjp4YBPlRtqjgmmtTIyuFvp4cuXuqE4DSokyYgySRkzABwM+VAa5cYGimtjC4Frflga8t1NfvZiNhRUIaVUiyt7PW3cQjAdASZPxS3L8BvIkwDyMjNda+GFGq2C3vD359f3xxXa91EQWXVgklQcxMFgp8884zyoQGk3RHHuw57hBH9fbqy6mOFd3d7i6ZydgM9ABVgVGtAAKyqjzUdO5R3eJuBdCgCNzz88e1ObOoUsxPZ/KeXkmdkNoMGTJ3/LypdWzSgBBFl2IcRoA1bGf1PtVTKX6eKE3svi6hdSRqYZ/wAIjC0TXOe4B+g9zxTQALBS27ZKGZ1ZyfOM+wk+9XnVgHQNOv6Q5ZcCpWsSo/6m9JOkf6TThV7x8h9z9UUyZSrvDAIOZBPttv8ArnRCtmNtFwPehTrw8ieQmfKI/rRGrCMuhLezmK4VJRAr4Wx0qM666/UjxXnWUXWlMaSRI1n7ws3tGyl+3pJ/hIPXHyq1hsc7DnOBIOqViGSMjxBB9PEL7stTZBUtqE/IdB8/rXYzFtrVA9rY4+KTSmk4ibdfZVDisnzA/P8ArVVru7fQpoeMx8B9Sprt8qTppLnltuCSXmT11zX3AlJPeMQsYjckbUFMA2JhSwNvmP8Aagv3+Q2qDdLtspXeK4CVGplMvOpP93MDrz/pROgG2iNxGyk77b9elcGqCprgYv5kfr+lMaQAumAtBBIE9Jj2xS3aoBqk8TxgC+H901DQmBsr6zeOpJPxMM+Uwx9jn0rsuyiJsuz8bYtKAbTSdOZEgyvxTyneKJway7TKa/IwgsK67b4Yqupyp1AggE48KsZwOvKhiwKW4QAjN2QukTKz6AkCKEmAhSu1rrSoHwyJPX29vxrmiFzQvr/CjVg+LfrsTg/9wxRhcHKH+zggsTCqSG8yn9RPyFHmvlTAYU3GWtAQKck+2yg+nnTBeVAuTKK/cIAMbgyOn6ilsE2QN4Ib7IekxIPrt60xpdsjDdyoLiXSR3awQdwwGxjy5imgt/2KMkAK/irzi2A5BYHLDpBMnocEUsRmtol0wM0oEvOrZ5JJA6QCZ+fzBrrZUYiLLQscYDq6xn3kA+nOhcCCAFMd2VKe0wqhQCWED6wfQH8etPyE+G6WxphHwltymQMloHOdIOfkKl7xr4KS5od5BOv8PFsKvMgnzkGPbFQyrqT0FzXS+TskXOH8Tesf199h71LavcBRh1glXU8RjYEj5VLXd0Sjbou3Xbg55B3HqNqoF1iENGq5rZaYImD5m6C0QAABG+BXF2vkVNeu59TM8zp7foLkXZphECDw99UkyAI4/r0XzNH68hSW1Mw64lJaYdbf7SgUyaF5IEonclLxFzJAyPLzFSzSUZGikuXwAc/cz84/HHzo8unj9kJB05oTbYkny2/L8Io2RopIgIuFaQI6/U+H60LxBIKEyCVxe4bU4g4wCOWT643+lcHQITWblKvcSoWQZaN/ng+2fehIXZLor10i0Qd8af8Af+vlXKAJKT2dbBsu2JGrPXAEDy8W/wDvREwjdqnNw4NpXDQ3eBdPmwBIHlH1FRMzyQ7rsHDdoWEW2bylgVDRuOU6hzI1D3FRSyGc8plAMDiXCV1rtO7rvOEMrIVT+9t6dAJ8uVCQBooygaLWQizC3R4riAPnkZP5keooR3kod7RZnaFprZUuZjn5MIGOpyZzt60ZTBBR2eKLMYHi8UCYiYmfLbajMhAWqa6WAaJKEeM7QTu0cx1/3NG2BrqjEKPinLjSRJJJH+KCPDPtv50QIF1IACta33Qm4ZLDw/wy34/DNADmNkv5tFk9p8OyFT9wgaD+Efn7im03AyN08Qh4bjIVCdwckb43+c0ZbdA5skp3EjXdVZiSJPSZweuVmhmGkqJhpI2VPxPcIaCoiMZiZ5/DIjEmfSoYyaclHSZNPMh4Phbepm7wBQNiVGYUmJOwL6eUEfJpYS0EEJ5pBzTDguf7Hbt3f2ikCTOIPiAAkmMyN498SQk7oBStlJC3eH0Qw1gwYJkAZEAzO2nmYzSXsjQi5/KrnDd6cw/eqC9bWWAZSWWCARiCRAg7DTP/AFAVL6eVsg2H21RGiWAGQYXDWlJWWAyCcrnAMb+Z/wC3yNCKYiM23180xtFt+8OvNQXLUE5nO45+dcXQYXGxhdhub+6/nVQ/YqrR+U+f2Xw/r9Wodj1/1Uu1Hj9gl2viHrVurof/AG+i53/GfAfVPv7L6flVOnv4quz5z4/coE3FMrfKE1v+yi++3q31NF/oPJENeuShPx+//jRO0HgjdoqrHxj+L8zUbqanyFJ7O2/6z+VMxHzlLf8AZUXP2F33/wBS0pvzJlPULJtf+S/QU13yhGVV2h+1f/r+tylNQNUfC/sX/iH8u5XO1KY75lr8P+S/yKIfK7rdL690A/aL/Af5lylqdlJwWw/yj/OWoK5yu+1H7df8n/8AVDT09UNHTzTO0NrHqn1tU1ujlLd1iWP2qfxL/IamDTy+6MadcU3hv2dz/Pb+YKh/zeig6pHZ/L/KX6Xal+nmVzk77RfF/wDE380VNLTz+yhnXoi7c/Y2/wDJf/QtDS+Y+IXb+ayE3f8AhtfRasjT1XHUeafwnL+Ef6VoHIyk3f2lv1b+ZUN+U9bIaenXBFY+BPVv5q02p8vXBD/ufL6J6/AP8wf6BQDQoj8/ktnsr9rc/gtf66p4j5W+f0VSp/r5rkfEf43+lW3b+f0TR8o8B9VVf+Meqf8AnVH/AF8vsELflPn9l9wX7Me/1NDV+Yrqvzl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каз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0"/>
            <a:ext cx="7643866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42976" y="4500570"/>
            <a:ext cx="72152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3600" dirty="0" smtClean="0">
                <a:latin typeface="Arial Narrow" pitchFamily="34" charset="0"/>
              </a:rPr>
              <a:t>Сьогодні ми казку сюди запросили,</a:t>
            </a:r>
          </a:p>
          <a:p>
            <a:pPr>
              <a:buNone/>
            </a:pPr>
            <a:r>
              <a:rPr lang="uk-UA" sz="3600" dirty="0" smtClean="0">
                <a:latin typeface="Arial Narrow" pitchFamily="34" charset="0"/>
              </a:rPr>
              <a:t>Щоб бачити казку і </a:t>
            </a:r>
            <a:r>
              <a:rPr lang="uk-UA" sz="3600" dirty="0" err="1" smtClean="0">
                <a:latin typeface="Arial Narrow" pitchFamily="34" charset="0"/>
              </a:rPr>
              <a:t>слухать</a:t>
            </a:r>
            <a:r>
              <a:rPr lang="uk-UA" sz="3600" dirty="0" smtClean="0">
                <a:latin typeface="Arial Narrow" pitchFamily="34" charset="0"/>
              </a:rPr>
              <a:t> гуртом,</a:t>
            </a:r>
          </a:p>
          <a:p>
            <a:pPr>
              <a:buNone/>
            </a:pPr>
            <a:r>
              <a:rPr lang="uk-UA" sz="3600" dirty="0" smtClean="0">
                <a:latin typeface="Arial Narrow" pitchFamily="34" charset="0"/>
              </a:rPr>
              <a:t>А казка в дорозі десь загубилась –</a:t>
            </a:r>
          </a:p>
          <a:p>
            <a:pPr>
              <a:buNone/>
            </a:pPr>
            <a:r>
              <a:rPr lang="uk-UA" sz="3600" dirty="0" smtClean="0">
                <a:latin typeface="Arial Narrow" pitchFamily="34" charset="0"/>
              </a:rPr>
              <a:t>Давайте її </a:t>
            </a:r>
            <a:r>
              <a:rPr lang="uk-UA" sz="3600" dirty="0" err="1" smtClean="0">
                <a:latin typeface="Arial Narrow" pitchFamily="34" charset="0"/>
              </a:rPr>
              <a:t>пошукаєм</a:t>
            </a:r>
            <a:r>
              <a:rPr lang="uk-UA" sz="3600" dirty="0" smtClean="0">
                <a:latin typeface="Arial Narrow" pitchFamily="34" charset="0"/>
              </a:rPr>
              <a:t> разом.</a:t>
            </a:r>
            <a:endParaRPr lang="ru-RU" sz="3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5663552" cy="2500306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 конкурс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“Віднови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прислів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я”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928802"/>
            <a:ext cx="511256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6000" b="1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2285992"/>
            <a:ext cx="3057540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дружно -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4000504"/>
            <a:ext cx="3214710" cy="1271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не буде</a:t>
            </a:r>
            <a:endParaRPr lang="ru-RU" sz="5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4000504"/>
            <a:ext cx="3071834" cy="1200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сутужно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2285992"/>
            <a:ext cx="3128978" cy="1271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Берись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5040560" cy="2500306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ІІ конкурс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Театральний”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928802"/>
            <a:ext cx="511256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5400" dirty="0" smtClean="0">
                <a:latin typeface="Arial Narrow" pitchFamily="34" charset="0"/>
              </a:rPr>
              <a:t>Інсценізація казки </a:t>
            </a:r>
            <a:r>
              <a:rPr lang="uk-UA" sz="5400" dirty="0" err="1" smtClean="0">
                <a:latin typeface="Arial Narrow" pitchFamily="34" charset="0"/>
              </a:rPr>
              <a:t>“Рукавичка”</a:t>
            </a:r>
            <a:endParaRPr lang="ru-RU" sz="5400" dirty="0">
              <a:latin typeface="Arial Narrow" pitchFamily="34" charset="0"/>
            </a:endParaRPr>
          </a:p>
        </p:txBody>
      </p:sp>
      <p:pic>
        <p:nvPicPr>
          <p:cNvPr id="4" name="Рисунок 3" descr="рукавич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3643314"/>
            <a:ext cx="5214974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6643734" cy="2500306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Відновіть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b="1" dirty="0" err="1" smtClean="0">
                <a:latin typeface="Times New Roman" pitchFamily="18" charset="0"/>
                <a:cs typeface="Times New Roman" pitchFamily="18" charset="0"/>
              </a:rPr>
              <a:t>прислів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я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928802"/>
            <a:ext cx="5112568" cy="4525963"/>
          </a:xfrm>
        </p:spPr>
        <p:txBody>
          <a:bodyPr/>
          <a:lstStyle/>
          <a:p>
            <a:endParaRPr lang="ru-RU" dirty="0"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3786190"/>
            <a:ext cx="38576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Маленькі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5143512"/>
            <a:ext cx="255747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дають.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2500306"/>
            <a:ext cx="21431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казки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2285992"/>
            <a:ext cx="31432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багато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5072074"/>
            <a:ext cx="25717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розуму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5040560" cy="2500306"/>
          </a:xfrm>
        </p:spPr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0"/>
            <a:ext cx="5112568" cy="7286652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Казка —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вигадка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, всяк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знає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Але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казка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дивина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усе не так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буває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потрібна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нам вона! </a:t>
            </a:r>
          </a:p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Нас вона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навчає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поради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нам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Все в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вміє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говорити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І у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казці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— правда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нас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привчає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гостинності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нас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вчить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None/>
            </a:pPr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ой,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казочки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читає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buNone/>
            </a:pP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буде добре жить. </a:t>
            </a:r>
          </a:p>
          <a:p>
            <a:pPr algn="ctr">
              <a:buNone/>
            </a:pP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умітиме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радіти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сміятись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добрий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час. </a:t>
            </a:r>
          </a:p>
          <a:p>
            <a:pPr algn="ctr">
              <a:buNone/>
            </a:pP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Вмітиме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добро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творити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Казка мудрим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робить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нас. </a:t>
            </a:r>
          </a:p>
          <a:p>
            <a:r>
              <a:rPr lang="ru-RU" dirty="0" smtClean="0">
                <a:latin typeface="Arial Narrow" pitchFamily="34" charset="0"/>
              </a:rPr>
              <a:t> 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20"/>
            <a:ext cx="271461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642918"/>
            <a:ext cx="285748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Оформлення - ресурси Інтернету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5040560" cy="1500174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Скоромовка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data:image/jpeg;base64,/9j/4AAQSkZJRgABAQAAAQABAAD/2wCEAAkGBxITEBQUEhQWFhUUFBcaGBcYGRgdHRcfFRUXGBcVGBoYHCggGBolHBYZITEhJSkrLy4uFyAzODQsNygtLisBCgoKDg0OGxAQGy8mICQsLDQ0NC8sLCwsLCwsLCwsMjQsLC8sLCwsLCwuLCwsLywsLCwsLCwsLCwsLCwsLCwsLP/AABEIAMkA+wMBEQACEQEDEQH/xAAcAAADAQADAQEAAAAAAAAAAAACAwQFAQYIAAf/xABBEAACAQMCAwYDBQUHAwUBAAABAhEAAyESMQRBUQUTImFxgTKRsQZCocHwM1Jys9EUI2JzsuHxgpLCBxWDotIX/8QAGgEAAgMBAQAAAAAAAAAAAAAAAgMBBAUABv/EADcRAAEDAgQDBgYCAgICAwAAAAEAAhEDIQQSMUFRYfATInGBkaEFMrHB0eEU8SNCM1JighUkQ//aAAwDAQACEQMRAD8A/cDUqEJqVCE1yhAaJCUDUQQlLaiCEpL0QSykvRhAUh6MJRU9yjCU5TXKMJLlNcpgSXKW5RhKKnejCWVO9EgKQ9ShSHqVCQ1ciSnrkQSWqEQSWqEYSWqEaU1QiCW1QiCS1CUQS+dCUQS7ogkTMGJGx9PKhRpDGhRBKY0JRBBEmOtCTCIJbVCJcTUKV6sNZ61EJqVCE1KhAalCUDUQQlLapmLoSkBwRIMg86ihWZVYHsNioqMcxxa7VKenhJKQ9GEoqe5RhKcprlGElymuUwJLlLcowlFTt5/rzotAggEwTC54/gyhXIZXEoy7MPLz5RQ06oeJ4eyKvQdScAbzoRuoL6EEg7jzB+lNaZEhIc0tMFTvRIUhq5EkvXIglNXIgktQlGElqhGlNUFEEpqhEEpqEoglNQlEEpqEoglNQowlNQlEFzw98o6sIlSDByDHUc6XUaHtLSjacplBxvEG47OQAWMwogCeg5CoYzI0NGyJzsxlIqVy9Wms9aiE1KhCa5QgNEhKiu8YFuaHxqA0nkeRB6GfqKoOx3ZYjsqtgdD+VYGHz0s7NRqFPxfHAF0gg6TpJ2JOBt5/Sq2K+KAZ6WUgwYnfrZHRwhOV8yJvySEvi3aznSxWOeGk/IGf+aRhsf8AxsGDYkOIjlv6I6uH7eueYBVF4gCSQB1NehqYmlSYHvMArKbRe92VokpL0+k8PaHt0KRUaWktOynuU4JDlNcowklTXKYElyluUYSihscMbhYD7qljgkwCBgDc5FQ+oGRO6mnSNSY2E9Bcm6bdtrbg+IhkBwUYGGnONSkgiZ26zSiMz87fPn/SsNdkp9m/jI2I477jYX9UN+yoV30lEJUBSVJ8Wo+HmfhBE+YnnXBz3OABk+alzKbGOcQQDFiBPl1oprl5QAGtXNJ1kKZ0y1tQumTkK/eHrDDeKMMfM5hNvqlOqU4DSwxe3Mjbwv5KS29sk/3TOPHgTIDKAuRPwtzjM+1ERU/7AaIWOon/AEJ19PU6dcBNfvW9DKA06pViFEZjSYO2kz/EOYODa1+aTp114IXPplmUTM8B6envyWe1NSgktQlGElqhGlNUIguERTqlohZGDk48ONv9qBxIiAjbG6mauKkKvhOx7l39mNR6AifYTJpL6rW6pzKTnaKTjuzrlokOpUjcEEEexrg9rtFJY5uoUDVy4L7iXUkaV0+EA5mSBk+QJ5cqAAjVHbZTNXFSgahRIahSvVprPWohNSoQmuUIDRISsXi73fEoE+FsFjyBIOIyDBG/0ry/xDGDEzTDNDYnrQrSo0ux7xdqEfD2jJ0y2wluQGwn3qnTp1a5ltxa55KXvEXsg4jhTJ1CNRkHcA4zHsPlXVqNWkZeLT6ImVbWUtx01FrjatJIA5sf4RhV+p38zbVa55q4h2aNBx+wH1Rhjw3JSETvw/JVd3evdsILQQvMPEEqa5TQkuU1yjCS5TXKYElyluUYSip3ooB1QZiDIK0LlljwllhnQbzQegdQTB3AOY8+k1Va4Cs5vGPorzmOOGY/WMx99fJTW1a5auszMbiBbqkkk6VJVpnkJBHvyNGcrKgaBY280DQ+pRLie82HDw6Ej9p3ZF69dZG712A4i13gYnmSBo+7EFpAg7YiKVXaxgIiLWj780/Cvq1C12Ym958DptCyeMsXLbd2reAg3MEwyqSCXiDjSVjkdsmrDXNe3MddPA9XVV7H0n5Ae7rY6jnHp+yo+2eEFtwUnu7iLctzvpcSAfMGR7UyjUL231Fj4pdekKb+7objwKzGpqUElqEowktUI0pqhEEpqhEEpqEogh70jY0BARgruX2Y7ZXiY4Xi/EGxbc/Eh5AE/dPT0qlXpFnfYr1CqH9x66t9p+yG4a+yHkcHqNwR7U2lUztlKq08joWI1GUAS2qCiQGoRLgVClerDWctRCalQhNcoUXG3bo+BAw6zn5Y+tUcVWxTD/iYCOtk+kyi4d90LMN12cF/Ayg40kSDgiSTInnXm8XXq1Hf5RlI5QrgaxjDluDzla/BAaBFbOEAFFsKpV+YrnilBRp6UddodTcDwUUz3gsS85ldA1FdxpOJ2kj3isDC9oHNdTbmI2j6q7DchDzAPNEjsfiTT56gZ9txXrsFi8XUflq0so4/pY+JoUGNmnUk8Eu5WwFmOU1yjCSVJdYCiLg3VAGOdoFMxJ2FIfjWN0TBgz/sYU9xY+JgKQcbUd8oUFmHZqZVNztcaLShf2Qcc4cOIYMMbifnNCKdd5mFLviVFoDWjSynTtfSPDbWTaNrUSZKwAJzBICgTHKmsw7yYJ0QH4g6O6zUQjT7Qur2z3aBLJkW1GkatJUsY+9k03sG/KXXd7ohjaubNk7rdtIMKC12qVEFFcaXWGJytxtZWQQZD5BHWOkWDQ7w70fmPwkNxXdgtmxG+hM/XdJ4/jTeVFIVVtK+gCZhmnQTzgQB6HmaJrDSMi8m/wCVD63bAA2yi34WU64B6/lT5SYtKQ1QUQSWqEaU1QUQSmqEQSmoSiCU1CUQTOAci6pG4NLfomM1Xef/AFZtD+6f7xUg+xn8zVDCG5C0MYNCvzNqulUglmoKJc8VeLuWIUTyUQB6DlQAQIREyk1ylerTWetRCalQhNcoQGiQlYXHwt0w7amI1dAvJIiST0HrXk/iTWMrEZiXE+QHDx5BatAl1MSLD68VTw3ElRgSpJgHfzEUvD4t9AZS2RtxS30wTfVc8TxRIAbwKTBJ+lTiMa6qMoEA6kqGU40uVILbMZLBSp0nSMxyEzBBHMj6VY+H4KpXOZj8pbYxrHquxFdlJuUtkHjomXDXsmiLLAcpbzgb0RcGiSlhjnGAorjE+Q6mqlTG7MTewYwS8qK7fUbZ8zt/vQMoVq5kqrVxwHdphR3OJLT4gAFJydIMch1PlTqtKlhcpeJkx4JLaVevOYwkPbOIb12EYGOvX8N6ZgcWHvLCAOHr6acOBKS7D023IJXFu0IIIkMRLGTGYkZ5ZPopJxFIx+JLazXsddto9/QzH0hWcO0O7oESnNxCW2TMJqgA5IMAmJwT4Tgbe01VZVqV3RFzvoE7uNeSNB5qGzxCXL2gKV0pqueKZiZfyDEiPMH2VUdiMP8A8mrD3ZvM/a1tOHBa/ZYbEw6lcP8Ami0QB73g+R4lP4ThhduMiCVVs7Ax5Fuefwo/5FZo7d5voDz/AK5RPmgdgqPb/wAdo7upGkD++cxpsouJstbaQdjhh1k/D7Vs4TGjEd1wv9ufiVR+JfCDgmiow2tcnUkmzRyGvtvEboY1QYmJ8949auGtTnLImJ8uKyBRqESGnWPPghv3dZwoHhAMc9Iy3rzNdIaLnoojLjpp9kgWSzKoIJaAM8yYAPSpcYElcwZjCnvIVJB3BiomRKKIMJDVyIIChoSUQCSVPShKILtf2E+zT3by3XWLaGST94jIUfn0FU8TWDRA1V3DUS50nRI/9SO2Vv8AEaUMrbGkHqZkn5n8KHDUy1slFiqgc6BsultVgquEtqgokDUKJDUKV6tNZ61EJqVCE1KhA1QQSCAoUXD8CiGd2Jksd5O8dPaqmG+HUqJzG7uJTq2JfUEaDgFBxHC6AznJFxSpzgFxIiMbnP0rGxeAdQpvqOv3hB5Te2yt0sQKjgwcDPjC4tWHPdsSCCCWVuWsGYx0Ox6fKcL8MrEU6oggi4O0oamJptzs0I0I5LleHKvK5UiCCcjmN9wOXPJq9SwNXB4sPpCWGx5f1sq78RTr0C19nC/j/aXfvchk/SturXbTHNZ7KBdc6KG/cC7+JvwHrVNoq4h1kuvimUhlas27dZzjP0Hp1rWoYOnSu65WcWVK3eqGAlXeHiJyxjfYZ59B50eJxPZMzAdde6JuVtmBZnaJJ0cwCeWMfePLaMf45rzfxD4nUDWG1joR823kRdBUeaYzA3+vLrgo2usCoGojV4gpyQG1qM7mYAHmepqhhMccwdU1Ai9y5xJvxgDXh6JdCrs7h6k29gtPiOJbu2MgCTmFjABYtvBJO/l5VegEk+gk+3hzVyjTBeAlPwkG2262rhJ1kjRoHMhhp+I7lh/hM012KzUnU4AmDbfroq3SoinUDxqg4Ls9H4qAHXvLcKyAEWtJUr3g/c8Z55yaW/Ek0QHXIN53HCddydtVpPptY8VGnKHCBGoO5iI0yjfTmtjjuz+7Ki2oI127YEaiWKMWYqW21D4TzzMCarU8TmtUNtf6RupkHPT19lmnh1a5dmSuJZROlnBAwcga1adiKsUMQabpZ4xOo/pamPYythmtMZiImJI8NY29OSVxXGd5LBYLNOpVJ8RAXvFXkDy6z8+DoAk2FvKZhLp4drBIFzeecRPoo+J4ELb1CVIxBM7lsSo6KRyyD0rXwnxBz3Cm5tvpEe2++ywMb8Ma1pqMdLr+cnw12AEX1WaQugzOqRA5EQZP0rYmTbT7rCLco70zY+R3/CndTv1rpGi6DqqLXBBrDXNYBUgaScmcyBzAA/GkuqEPDY1TmsBYXSpuE4vQZgMOYIwf15VL2ZlLH5Vv8H2/wS5bgwW/zHj5Gfqaquo1D/srTa1Mf6+6X259urt233dpVtW4iE6dJ6eQioZhQ0ybon4pzhAsF1O3ZNzWdQGlZyYnMQOpzt601zssCNUlrc0qJqkrgltUFEgaoRIaFSvVprPWohNSoQmpUIDUhCUBoghKn4q1qRl2kRNIxVDt6LqcxKOlU7OoH8ELCrNNoY0NGwSHmSSoeIuydK+5pVfEBggJlOkIzOWdxPEBQQp9W/IedIw+GdXdLtFSxWLJORiht2C++F6dfM1ttDaYytVdlEM7z7lUXNKAD9cv60mrXZSEvKmHVDZYzsMhRJzE7kbkDMEwOcZPXJxH1nGoXtNgdzO9vfZQ+m5uqTptuudLFgw0gDUuwliRIEciORwCDI1ScSYaDIF43A5DeeCe1obT7xsfIieayOOGldZEqCcxAcBoHvI+u1YbsNUFQhggcZmOPruqjsJUDyGCBsZ0t633Co7PIK6NPeSoIkkKslnJWM7lB4QTg1tV6TaTWBs6C/E/SwV+i0NLhOhjnAtfxVXGccAhDMpZxqEqCrj92DOmGI3zipo0BMu5iJgi3PW3BE59wBa48D1CZxPZQL6kJut3Ws22DarniB0DYyFIO3izgSKAYoFuUtDdpjbj489VbrYTMCM5N5AJ0PtAOnDdUf8AvBt3mt3bnd3whZ9MTEjSirnvAAdzsW3zSHYTtSDRBg2HPmeF+uKW4irQH+QSAsa+rXGvXdYQFtL2iDLBiGnBwqx/94nIlzbltJ0d0HvDcXI4cYWvTbUpsNQtPeI7p2NmmTtoCfNWWeBdiTCGGCsYPhFvLHUSTEGJgc/KrdKtTo/Pe0gczZLxdCpXILO6c0E/+IvO2tgPqpL5l53cgEYIgDYkexx5+9Mq4gZAynpHrx/Xgp+H4Ml7qtWc02F7RcEeN54ykcYsrKgFQIxkdJxkEAczGKP4fXpmp3jc/wB78T5yqnxhwfTDaQsNo5QNpkDyA4rKdjETgbDpO9b0CZXmZOiS1ciCU1CUQSmoSiCU1CUQSmoUYSmqCiC4tJqYAmJMT0pbjAlG0SYXHGWtDlZBg7jIPpQtdmEonCDCRUrl6tNZ61EJqVCE1yhAaJCUDUQQlLaiCEqLi7v3RufwpVatkCZSpz3joszi7oUFQf4j+VVsNQdXfJ0VPG4ozkapOG4cuZOFGw/OtuzBlak06QpCTqVcVgUIQOMrK7UgEbyRnb4eZzjn1G1UccykcpfOvVuiup1CxZnE8OpwiavCCCIEcyIUTkexysjNJrUcMxuQk94C/DwPuUyH1m3NrqDgLFvvXRiyuxKY1jA1RoIERKNDTnSQdoFQ/wCCn/jmbXnjsR+05tOAGmCBxvpzN1ZcBJOlA4IUxqWXCDTkEZ6HMZNIbUcwRpqNP+3VkwtDr+Hssi7xDiQAVQOdJ6ATpCspiOUg7DpNaIqVf4wY4d08fW3igy0DVzgjONpsTECUXdqQ0ZIgHTPWcjlICz1xVbPnfcwDJ72gkdR5LyDMRUbWa8mBMjNpP3AMxf0Wn9nOMYagveyQwPw90mcXD94GRy+RocUM7Q8wNt5MR1svYE9lWAJmb+s28NY1XPH2FBW8FtgMQmgFtesh3ui4WGfGWGScEbVXo1iGGnefKIERHCOS3KLA+oHG8C3nbjBBBFiOalS5F9hhFO7BNRksCSVJjfnB32qxVw1b+OKjYy+N+H20RsxuHGJdSM5+BBAtJ9b62BEXWiO17Vhzp1tpcA+ItqUKRKzAVgYMRFRS+EYiqwO0kb2g8xrdVcR8Zw7HFrjpwEzPA6W3krOs6brF3Zm0sylsMRpdxDE8wAPAOpxvRvFNjDRawTufxySXF9R4qknLFhp9N0bdmBzpa5jUIGJ8JZX6ydo5QRTaWIp0oeGDNfw2hJdhalY5QTltp73WBxoCju8EqcuJEyB4c9OtbtBxqf5bgHb7+ax8TSFB3ZSCRqft5KS1p1DXOmRMbxzInnT3TFtUhsTdK4nTqbT8MmPScTQiYuiMTZc8DYV7gVmCA/eOw9aFyJql4pAGIBkA1CJTNQoglNQlEEtqgokDUKJDUKV6tNZ61EJqVCE1KhAalCUDUQQlT8Rc0ia5zg0SuazMYWXeuaRP3m2rMvWqQpxdYUmQFmpb1tHIHPma32MFFmULOw9P/wDR2q1dECBQo3GUl6MJDl1TjWDKSrnQTCxAOwGlehkzMEkrB6HDrPp3Y0k33m2v3+tlYNMuuRdQcJxOkTzeS6iSoaI8MmVUtkqDuZPMlhax7GhxO/6jbzWefibKbiw7TrY208ZGnoh4gsWTRqQiDq8OeYsuxaVQjWZlScTJnVNNnZsPaXFrajzHPrgroxLKjQRraRuJG3MSqrnCsBrghiq/3eofeIDIdJ+GJOMRHnKnYim5wdlGpkbH9qGVT/x5u7x30UXa/F6NAGWNx0BA8PhDKTJxAJUxNXsXiaeIoD/tYxw1Wa7APrAsjgfcH3ErnhLAYEFogE6nUiS22TgyxG37wArPo1XU3AtE8RYg+1lYwPwio6XVRl2iRBG0b28b+a+t2TonSraTgOAA0MD4lJ2g5E7in/yoo9kBvruJ1heh/wDjBWqmoXGw00vsh4w3blwHUuGltIgTgMYzqMIBJkws1NXAsw9NtRx1iR72+iRgsa97n0aY00J+/mZC1eB4RYXVuSpmSST4tSkjdpG3Vee9V8VjS4ZRZomANuauYXAdmS9/eeYJcd+I8P14JHafAiyykAyXBk7OGYHSgGwCyC048hRDHYnEMyNdwHO3PmgGBwdB+d7f+x5X5cthGnFQNYFyXTSi3UcoqlgFYPCwB4nwrZA5ciaB1fsG9kdWk335iVdp4RuI/wAxJIcBY6DSDGmkLR4/swLb7wXUth3QDvFcaV7v9mqwdbEidsDbqatHEDtPkzcgrNecpDTl52PLeAuqPqI1NJk/EZyfU17CnVpWY0gGNARbyXiK1KtJqOBIn5iDfzPFJ0k7UwmEkJLVCIJTUJRBKahKMJTUKIK7shbB7zv2KwjFCBMtGFPlvSKue2VNp5b5lk3YkxtRqEtqhEhqFK9Wms9aiE1KhCa5QgNEEJQNRBCVncU2p45CqeKqRZWaYyszFZHHXpJI/hX8zVr4dRgZysWqTXrZdlbwHD6VFXHOkq0/gEx64JBWF20jBtYE4HOI0kttzO59uW9UcbnYQ9pt10LJLlhcc5aSg7xhpNy0dJJTWA1xQcXcKQRMysbQp40GV29oNSP1Pl5KxTeWgTp16JT9m/3Qe04a0bZfUuBBAIYGSYjb1ztUPwoY0EOt6LGxWFdUqOqHUXM3gDYAaj34Kfs+/wD3otFvi1bEeIaWJkDY+vqKPBuJqZJsZ87JGGD3DtG6amZmbAXOo3EaaHYl442TpdF0hwI5IqGIC8m57+lZ7qQDzTEyJ5HjJPCyvnEMzBoJzc/CZ8D/AGouM8d60ok2wWjWeTQOQJgd3zJNFTYaeV7hIN/FaGFdmpPfTO32kH3Wn2jaQWWZiVYkAyNcGJIUjbUYJM86WyoQ+140280FOpUqPAN9defih7N4RBa1tGe8QyFlYtyly2oGXDM2fKcQaF2alUiLiD97+S9RSZ/IpFrTYzf1BQdo8WobUukAm2VIMs3dqiwZPhAHIATRPa4sOY6TbxMmFAYym9uQSHf7C4tp+td9FbY49ArOJ72cKLatpBJlQSYOWktgmI2qo2kQ8doJB4ET7THmnkPqtIo7bkECfQT5FZvGG4SoAEGJEwojdUBHWdhMGMZrVDh2YbTGkFzt55nkserSdTrF1Y2MhrdoHLnHJcWLj2Ee2iyLiFQ6+G4CScIy+JvfbmQJqmyjRf8A5XO0OhvPXmrT8dVf/jy+YgAcLaekfi1LD3B47jRd0d5CFQ5QhVckjB0jlkwAfhoWV6NJ8tbcaEzby8dJ/pr6NWrTh7rEaCOPHw1jy54nbRuJFkt/dpJRemo5J/xetbnwujRDDUZqdSftyWD8Wr1nVMj4jl7Tz9lDwPFm1cDgK0ThhIM9RWjVph7cpWZTflMqO60kmpiAuSGqCiCU1CUQSmoUYSmoSiCW1QUSA0KJDUKV6tNZ61EJqVCE1yhAaJCUu4YBqZUASYWVckITzP51muaX1EzFVMrICz7Vibg6KPxreADKYas7CtgF53WqRS0ZSXowlFdZ47iCxyIJPhRoxtPLO363rHr1qj6hb5etv3ySnNdMLHu8C8WwpW1pIW3xC5ZX+FVcEAPaYQpB+8RGYi3hO0LJdYbHf+kbX6zfly+xGqt+y2ocLpuqBcLXNekgwz3WLhZHhGljGeQFA/D1a3yncgj3vxvon1KrKZ5QI8IhRfaBgptFAAVaYknJjIBOBHTp8ofhzhjma6TI+k360RYeqyvLHDZScdw7pyI1ZE/wgkMevmfKq+Mohj5mQecnoaLzeIwgE1H6TBk3vpAjQa+CDh+0ApBOk6kIXUJAOpCCYGBgz6daGrUNRoBJkeQA0geiu4MOdmZBkHYQNxA60PBN4riiG7u251HJZXBV9Uli4UCHk7VNCg59QN0PMafpaVJrG0zVqtlo20PCxWj2bbtnu1DKSFXKsSfiYSYABm4cjVmByiqNR1QPcXayevwvVU6jcgDLCBA0gbemkLO4y2qMdEOWYam8PjyceEQoMDEczM1sUmRhu0IvMGZFuXjxWFiKpqYw0wbZZEQb6SfDhxXN60EALqJmJgRJBMkkSRjJ/wAW21LxNFpmpbMToNv7V3AfEK1NgoQ7K0ak39OXPwhfcYzZ8OIIWAJYkjK/vjn0AAztR1sOxmHhj5cdhv8Ag/0qbsbVxOILnsho3IgjjfcGPLVN4a+q8oMqIUambMjIw2lW2yfrVNuCrzlA2O9vPhJEX3Tv5dBrM0zcDfU8AdbGbbKmzxV1riJaAACtK/u+Ea9KyAfhByVC8xOKW6nTpAh9zPj6fe5CsU31KkFthztrx+1pUHarNxKG6pnSWJ+KFBEwureNoE7jrWthTTwTuzeILo8fPhry0KycQ2pjRmp3DZ8OccdOeo4rrjVtLHCU1CUQSmoSiCWFkgYz1x+PKhcYEo2ibL7jOFa2QHBViAdJEEA7SDt6UplRrxLbhMcwtsdVI1SVwS2qCiQNUIkNCpXq01nrUQmpUITUqEBqUJSrokVx0XAwVLdtTFDTpgOlKrd5Js2Yk9atkygAhsInrggKh43ilQZ6HHsf6UNSs2mJKS4wsh+0rD6hq08yxIjfB1bK2MT5xNIihiJ26+6Jj3xa6jfj7Tp3TEXVbUqsCGW5oGqNS4FwKJgxlSR5WTUaGEa28jH6S3MeDnFiPUfqVEl1bGsEFkYyYJMAjJzuN8+QzNUcLjGsc4OFiifOJyjQj36suXOq2GUSsTIkFgrDOADAfcb43mqlRrqfeBtNr8tpvYcUqHU3w6x/NlHw903QyNLAE6bgxzXI0/4YwTnPtD3BxL36m/XVldq0Kb6TQWg6WOyw+N4dkYqZkk7xzGNthJPzNMJENLRbofZWcIxjWENEX+w48BCI2Bd4hlYgBi2M+IzCL5T4Z9DRY2pnqOcOK7C5sPRZxH3v+lt9ndlW1ueG4VUgRhWMRJAYFQrHAyOYzk1Xo4l1O+UHx09N1p1sAK7JaSN7GPeFN2kxtFZ05JJRiC6Dl3qxCsVYEDznpV/F4l9ZgA0G4s0nlyGiysDhKdCo5ztTtq4A8fP8TutbiOGZkVTMHxgMSQ27aiQcrBkiM4wtZWGq0+0Bfp1ZadbDEMPZkZtJ4eXL3WXZIW5LqAJidIEncAyMKeYEYNb+JFGlS7SlEnnPjHhxWDhDXq1jTqzlbyjwm2/ArR4q6ukIoVo+8AIIAiCRJIhFHXwCcGKxe3v3jPX7+q3ew7vcEdfgfRZ3DBXvrr1hEDaoECNM6WIBcKYiBHxRA2q9i8M99EVWEGNAPS3FZ2FxbadV1EgidSbnjfhY8lb9oeHe3ZGk6lbBxOxAOoxBJKkyTOwA8JIr/DQK2ImpqOf06iFYxtV1HD5aY1tp1+Z0XUGr1K8wEsiaEogktQlEEpqEowj4/jXusGuMWaIkknbbfbED2pVOm2mIaE19RzzLlE1SVAS2qCiVvZvZL31uMme6Uswxgcjv1gUmpUDCAd0xrMwWcRFGoXqw1nrUQmpUITXKEBokJQNUoSlMKMISlNRhLKS9EEBWP2vbt73HKiACMHHpGM89sVWxFOk4gvdHXV0lzMyhbgjrnW6CZhTE4IHUQCQfbMyRQ0x2L++crSbDijOUNholY3aH2eTvu+7y8b8h9YIUDSGHwIoRvCxWSJg770zEvbSvJzdeR+qWMQQIgRwXC9m3bynvLgCyYCqsnbJIAgSNh03oKOE7cdo4x11soOIp03BzG38bJXAdsIg7m6qKEkajAzLTJUCMkf8AZvJqs2i0vLHuj6daq/WzFoqUxM+uikusbLyhm1cjI55J3G/Prg+tOxNBrKgqat63SqD+2pFhs8A/qx2V962B4hp8SGWMlNOfjUjkdgIn0FVcTW7V9hHK1vAhUKecDIb385WVf4a3YPeoSSH0qATFwEb6kHhAmYnxAMKSCXCCtOiHVGQVrXSbstbJgqVUTEDDakmSPCqhljdgedEaDqEZ978fXb3Vyj8RF8k2t577KPtTtEvadCWCkjQBAkKy+FxzEDUDyM9asVcH2TWP3Mz+kQx7cTWqtAs2IPG15nefbwvocJxNxWcJ8IECfulbZCesRttMU3FYfDCjTzGDA8wSJ87+ypYOtin1quSC2SL7EC3la/jMqbtTs6YuQSsY0ifESI3JmSwwemcVnvrNqANJ0C38DT7KsXnefcDrkn8Bw6upjSjKfigaPD8TCBMYiOWYxVZ9PkreIpZDmYbLI4prdxkEK0NljoaDvqAdZBkYCoxM79N2lhXUW96nm0vJt5LydXFiu/uVMutoF/NbfZnD+GdtJEtcZp+MxAMto3PJcmKya9V3aEMHH6X1glbFCmwUgXmTb1mRoYBWB9pDY1KLOfCJIYGIkFCAPinMyZmt34YMRBNXTw10v4RaFhfE3UCQKevI6C9vGbysjh+Ja24ZYkTuAdxBwcc60XtDhBWa1xaZCkc1ylKahKIJTUKMJTUJRBLaoRL5LzLOkkT0oSAdUQMJdQpXqw1nrUQmpUITXKEBokJQNRBCUtqIISkvRBLKS9GEBWL21wgYYXU5OJyJEciCBMATHz2NXEUhOdre9x4eKhnMrqnHcUWdVa/dtPpIZERmXUVwNL61SDJ2mApMCRSXuNSQ8WjTeff+kxrbSB62/Cdb7UiyvfKblwQpZfDriYbScqCBJ8+ZohiKbiGvYcwCW7Cy+xgfRc8V244IVeHYkiYmdxOAoz/sasM+I5/+Ns9eCX/Cp6uqdeq632vxiMdZRlc/FEacAQRJkE48sTIM1VxFVtTvRDt+H9rQw1J9LuzLduP4hfcH2uy2ym8EEEE+HIjMbzPvQiuWUzTMQ7j9l1XDMqvD9x6EcCrO0u3ybNzSDqRWKaoJZVXKPMhmMEzS8PRaSQeHuLqmcK6k5rzpInlJ25IO0e1xdsogBJ+8xLA4KFSQsI2qGxGIHTKgyDK0GU8rpVHY3FMLSkQDsfMISACdwCOhH4Vu08PTxWGYX7COvRYWIrOw+KeG3BMx4/2sziOJPeA/FpPM7wdyfXM+dZuKqNfUhvyiwWzgqRp0hm+Y3PXILY7E7SDO5fTkkgclGfFJ3YSTJ6HGwFHFirXqZ9dLcPBaGCZToUsgtr4nckny8gEXa3HOWKapVdmESfCAcjYHTkCBPIVufC8FRFMVcpk8ftYevuvP/E8bX7U0swgH/XlxgnQ7LnhL1zDTpAjrmCSCoUSc4iDq1QIzVbG0aVJ/dM6yDtPVlp4D4hia1HI4aAAEbweczO5Tr/Zk2iznu2MsWFu1qXbAnWoz/iYmeRFIoYlzopsJ4AAqMRhmtJqOa3iZG6bwnADSGSWUtIJ0kmcFjHwmJEgwBE5xVWsx7H3sVboVqb2RsV1jtiyEvMBtv0icxEDT6V6PBVHPogu+/wB9V53G02srEN08vtEeCzmqyVWCU1CUQSmoSiCU1CjCU1CUQS2qCiQGhRIahSvVprPWohNSoQmuUIDRISgaiCEpbUQQlJeiCWUl6MICs3tIkgKFLapmIxG0gkY/pSq7XublYYPX1QDisSz2ghMKUtuoOqbbMog/vW2FsfEPvTmKU2pTZldUIDtNPpspex0Xv5/m6nYFW0EXlQrPeK6aQIzmdW8DAHI8ya5lUUABUNjMEaflQ9rXXZEjY6/hY98tYuC7YuI9uQrrAOsF1B8SQFdRkSMwQTTQ8Un5g4R4fWN+C7L2rcjmmeuO3Fdd+1tu7c4yLKg2dOSonUzcxGxn5wfOk4mH1DkbOmis4QmnSAqGNddoXZPs2lyzZUMw8YkJIIYN910aAwIOCCCPMHTWbjfgNXEBtRrhm4Gx5Q68HlEeaNnxakx5aQY4j8Lrnbl8W++Nu2VCqx0MQQDBlAR8S4kbGCARiioMr0YZW+Yb8fHnxVnNTrMzM+UpXDWtCKo+6oE+gH9KKUabY4ttLIIChj6meXkJzVgYl4o9iNFWOEYa/bnWOij4a2HYjWqaRLE5IExhRlmJ2HqeUFLQCbmE95IFhJXZOwuDtE6QhYNGSGk4IkkLGNWNo6SSasGoxgHYuIO8jXceHUqqKb3uPbsBG0HTY+PULYs/ZTSTcuNotgyARJ25/wDFWj8Qc6nkA7xtP4H9KmPhzW1TUce6Lwb+p/vxSf7dwTXBJuHTnUux5EFWBn188VWq4N7KJNVrY56+v78lboYxj6wFFzp5aR4dcil8T2l4tKcPd0eneBxAEECBy5Gho4CmW9pTqAe0eeqKvj6gcadSmT7z9vJS3+1GYaQhsnUSAwIVyMEHWDkdBBxAMwKa/CGmwuEVPWRzF0hmKbUeGmWekHlosT7R2wL5h0YkAnQWIB5jxZEHlyq98PqPfRh7SCOUT4KnjWNbVlpkHnMLHarpVUJTUJRBLCyQOtCUYTu1eznsPouCDAPzE/Qj50qnUDxITHMLTBWc1SVwS2qCiQGhRIahSvVprPWohNSoQmpUIDUoSgaiCEpbUQQlJeiCWUl6MICsTtThGd5WViDO8xygiJMAQZwTzqpVoF1YPA0HHXkuBAF1j8Wtx7oV71wLmFRVVfCCYLhCwmBhWBj3BWXOLP8A7BAn0Ht9Cu7obIF+uf2QWfs/wtsLcW0gaT4lz8ROxEbflTXYam2g3OeEkCZS/wCRUzEa8ioePtWBCJbc7hRbAC+JV1eICOgg/wBKF9LD9qQASTFgbcbIqbqxbmc4AcTdQ2uyr6LqUROdGqDzgmSBOTz502nhsQxssty6sjq4vCvdlffnHRU1rsC806yiCMLGqfWICj0nl0iib8Pe/vVHX68PZLf8Up04bTbI9Pz7qXj+y+6GkxpadvPf8Sfn51UxOGdRd3rzur2ExTK7e7aNutlKBjrVZWkKJHqST7kzXLlf2VayWgaQd99RGDgEYBET1BHKruGwLq4zTAVDF/EG4c5Yk/Rbtrtq7bEWyF9hP69K02fDKAF5Pn+Fkv8AildxtA8vyuxfZTtnib9xlJVkUAsG1GQTmJJzAPuR51UxmGp0WiJvxuFfwGKq13kOiAOClftWxbc6uFGtnAl507zuxJDAEZnngANVZ1Go+mXNIcBtJMeX7VqniKLKoaWlpNpgD8KziO0wbZ0uLb7oGgyVkFBpEhwD0I8uVVKP+Q95ptw1HXRVvEf4x3XC/HQ9dBZ/9oS2rX3caiAx+HU7hQOSiCQBKEmI2GaOlRdUfkbcdeiRWrBjMzrHr19l0gMrd41xjqMkQPiJOZ6czXpYgABeemZJULVxUhKahKIJTUJRhDfusx8RJ9aCANEUkqdqgogltUFEgNCiXAqFK9WGs9aiE1KhCa5QgNEhKA1IQlLajCEpL0QSykvRhAVFxrMF8Akz8vOhql4YSwSUu26xOL7OdmXUSzRLFtTIJ30Wye7BGwJBO0zmUvZUdUa0iRqSdPIaT5Ls4A6n11WNc7PscKgFu0o4goVRLerxEA6GcJ4RJAl2gb5rqlEmkGmzuW/XomU6znPzOu3nt1wWjwPALbRFjKiYJnSWywUwMT5chVujhqbDMX9b9SqNfEOeYmybcq6FSKQynONvwqWuBAPFAQVg/aI+FfMkfQ/lVD4mB2bTz+y0/g5PauHL7rABrEXoEdgS6jzA+Zj865ctvu9ICgRAA/CvU4UAUWxwC8fi3F1d5PErmxaDGCYxt1MgAD5+29U/ilSrTptfS1BnlEGZ8erq/wDCKdKpVcyroRHOZEEcxf72VHE2msFblpmU7bmZzMwoAGANMn8aVg8YMXLKoE/T3mforGOwP8OKlEm3j6m0DhG6d2Za7+6b7Fu8Mrc0kqHGkaWuaSCWXAViTChxBERVx1FtF4DbCOrqxgcQ+uw57kHq3qkfaThbaKsP45MpM4kyTB0qwJOAAN4A2q38PfUJOZtuMQdvXQeyq48U7Q6/CSRqfTU+6xLvG3Db7ssSszB+k9PKr/YsD84F1S7V5ZkJsomo0ISmoSiCU1CUQSmoSiCU1CjCU1CUQQrEidpzUFEqu27FpLkWX1rAzEcs4Pn9KFEs6oUr1aaz1qITUqEJrlCA0SEoGoghKW1EEJSXogllJejCApD0YSioOOLBSVGrBleuOX9OdQ8kCRdKOqy+G4OFQqFEtrbM/d0iN5hcDNDSpuDWFsDc+my59QGfZUFD4jy1R+A/3qyxwLiqrmmJUz04m0hJOqZwyd47AEIuxHWdoHy6VniuQ1zG3INvAgH7qyyl2jtYG66d9qyRdS2d1Ry0cpKhfnD/ACoPiVUODQPFXPhNItc8nkOvZYfEPpSTsNM+kgGsoLaVfBKTeVeqn/6sv/6/CoK5b/HWirsp3Ux8q9Pg3h1Fvh9LLyGMaW4h4PH63UuogyDB/Qp1VrHNLX6fhLpPex4dTMHbzsncRxbsgWCFnkTBCgDTGxgifKTWczD0sO7tA6T7yZvysY91o4nHVatLIWwJ8oAFtL3Eztoo+9dJ0sV1bwYmrDXMquEidfsqTHubMGFC7iYnJ/U11bENYQwa/RSLqe9xCgxuegoHYtjJnXh1uja0lfNTqb3PGYiPqpSWo0QSmoSiCU1CUQSmoUYSmoSiCW1QUSBqFEhqFK9Wms9aiE1KhCa5QgNEhKBqIISltRBCUl6IJZSXowgKw/tH2wOHt6lXWzGFHKY5/r5U+iwPMSqterkCR2Px125Z131FuTjcSCBnJ67HnRVcjCIKClnqDS6+uP3bQfgY4/wk7qfXf51RdW/j1A0/K425Hh4H2NuC7LmFkm1ci6wmJIYHyIg/QipbWDa1Snxyu8jY+ke6DKbFMSLh9yS/LTnxQT71LsRUYO0piROhtbjN497ELhSFR2Xfj+lg8f2klt2CkXWAJ/uyCIAMy3wg4OJnFUalYU3NedcxgDwLRPhZPbg6hJb4CfMSuq8Zfe7cd3UIWRQFmSFGrxHGZLGOXyoK9ZtV8t/qFqYSh2LMkzeUi7bV0ZTsZB+lK0Vpb32Y7D4ibNy7acMqgkwM7SfQwCD5Cgc9o3CkAnQLtXbnZly7fZ0Q6WC8xMiFYiDBEZ3zJq3hPiVKnYnf6/uFmY74a+s4Pbay65xPDOrQykGdvyHXpWtUxLCA9plsGeX41nyWDVoPpOyvEKjie0Zt6IHr0joPmPxmsbDYNpLnM8h4+nn6XWpiPiTq9HI9t+PXXNYvG34H62/X6Far3di4RrlPrP68LLLAWDbunxGZJwPfqeQrLDr3TsujVdwfBSZ3PP1npv8AOPzoqcA5n6fqULnAiG6Jl1a3mOBUhTNRowlNQlEEpqFGEpqFEEzjVtwndkklfECIg5kDqPOlML5OZNdltlUTURUIGoUSGoUr1YTWctRY3b3bTWDbW3YuXnuHAXAERJZoMb1Yo0g+SXAAKtXrmnAa0klamqkp6EmiQlLuPHnXTCEqe/eAUNy8qkuEAoCUrir0KSOmPMnCj3JHzo3OgSgKCcbzHPrFMBsllRcRfGOh/wCQfkDS3Vg0t4H+/sUlx+y6fxS2eMUlu9tKkkCAq3ASIaGBB+GY3zWe+pSqNJfaLxx6hbralT4QSGOYXOjS7mkajaxmJ09FwbrrZFp2L4EPzBDSJ/r5VRqYl4pGk+4Isb2P4usetiKdeu6oxobJ0GnuoR2oGfQMlVILSIJNwhl3nUPFPqKVWrVCwPOsFvkRM+65tAkZtpUPaSsyTcdjLYUjEEvHhWAvhYLJHL3p7K7nO7x4+GjR9irGHDA7ujz61/aVwzNB0W9RJPiYT5E58KzTiQbFNruY13+R8Dh+d0kWGLEkqSSZxnAwrHnBJyZ396jMBYaeyY2syBw49b8gp+I7MkMyl1lf3oJP3WAGB90eQidzEVKuWLdb/kIDUh+Umd9NAtnhftVxFoOrJqz8Qy2kkxg7Kc8wPLNINNlUAnVWKdVwFlX/AP0sofChJkLMCI1DVH94RnkQOnKmNwzBoSje8u1Una15uKuDvWdSU122R2U76XUldM/cxTmAMaWt0OvNKqNa/wCcA+KgHZfFEMbZZ9C6iDpwoMb4n3JNcK2V2t/us+vgW1W5qQiLR10Vk8ZxRcScSACOh9/X/inVKhqOkrGDYfHVkfCcOTsM9c489hH63pYMuAQFxJgdfVayWoBVd1Mc+h645jbrV6i+mPm2j67K5Wp0GU2lhJdvIsDql8ZazA5Y+Qz/AM1pUqzS3Mep0VZhlRMhphqAJinYVMhEENxDMDoPoJpQeA2T1dGEhxUzxRBJaolEEthQyiQEVEolxFQpXp25xSgSSAOpMVmAzotEuA1XB4gEYO+35V0qJXH9oqcyiUDcQKnMhJU1/jCM4gHOeUb7ct/Y0PaEIC5I4jiYmMTkg9RkMOvmB/yD3xp1zHHn1IOcsW5x5Z0tqYVbrMf4UXUE8oZh/wBopPb5yANASfTb39kDnwJRjtYKWG+THTfr0/r5UbcYGkjxVQVtVl8VxzMIJgcvXp+utZ+IruezLPgoa8uMrN4i9j1gH2OfXH0qiXFx8U1rAwRwVf8A7uuAtsjT8RJw2JkGJPLoN60e0AsmCrTYBAudvz4rraqwPgUDMB/EJnpM6fYknHpUw1wg+MBWoa75zcD5QdPpJ5HRPXs9zHiDExAPIyRAk+e/ltXU3siGjVLpY5khrWwJ9kJuOB3eRG/MZz4Y36+U1DozSbkJVRrDUL3QeQOvMnb6lTjhTqmWAmfi9Mfh+JiiNQRA1RVMWGsAaQXcYsPD6ILj6eZlV07E404IgZG/uYyaMgPEFW6VUVWgjz5EceS5PDgxLGCNxHoREZGNjtmhptaElmIyuc19uB1Cz7/YwLAghQM4BIMblRy3286Mu4BP/kOIs2T1ccQtXUzAEiItBVEzE+JjPIyB12qHPHyoatWm45TsRvHOR4fpPTiCDOqd4x+B6eowcdMpqwbnVLdimtcKrdR7jnwI/C+7QtNxFvULXiRpZk+J8EnESw35jJG5NQxwYddfRMxjKtamHspQeINzb+9/WVgDtbu3ChYCtk5mcAgg7bEZmrQbIPNZdJzqWZvHW1/fRPHGNqwpc9dtmTc9SFP/AHV2U6BLfTc/5th1okW2dyAjqWA2B9Z35Zz6x1phqmIOiENaFpcNwThW1sDty+hqf5JztEyb+SW60WSU4TUwkRPLoB16VeqYsUmkAzH161Rtvol3LBIO0EyT+9zxz0/8+ktrAeQ9PHnx4aeJqO7ZGTJwQNtyZ8/I01tUmJRqZko86IJbJUZkSApUZlK4CVGZSv177Q9ltxNxWa6RbSPD0IOSMxMdar4bHNosIDb8VGIomq+ZsFrWryWbaKCAqgASd/c1VdUfVeXRJPBWAW02gBMt8dPyH5/0pYcpbUDkpuOhjO0b+/Oo7SNUvtO9CW3FyD6bfw5j3BihNTveI+n9rg7vddbrP/tnhjWcTGxBg+EmciRBwaSa02lJFUNF7rNDtqYmPEZxtsB+W1U8zgY4pFWpm7oSL/FdNxXZiAlAQkO8xNQ7RGDwXNq6A4LDUARg84mP15VFNoaQSmsr37yTe4kFiSBJEH05STvuflTKji+6CrVNQymtcGnOaG4SwSCo9TE1LbLiUxUPPy/HFc4yZQorluIk0LXQ6VwQWmUQSpYgHE7c+XpH/FNp1C0yn0KxpOzBScOjE4IGoEjp4YBPlRtqjgmmtTIyuFvp4cuXuqE4DSokyYgySRkzABwM+VAa5cYGimtjC4Frflga8t1NfvZiNhRUIaVUiyt7PW3cQjAdASZPxS3L8BvIkwDyMjNda+GFGq2C3vD359f3xxXa91EQWXVgklQcxMFgp8884zyoQGk3RHHuw57hBH9fbqy6mOFd3d7i6ZydgM9ABVgVGtAAKyqjzUdO5R3eJuBdCgCNzz88e1ObOoUsxPZ/KeXkmdkNoMGTJ3/LypdWzSgBBFl2IcRoA1bGf1PtVTKX6eKE3svi6hdSRqYZ/wAIjC0TXOe4B+g9zxTQALBS27ZKGZ1ZyfOM+wk+9XnVgHQNOv6Q5ZcCpWsSo/6m9JOkf6TThV7x8h9z9UUyZSrvDAIOZBPttv8ArnRCtmNtFwPehTrw8ieQmfKI/rRGrCMuhLezmK4VJRAr4Wx0qM666/UjxXnWUXWlMaSRI1n7ws3tGyl+3pJ/hIPXHyq1hsc7DnOBIOqViGSMjxBB9PEL7stTZBUtqE/IdB8/rXYzFtrVA9rY4+KTSmk4ibdfZVDisnzA/P8ArVVru7fQpoeMx8B9Sprt8qTppLnltuCSXmT11zX3AlJPeMQsYjckbUFMA2JhSwNvmP8Aagv3+Q2qDdLtspXeK4CVGplMvOpP93MDrz/pROgG2iNxGyk77b9elcGqCprgYv5kfr+lMaQAumAtBBIE9Jj2xS3aoBqk8TxgC+H901DQmBsr6zeOpJPxMM+Uwx9jn0rsuyiJsuz8bYtKAbTSdOZEgyvxTyneKJway7TKa/IwgsK67b4Yqupyp1AggE48KsZwOvKhiwKW4QAjN2QukTKz6AkCKEmAhSu1rrSoHwyJPX29vxrmiFzQvr/CjVg+LfrsTg/9wxRhcHKH+zggsTCqSG8yn9RPyFHmvlTAYU3GWtAQKck+2yg+nnTBeVAuTKK/cIAMbgyOn6ilsE2QN4Ib7IekxIPrt60xpdsjDdyoLiXSR3awQdwwGxjy5imgt/2KMkAK/irzi2A5BYHLDpBMnocEUsRmtol0wM0oEvOrZ5JJA6QCZ+fzBrrZUYiLLQscYDq6xn3kA+nOhcCCAFMd2VKe0wqhQCWED6wfQH8etPyE+G6WxphHwltymQMloHOdIOfkKl7xr4KS5od5BOv8PFsKvMgnzkGPbFQyrqT0FzXS+TskXOH8Tesf199h71LavcBRh1glXU8RjYEj5VLXd0Sjbou3Xbg55B3HqNqoF1iENGq5rZaYImD5m6C0QAABG+BXF2vkVNeu59TM8zp7foLkXZphECDw99UkyAI4/r0XzNH68hSW1Mw64lJaYdbf7SgUyaF5IEonclLxFzJAyPLzFSzSUZGikuXwAc/cz84/HHzo8unj9kJB05oTbYkny2/L8Io2RopIgIuFaQI6/U+H60LxBIKEyCVxe4bU4g4wCOWT643+lcHQITWblKvcSoWQZaN/ng+2fehIXZLor10i0Qd8af8Af+vlXKAJKT2dbBsu2JGrPXAEDy8W/wDvREwjdqnNw4NpXDQ3eBdPmwBIHlH1FRMzyQ7rsHDdoWEW2bylgVDRuOU6hzI1D3FRSyGc8plAMDiXCV1rtO7rvOEMrIVT+9t6dAJ8uVCQBooygaLWQizC3R4riAPnkZP5keooR3kod7RZnaFprZUuZjn5MIGOpyZzt60ZTBBR2eKLMYHi8UCYiYmfLbajMhAWqa6WAaJKEeM7QTu0cx1/3NG2BrqjEKPinLjSRJJJH+KCPDPtv50QIF1IACta33Qm4ZLDw/wy34/DNADmNkv5tFk9p8OyFT9wgaD+Efn7im03AyN08Qh4bjIVCdwckb43+c0ZbdA5skp3EjXdVZiSJPSZweuVmhmGkqJhpI2VPxPcIaCoiMZiZ5/DIjEmfSoYyaclHSZNPMh4Phbepm7wBQNiVGYUmJOwL6eUEfJpYS0EEJ5pBzTDguf7Hbt3f2ikCTOIPiAAkmMyN498SQk7oBStlJC3eH0Qw1gwYJkAZEAzO2nmYzSXsjQi5/KrnDd6cw/eqC9bWWAZSWWCARiCRAg7DTP/AFAVL6eVsg2H21RGiWAGQYXDWlJWWAyCcrnAMb+Z/wC3yNCKYiM23180xtFt+8OvNQXLUE5nO45+dcXQYXGxhdhub+6/nVQ/YqrR+U+f2Xw/r9Wodj1/1Uu1Hj9gl2viHrVurof/AG+i53/GfAfVPv7L6flVOnv4quz5z4/coE3FMrfKE1v+yi++3q31NF/oPJENeuShPx+//jRO0HgjdoqrHxj+L8zUbqanyFJ7O2/6z+VMxHzlLf8AZUXP2F33/wBS0pvzJlPULJtf+S/QU13yhGVV2h+1f/r+tylNQNUfC/sX/iH8u5XO1KY75lr8P+S/yKIfK7rdL690A/aL/Af5lylqdlJwWw/yj/OWoK5yu+1H7df8n/8AVDT09UNHTzTO0NrHqn1tU1ujlLd1iWP2qfxL/IamDTy+6MadcU3hv2dz/Pb+YKh/zeig6pHZ/L/KX6Xal+nmVzk77RfF/wDE380VNLTz+yhnXoi7c/Y2/wDJf/QtDS+Y+IXb+ayE3f8AhtfRasjT1XHUeafwnL+Ef6VoHIyk3f2lv1b+ZUN+U9bIaenXBFY+BPVv5q02p8vXBD/ufL6J6/AP8wf6BQDQoj8/ktnsr9rc/gtf66p4j5W+f0VSp/r5rkfEf43+lW3b+f0TR8o8B9VVf+Meqf8AnVH/AF8vsELflPn9l9wX7Me/1NDV+Yrqvzl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85926"/>
            <a:ext cx="785818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5040560" cy="2500306"/>
          </a:xfrm>
        </p:spPr>
        <p:txBody>
          <a:bodyPr>
            <a:normAutofit/>
          </a:bodyPr>
          <a:lstStyle/>
          <a:p>
            <a:endParaRPr lang="ru-RU" dirty="0">
              <a:latin typeface="Haettenschweiler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857232"/>
            <a:ext cx="5112568" cy="559753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Що ви знаєте про казку?</a:t>
            </a:r>
          </a:p>
          <a:p>
            <a:pPr>
              <a:buFont typeface="Wingdings" pitchFamily="2" charset="2"/>
              <a:buChar char="v"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Які є види казок?</a:t>
            </a:r>
          </a:p>
          <a:p>
            <a:pPr>
              <a:buFont typeface="Wingdings" pitchFamily="2" charset="2"/>
              <a:buChar char="v"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Чому казки називають народними?</a:t>
            </a:r>
          </a:p>
          <a:p>
            <a:pPr>
              <a:buFont typeface="Wingdings" pitchFamily="2" charset="2"/>
              <a:buChar char="v"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Які казки є найдавнішими?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5040560" cy="2500306"/>
          </a:xfrm>
        </p:spPr>
        <p:txBody>
          <a:bodyPr>
            <a:normAutofit/>
          </a:bodyPr>
          <a:lstStyle/>
          <a:p>
            <a:endParaRPr lang="ru-RU" dirty="0">
              <a:latin typeface="Haettenschweiler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0"/>
            <a:ext cx="5612634" cy="64547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7100" b="1" i="1" dirty="0" smtClean="0">
                <a:latin typeface="Times New Roman" pitchFamily="18" charset="0"/>
                <a:cs typeface="Times New Roman" pitchFamily="18" charset="0"/>
              </a:rPr>
              <a:t>Урок</a:t>
            </a:r>
            <a:r>
              <a:rPr lang="uk-UA" sz="7200" b="1" i="1" dirty="0" smtClean="0">
                <a:latin typeface="Times New Roman" pitchFamily="18" charset="0"/>
                <a:cs typeface="Times New Roman" pitchFamily="18" charset="0"/>
              </a:rPr>
              <a:t>-змагання</a:t>
            </a:r>
            <a:endParaRPr lang="ru-RU" sz="5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І команда      ІІ команда      </a:t>
            </a:r>
          </a:p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“Читайлики”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“Всезнайки”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дів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4000504"/>
            <a:ext cx="3857652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5040560" cy="2500306"/>
          </a:xfrm>
        </p:spPr>
        <p:txBody>
          <a:bodyPr>
            <a:normAutofit/>
          </a:bodyPr>
          <a:lstStyle/>
          <a:p>
            <a:endParaRPr lang="ru-RU" dirty="0">
              <a:latin typeface="Haettenschweiler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0"/>
            <a:ext cx="5612634" cy="64547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7100" b="1" dirty="0" smtClean="0">
                <a:latin typeface="Times New Roman" pitchFamily="18" charset="0"/>
                <a:cs typeface="Times New Roman" pitchFamily="18" charset="0"/>
              </a:rPr>
              <a:t>   І конкурс</a:t>
            </a:r>
          </a:p>
          <a:p>
            <a:pPr algn="ctr">
              <a:buNone/>
            </a:pPr>
            <a:r>
              <a:rPr lang="uk-UA" sz="7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7100" b="1" dirty="0" err="1" smtClean="0">
                <a:latin typeface="Times New Roman" pitchFamily="18" charset="0"/>
                <a:cs typeface="Times New Roman" pitchFamily="18" charset="0"/>
              </a:rPr>
              <a:t>“Ти</a:t>
            </a:r>
            <a:r>
              <a:rPr lang="uk-UA" sz="7100" b="1" dirty="0" smtClean="0">
                <a:latin typeface="Times New Roman" pitchFamily="18" charset="0"/>
                <a:cs typeface="Times New Roman" pitchFamily="18" charset="0"/>
              </a:rPr>
              <a:t> мені – </a:t>
            </a:r>
          </a:p>
          <a:p>
            <a:pPr algn="ctr">
              <a:buNone/>
            </a:pPr>
            <a:r>
              <a:rPr lang="uk-UA" sz="7100" b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uk-UA" sz="7100" b="1" dirty="0" err="1" smtClean="0">
                <a:latin typeface="Times New Roman" pitchFamily="18" charset="0"/>
                <a:cs typeface="Times New Roman" pitchFamily="18" charset="0"/>
              </a:rPr>
              <a:t>тобі.”</a:t>
            </a: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5040560" cy="1785926"/>
          </a:xfrm>
        </p:spPr>
        <p:txBody>
          <a:bodyPr>
            <a:normAutofit fontScale="90000"/>
          </a:bodyPr>
          <a:lstStyle/>
          <a:p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ІІ конкурс </a:t>
            </a:r>
            <a:r>
              <a:rPr lang="uk-UA" sz="5400" b="1" dirty="0" err="1" smtClean="0">
                <a:latin typeface="Times New Roman" pitchFamily="18" charset="0"/>
                <a:cs typeface="Times New Roman" pitchFamily="18" charset="0"/>
              </a:rPr>
              <a:t>“Розминка”</a:t>
            </a: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857364"/>
            <a:ext cx="5112568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uk-UA" b="1" dirty="0" smtClean="0">
                <a:latin typeface="Arial Narrow" pitchFamily="34" charset="0"/>
              </a:rPr>
              <a:t>Як звали півника в казці </a:t>
            </a:r>
            <a:r>
              <a:rPr lang="uk-UA" b="1" dirty="0" err="1" smtClean="0">
                <a:latin typeface="Arial Narrow" pitchFamily="34" charset="0"/>
              </a:rPr>
              <a:t>“Колосок”</a:t>
            </a:r>
            <a:r>
              <a:rPr lang="uk-UA" b="1" dirty="0" smtClean="0">
                <a:latin typeface="Arial Narrow" pitchFamily="34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uk-UA" b="1" dirty="0" smtClean="0">
                <a:latin typeface="Arial Narrow" pitchFamily="34" charset="0"/>
              </a:rPr>
              <a:t>Що знайшли цап і баран посеред поля?</a:t>
            </a:r>
          </a:p>
          <a:p>
            <a:pPr marL="514350" indent="-514350">
              <a:buAutoNum type="arabicPeriod"/>
            </a:pPr>
            <a:r>
              <a:rPr lang="uk-UA" b="1" dirty="0" smtClean="0">
                <a:latin typeface="Arial Narrow" pitchFamily="34" charset="0"/>
              </a:rPr>
              <a:t>Кого викрала лиска?</a:t>
            </a:r>
          </a:p>
          <a:p>
            <a:pPr marL="514350" indent="-514350">
              <a:buAutoNum type="arabicPeriod"/>
            </a:pPr>
            <a:r>
              <a:rPr lang="uk-UA" b="1" dirty="0" smtClean="0">
                <a:latin typeface="Arial Narrow" pitchFamily="34" charset="0"/>
              </a:rPr>
              <a:t>Хто з героїв сказав: </a:t>
            </a:r>
            <a:r>
              <a:rPr lang="uk-UA" b="1" dirty="0" err="1" smtClean="0">
                <a:latin typeface="Arial Narrow" pitchFamily="34" charset="0"/>
              </a:rPr>
              <a:t>“</a:t>
            </a:r>
            <a:r>
              <a:rPr lang="uk-UA" sz="2800" b="1" dirty="0" err="1" smtClean="0">
                <a:latin typeface="Arial Narrow" pitchFamily="34" charset="0"/>
              </a:rPr>
              <a:t>Біля</a:t>
            </a:r>
            <a:r>
              <a:rPr lang="uk-UA" sz="2800" b="1" dirty="0" smtClean="0">
                <a:latin typeface="Arial Narrow" pitchFamily="34" charset="0"/>
              </a:rPr>
              <a:t> старої вільхи виводок </a:t>
            </a:r>
            <a:r>
              <a:rPr lang="uk-UA" sz="2800" b="1" dirty="0" err="1" smtClean="0">
                <a:latin typeface="Arial Narrow" pitchFamily="34" charset="0"/>
              </a:rPr>
              <a:t>тетеревенят</a:t>
            </a:r>
            <a:r>
              <a:rPr lang="uk-UA" sz="2800" b="1" dirty="0" smtClean="0">
                <a:latin typeface="Arial Narrow" pitchFamily="34" charset="0"/>
              </a:rPr>
              <a:t> пасеться?”</a:t>
            </a: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5040560" cy="2500306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ІІ конкурс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“Розминка”</a:t>
            </a:r>
            <a:endParaRPr lang="ru-RU" dirty="0">
              <a:latin typeface="Haettenschweiler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928802"/>
            <a:ext cx="5112568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uk-UA" b="1" dirty="0" smtClean="0">
                <a:latin typeface="Arial Narrow" pitchFamily="34" charset="0"/>
              </a:rPr>
              <a:t>Хто грав на скрипці біля лисиччиної хатки?</a:t>
            </a:r>
          </a:p>
          <a:p>
            <a:pPr marL="514350" indent="-514350">
              <a:buNone/>
            </a:pPr>
            <a:r>
              <a:rPr lang="uk-UA" b="1" dirty="0" smtClean="0">
                <a:latin typeface="Arial Narrow" pitchFamily="34" charset="0"/>
              </a:rPr>
              <a:t>2. Що означає вислів </a:t>
            </a:r>
            <a:r>
              <a:rPr lang="uk-UA" b="1" dirty="0" err="1" smtClean="0">
                <a:latin typeface="Arial Narrow" pitchFamily="34" charset="0"/>
              </a:rPr>
              <a:t>“накивати</a:t>
            </a:r>
            <a:r>
              <a:rPr lang="uk-UA" b="1" dirty="0" smtClean="0">
                <a:latin typeface="Arial Narrow" pitchFamily="34" charset="0"/>
              </a:rPr>
              <a:t> п</a:t>
            </a:r>
            <a:r>
              <a:rPr lang="en-US" b="1" dirty="0" smtClean="0">
                <a:latin typeface="Arial Narrow" pitchFamily="34" charset="0"/>
              </a:rPr>
              <a:t>’</a:t>
            </a:r>
            <a:r>
              <a:rPr lang="uk-UA" b="1" dirty="0" err="1" smtClean="0">
                <a:latin typeface="Arial Narrow" pitchFamily="34" charset="0"/>
              </a:rPr>
              <a:t>ятами”</a:t>
            </a:r>
            <a:r>
              <a:rPr lang="uk-UA" b="1" dirty="0" smtClean="0">
                <a:latin typeface="Arial Narrow" pitchFamily="34" charset="0"/>
              </a:rPr>
              <a:t>?</a:t>
            </a:r>
          </a:p>
          <a:p>
            <a:pPr marL="514350" indent="-514350">
              <a:buNone/>
            </a:pPr>
            <a:r>
              <a:rPr lang="uk-UA" b="1" dirty="0" smtClean="0">
                <a:latin typeface="Arial Narrow" pitchFamily="34" charset="0"/>
              </a:rPr>
              <a:t>3. Кого в казці </a:t>
            </a:r>
            <a:r>
              <a:rPr lang="uk-UA" b="1" dirty="0" err="1" smtClean="0">
                <a:latin typeface="Arial Narrow" pitchFamily="34" charset="0"/>
              </a:rPr>
              <a:t>“Рукавичка”</a:t>
            </a:r>
            <a:r>
              <a:rPr lang="uk-UA" b="1" dirty="0" smtClean="0">
                <a:latin typeface="Arial Narrow" pitchFamily="34" charset="0"/>
              </a:rPr>
              <a:t> звали </a:t>
            </a:r>
            <a:r>
              <a:rPr lang="uk-UA" b="1" dirty="0" err="1" smtClean="0">
                <a:latin typeface="Arial Narrow" pitchFamily="34" charset="0"/>
              </a:rPr>
              <a:t>іклан</a:t>
            </a:r>
            <a:r>
              <a:rPr lang="uk-UA" b="1" dirty="0" smtClean="0">
                <a:latin typeface="Arial Narrow" pitchFamily="34" charset="0"/>
              </a:rPr>
              <a:t>?</a:t>
            </a:r>
          </a:p>
          <a:p>
            <a:pPr marL="514350" indent="-514350">
              <a:buNone/>
            </a:pPr>
            <a:r>
              <a:rPr lang="uk-UA" b="1" dirty="0" smtClean="0">
                <a:latin typeface="Arial Narrow" pitchFamily="34" charset="0"/>
              </a:rPr>
              <a:t>4.Який герой казки був сміливим та не дужим? </a:t>
            </a: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5040560" cy="2500306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ІІІ конкурс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“ Хто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швидше”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928802"/>
            <a:ext cx="5112568" cy="4525963"/>
          </a:xfrm>
        </p:spPr>
        <p:txBody>
          <a:bodyPr/>
          <a:lstStyle/>
          <a:p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</Template>
  <TotalTime>529</TotalTime>
  <Words>439</Words>
  <Application>Microsoft Office PowerPoint</Application>
  <PresentationFormat>Экран (4:3)</PresentationFormat>
  <Paragraphs>115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2</vt:lpstr>
      <vt:lpstr>Українські народні казки</vt:lpstr>
      <vt:lpstr>Слайд 2</vt:lpstr>
      <vt:lpstr>Скоромовка</vt:lpstr>
      <vt:lpstr>Слайд 4</vt:lpstr>
      <vt:lpstr>Слайд 5</vt:lpstr>
      <vt:lpstr>Слайд 6</vt:lpstr>
      <vt:lpstr> ІІ конкурс “Розминка” </vt:lpstr>
      <vt:lpstr>ІІ конкурс “Розминка”</vt:lpstr>
      <vt:lpstr>ІІІ конкурс “ Хто швидше”</vt:lpstr>
      <vt:lpstr>Слайд 10</vt:lpstr>
      <vt:lpstr>Слайд 11</vt:lpstr>
      <vt:lpstr>ІV конкурс “Впізнай за канвою”</vt:lpstr>
      <vt:lpstr>ІV конкурс “Впізнай за канвою”</vt:lpstr>
      <vt:lpstr>Слайд 14</vt:lpstr>
      <vt:lpstr>V конкурс “Характеристика героїв”</vt:lpstr>
      <vt:lpstr>V конкурс “Характеристика героїв”</vt:lpstr>
      <vt:lpstr>VІ конкурс “Віднови прислів’я”</vt:lpstr>
      <vt:lpstr>VІ конкурс “Віднови прислів’я”</vt:lpstr>
      <vt:lpstr>VІ конкурс “Віднови прислів’я”</vt:lpstr>
      <vt:lpstr>VІ конкурс “Віднови прислів’я”</vt:lpstr>
      <vt:lpstr>VІІ конкурс “ Театральний”</vt:lpstr>
      <vt:lpstr>Відновіть  прислів’я </vt:lpstr>
      <vt:lpstr>Слайд 23</vt:lpstr>
      <vt:lpstr>Оформлення - ресурси Інтернету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Українські народні казки</dc:title>
  <dc:creator>Admin</dc:creator>
  <cp:lastModifiedBy>Admin</cp:lastModifiedBy>
  <cp:revision>53</cp:revision>
  <dcterms:created xsi:type="dcterms:W3CDTF">2013-11-10T11:01:31Z</dcterms:created>
  <dcterms:modified xsi:type="dcterms:W3CDTF">2014-01-24T19:41:00Z</dcterms:modified>
</cp:coreProperties>
</file>