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78" r:id="rId26"/>
    <p:sldId id="279" r:id="rId27"/>
    <p:sldId id="284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94660"/>
  </p:normalViewPr>
  <p:slideViewPr>
    <p:cSldViewPr>
      <p:cViewPr varScale="1">
        <p:scale>
          <a:sx n="103" d="100"/>
          <a:sy n="103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image" Target="../media/image73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image" Target="../media/image73.jpeg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61CF4-0AB8-4FD1-BECD-BA239BDCECFD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891FACCB-F69C-48D1-8572-56CB1EFB8916}">
      <dgm:prSet phldrT="[Текст]"/>
      <dgm:spPr/>
      <dgm:t>
        <a:bodyPr/>
        <a:lstStyle/>
        <a:p>
          <a:r>
            <a:rPr lang="uk-UA" dirty="0" smtClean="0"/>
            <a:t>Бондарство</a:t>
          </a:r>
          <a:endParaRPr lang="ru-RU" dirty="0"/>
        </a:p>
      </dgm:t>
    </dgm:pt>
    <dgm:pt modelId="{AD73DEE5-AE51-4FD5-8524-77BD20C5E875}" type="parTrans" cxnId="{7AD7B67F-C90E-4619-B039-CD718A7253DD}">
      <dgm:prSet/>
      <dgm:spPr/>
      <dgm:t>
        <a:bodyPr/>
        <a:lstStyle/>
        <a:p>
          <a:endParaRPr lang="ru-RU"/>
        </a:p>
      </dgm:t>
    </dgm:pt>
    <dgm:pt modelId="{142B8FBC-5B64-4BAA-A3A2-D5EBBA8C00E0}" type="sibTrans" cxnId="{7AD7B67F-C90E-4619-B039-CD718A7253DD}">
      <dgm:prSet/>
      <dgm:spPr/>
      <dgm:t>
        <a:bodyPr/>
        <a:lstStyle/>
        <a:p>
          <a:endParaRPr lang="ru-RU"/>
        </a:p>
      </dgm:t>
    </dgm:pt>
    <dgm:pt modelId="{825428D1-0866-4D5D-A6C3-554F8440C361}">
      <dgm:prSet phldrT="[Текст]"/>
      <dgm:spPr/>
      <dgm:t>
        <a:bodyPr/>
        <a:lstStyle/>
        <a:p>
          <a:r>
            <a:rPr lang="uk-UA" dirty="0" smtClean="0"/>
            <a:t>Різьблення </a:t>
          </a:r>
          <a:endParaRPr lang="ru-RU" dirty="0"/>
        </a:p>
      </dgm:t>
    </dgm:pt>
    <dgm:pt modelId="{855996B8-47FD-43D9-B249-3589C348A030}" type="parTrans" cxnId="{7CF83D9B-53EB-4A0D-9227-E5DF2D2B9DDC}">
      <dgm:prSet/>
      <dgm:spPr/>
      <dgm:t>
        <a:bodyPr/>
        <a:lstStyle/>
        <a:p>
          <a:endParaRPr lang="ru-RU"/>
        </a:p>
      </dgm:t>
    </dgm:pt>
    <dgm:pt modelId="{531CFD0B-FD50-4356-A498-0A401DAE819C}" type="sibTrans" cxnId="{7CF83D9B-53EB-4A0D-9227-E5DF2D2B9DDC}">
      <dgm:prSet/>
      <dgm:spPr/>
      <dgm:t>
        <a:bodyPr/>
        <a:lstStyle/>
        <a:p>
          <a:endParaRPr lang="ru-RU"/>
        </a:p>
      </dgm:t>
    </dgm:pt>
    <dgm:pt modelId="{4C1CE3E1-36D6-4045-83A4-7EFA093CDBBE}">
      <dgm:prSet phldrT="[Текст]"/>
      <dgm:spPr/>
      <dgm:t>
        <a:bodyPr/>
        <a:lstStyle/>
        <a:p>
          <a:r>
            <a:rPr lang="uk-UA" dirty="0" smtClean="0"/>
            <a:t>Теслярство </a:t>
          </a:r>
          <a:endParaRPr lang="ru-RU" dirty="0"/>
        </a:p>
      </dgm:t>
    </dgm:pt>
    <dgm:pt modelId="{89A07FD7-4A04-4735-BA19-7CEDEDC6BA46}" type="parTrans" cxnId="{0CB0796E-47CA-4F35-9072-B413223249B0}">
      <dgm:prSet/>
      <dgm:spPr/>
      <dgm:t>
        <a:bodyPr/>
        <a:lstStyle/>
        <a:p>
          <a:endParaRPr lang="ru-RU"/>
        </a:p>
      </dgm:t>
    </dgm:pt>
    <dgm:pt modelId="{4C0DEA32-7780-46C4-9713-95D5691C5FA0}" type="sibTrans" cxnId="{0CB0796E-47CA-4F35-9072-B413223249B0}">
      <dgm:prSet/>
      <dgm:spPr/>
      <dgm:t>
        <a:bodyPr/>
        <a:lstStyle/>
        <a:p>
          <a:endParaRPr lang="ru-RU"/>
        </a:p>
      </dgm:t>
    </dgm:pt>
    <dgm:pt modelId="{704CB46D-670C-4A9B-AA29-7354429CC3F9}">
      <dgm:prSet phldrT="[Текст]"/>
      <dgm:spPr/>
      <dgm:t>
        <a:bodyPr/>
        <a:lstStyle/>
        <a:p>
          <a:r>
            <a:rPr lang="uk-UA" dirty="0" smtClean="0"/>
            <a:t>Бортництво</a:t>
          </a:r>
          <a:endParaRPr lang="ru-RU" dirty="0"/>
        </a:p>
      </dgm:t>
    </dgm:pt>
    <dgm:pt modelId="{2A8101C8-F70B-4894-9D81-7816326338BD}" type="parTrans" cxnId="{B83D2AED-7532-4043-A326-3F77F025FFD0}">
      <dgm:prSet/>
      <dgm:spPr/>
      <dgm:t>
        <a:bodyPr/>
        <a:lstStyle/>
        <a:p>
          <a:endParaRPr lang="ru-RU"/>
        </a:p>
      </dgm:t>
    </dgm:pt>
    <dgm:pt modelId="{8AA82DA4-58CA-4D0E-892E-5080FDC965D7}" type="sibTrans" cxnId="{B83D2AED-7532-4043-A326-3F77F025FFD0}">
      <dgm:prSet/>
      <dgm:spPr/>
      <dgm:t>
        <a:bodyPr/>
        <a:lstStyle/>
        <a:p>
          <a:endParaRPr lang="ru-RU"/>
        </a:p>
      </dgm:t>
    </dgm:pt>
    <dgm:pt modelId="{61EF024C-3DDD-40CB-A36A-43F6EA0F9553}">
      <dgm:prSet phldrT="[Текст]"/>
      <dgm:spPr/>
      <dgm:t>
        <a:bodyPr/>
        <a:lstStyle/>
        <a:p>
          <a:r>
            <a:rPr lang="uk-UA" dirty="0" smtClean="0"/>
            <a:t>Обробка шкіри</a:t>
          </a:r>
          <a:endParaRPr lang="ru-RU" dirty="0"/>
        </a:p>
      </dgm:t>
    </dgm:pt>
    <dgm:pt modelId="{C6699BA3-20DF-449F-9139-5AD1D83D21DA}" type="parTrans" cxnId="{FD43D7D1-948F-4878-B723-CB2A445745AE}">
      <dgm:prSet/>
      <dgm:spPr/>
      <dgm:t>
        <a:bodyPr/>
        <a:lstStyle/>
        <a:p>
          <a:endParaRPr lang="ru-RU"/>
        </a:p>
      </dgm:t>
    </dgm:pt>
    <dgm:pt modelId="{10CC164C-AA7E-41AF-B874-5FD783363987}" type="sibTrans" cxnId="{FD43D7D1-948F-4878-B723-CB2A445745AE}">
      <dgm:prSet/>
      <dgm:spPr/>
      <dgm:t>
        <a:bodyPr/>
        <a:lstStyle/>
        <a:p>
          <a:endParaRPr lang="ru-RU"/>
        </a:p>
      </dgm:t>
    </dgm:pt>
    <dgm:pt modelId="{45A590A6-0068-4C44-BFFD-5014F96897CD}">
      <dgm:prSet phldrT="[Текст]"/>
      <dgm:spPr/>
      <dgm:t>
        <a:bodyPr/>
        <a:lstStyle/>
        <a:p>
          <a:r>
            <a:rPr lang="uk-UA" dirty="0" smtClean="0"/>
            <a:t>Вишивання</a:t>
          </a:r>
          <a:endParaRPr lang="ru-RU" dirty="0"/>
        </a:p>
      </dgm:t>
    </dgm:pt>
    <dgm:pt modelId="{BEF9DC18-FD3B-4F62-AD07-CFD253DDDA7B}" type="parTrans" cxnId="{049B1147-813F-4A0F-8D41-71425F985516}">
      <dgm:prSet/>
      <dgm:spPr/>
      <dgm:t>
        <a:bodyPr/>
        <a:lstStyle/>
        <a:p>
          <a:endParaRPr lang="ru-RU"/>
        </a:p>
      </dgm:t>
    </dgm:pt>
    <dgm:pt modelId="{17FA3BD2-A7B6-4F4D-9D38-BA46ADE41C16}" type="sibTrans" cxnId="{049B1147-813F-4A0F-8D41-71425F985516}">
      <dgm:prSet/>
      <dgm:spPr/>
      <dgm:t>
        <a:bodyPr/>
        <a:lstStyle/>
        <a:p>
          <a:endParaRPr lang="ru-RU"/>
        </a:p>
      </dgm:t>
    </dgm:pt>
    <dgm:pt modelId="{2495CAD6-AFB4-4824-9C16-34F104CF5EE3}" type="pres">
      <dgm:prSet presAssocID="{6C761CF4-0AB8-4FD1-BECD-BA239BDCECFD}" presName="diagram" presStyleCnt="0">
        <dgm:presLayoutVars>
          <dgm:dir/>
          <dgm:animLvl val="lvl"/>
          <dgm:resizeHandles val="exact"/>
        </dgm:presLayoutVars>
      </dgm:prSet>
      <dgm:spPr/>
    </dgm:pt>
    <dgm:pt modelId="{B54A3A5E-39D2-4137-9F2A-1AAB827B67D9}" type="pres">
      <dgm:prSet presAssocID="{891FACCB-F69C-48D1-8572-56CB1EFB8916}" presName="compNode" presStyleCnt="0"/>
      <dgm:spPr/>
    </dgm:pt>
    <dgm:pt modelId="{11F66977-F61C-4C9B-8D9E-620CE2E071E1}" type="pres">
      <dgm:prSet presAssocID="{891FACCB-F69C-48D1-8572-56CB1EFB8916}" presName="childRect" presStyleLbl="b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4D839F1-0346-4EC0-A5C9-5D7113F40066}" type="pres">
      <dgm:prSet presAssocID="{891FACCB-F69C-48D1-8572-56CB1EFB89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6C252-C9E8-43A0-849A-A403A029EC21}" type="pres">
      <dgm:prSet presAssocID="{891FACCB-F69C-48D1-8572-56CB1EFB8916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CE0C916D-927B-48EF-86F6-C1962EA1BFC2}" type="pres">
      <dgm:prSet presAssocID="{891FACCB-F69C-48D1-8572-56CB1EFB8916}" presName="adorn" presStyleLbl="fgAccFollowNode1" presStyleIdx="0" presStyleCnt="6"/>
      <dgm:spPr/>
    </dgm:pt>
    <dgm:pt modelId="{7A19E884-86AA-4315-BE9B-44C12AD35A22}" type="pres">
      <dgm:prSet presAssocID="{142B8FBC-5B64-4BAA-A3A2-D5EBBA8C00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7FDF24-7AAF-46F5-AF65-BFF286EC8B4D}" type="pres">
      <dgm:prSet presAssocID="{825428D1-0866-4D5D-A6C3-554F8440C361}" presName="compNode" presStyleCnt="0"/>
      <dgm:spPr/>
    </dgm:pt>
    <dgm:pt modelId="{7C412CAA-2446-4980-A7C1-7ABD76474153}" type="pres">
      <dgm:prSet presAssocID="{825428D1-0866-4D5D-A6C3-554F8440C361}" presName="childRect" presStyleLbl="b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0991C41-F91F-4865-942A-F766A1C34FDA}" type="pres">
      <dgm:prSet presAssocID="{825428D1-0866-4D5D-A6C3-554F8440C3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B811D-787E-4EED-9E80-46DDE2F7821D}" type="pres">
      <dgm:prSet presAssocID="{825428D1-0866-4D5D-A6C3-554F8440C361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48128E75-8BBC-4EF4-B0F1-F10A0B6E4029}" type="pres">
      <dgm:prSet presAssocID="{825428D1-0866-4D5D-A6C3-554F8440C361}" presName="adorn" presStyleLbl="fgAccFollowNode1" presStyleIdx="1" presStyleCnt="6"/>
      <dgm:spPr/>
    </dgm:pt>
    <dgm:pt modelId="{F98F647C-382E-4111-AB92-809855DE11F6}" type="pres">
      <dgm:prSet presAssocID="{531CFD0B-FD50-4356-A498-0A401DAE8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B6D19B-9104-4E16-B69F-BC08748501DB}" type="pres">
      <dgm:prSet presAssocID="{4C1CE3E1-36D6-4045-83A4-7EFA093CDBBE}" presName="compNode" presStyleCnt="0"/>
      <dgm:spPr/>
    </dgm:pt>
    <dgm:pt modelId="{78477306-3C1D-4E58-9240-CB1B4B876DCF}" type="pres">
      <dgm:prSet presAssocID="{4C1CE3E1-36D6-4045-83A4-7EFA093CDBBE}" presName="childRect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0FCB26F-5A90-4F81-82F9-1D5A832B64EB}" type="pres">
      <dgm:prSet presAssocID="{4C1CE3E1-36D6-4045-83A4-7EFA093CDBB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F245B-5099-49FE-B30B-A934FFCACC82}" type="pres">
      <dgm:prSet presAssocID="{4C1CE3E1-36D6-4045-83A4-7EFA093CDBBE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0FC3AD2B-9525-47BD-995D-611EE09D6E59}" type="pres">
      <dgm:prSet presAssocID="{4C1CE3E1-36D6-4045-83A4-7EFA093CDBBE}" presName="adorn" presStyleLbl="fgAccFollowNode1" presStyleIdx="2" presStyleCnt="6"/>
      <dgm:spPr/>
    </dgm:pt>
    <dgm:pt modelId="{9DD6694D-1A48-4499-B49E-3B8812759C11}" type="pres">
      <dgm:prSet presAssocID="{4C0DEA32-7780-46C4-9713-95D5691C5F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6095E4-63F2-47B0-B128-40BC264B2F3E}" type="pres">
      <dgm:prSet presAssocID="{61EF024C-3DDD-40CB-A36A-43F6EA0F9553}" presName="compNode" presStyleCnt="0"/>
      <dgm:spPr/>
    </dgm:pt>
    <dgm:pt modelId="{72D3D63A-C39F-4248-8230-C245F232E638}" type="pres">
      <dgm:prSet presAssocID="{61EF024C-3DDD-40CB-A36A-43F6EA0F9553}" presName="childRect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F51564B-2F40-4080-B315-D320F4299C42}" type="pres">
      <dgm:prSet presAssocID="{61EF024C-3DDD-40CB-A36A-43F6EA0F95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0C397-5ECA-4297-85A8-94F690218F91}" type="pres">
      <dgm:prSet presAssocID="{61EF024C-3DDD-40CB-A36A-43F6EA0F9553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4365C48D-C8B3-4F01-A10E-6974959355EE}" type="pres">
      <dgm:prSet presAssocID="{61EF024C-3DDD-40CB-A36A-43F6EA0F9553}" presName="adorn" presStyleLbl="fgAccFollowNode1" presStyleIdx="3" presStyleCnt="6"/>
      <dgm:spPr/>
    </dgm:pt>
    <dgm:pt modelId="{680B4986-B80C-4083-95AB-E1E1B3B3ADA9}" type="pres">
      <dgm:prSet presAssocID="{10CC164C-AA7E-41AF-B874-5FD7833639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358974-DB16-47BA-AA0E-4450B82469E2}" type="pres">
      <dgm:prSet presAssocID="{45A590A6-0068-4C44-BFFD-5014F96897CD}" presName="compNode" presStyleCnt="0"/>
      <dgm:spPr/>
    </dgm:pt>
    <dgm:pt modelId="{178EA896-955A-4904-81BB-83811809FB36}" type="pres">
      <dgm:prSet presAssocID="{45A590A6-0068-4C44-BFFD-5014F96897CD}" presName="childRect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296121F-57F5-48E6-8CD9-38AC9E9B5FAB}" type="pres">
      <dgm:prSet presAssocID="{45A590A6-0068-4C44-BFFD-5014F96897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75DC1-3296-4B9C-A138-0ED42FCB3CD7}" type="pres">
      <dgm:prSet presAssocID="{45A590A6-0068-4C44-BFFD-5014F96897CD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48346D03-DE65-4938-BF7B-FA1284C7BCFC}" type="pres">
      <dgm:prSet presAssocID="{45A590A6-0068-4C44-BFFD-5014F96897CD}" presName="adorn" presStyleLbl="fgAccFollowNode1" presStyleIdx="4" presStyleCnt="6"/>
      <dgm:spPr/>
    </dgm:pt>
    <dgm:pt modelId="{978ABEEF-977B-4F2F-B9EE-DA8E43A96A81}" type="pres">
      <dgm:prSet presAssocID="{17FA3BD2-A7B6-4F4D-9D38-BA46ADE41C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C118F6-CFF5-4AB5-A1F7-797C480BD9B6}" type="pres">
      <dgm:prSet presAssocID="{704CB46D-670C-4A9B-AA29-7354429CC3F9}" presName="compNode" presStyleCnt="0"/>
      <dgm:spPr/>
    </dgm:pt>
    <dgm:pt modelId="{65365CAB-D655-4B6E-B5E7-0A6DCABAA03F}" type="pres">
      <dgm:prSet presAssocID="{704CB46D-670C-4A9B-AA29-7354429CC3F9}" presName="childRect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CCB7DAC-E1E4-460D-833B-0CD6CDEF8B31}" type="pres">
      <dgm:prSet presAssocID="{704CB46D-670C-4A9B-AA29-7354429CC3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DE087-4476-4BC4-8679-DD0B19560F3A}" type="pres">
      <dgm:prSet presAssocID="{704CB46D-670C-4A9B-AA29-7354429CC3F9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A1A24F57-39C1-4B38-9F72-3DE6EBD0D7F0}" type="pres">
      <dgm:prSet presAssocID="{704CB46D-670C-4A9B-AA29-7354429CC3F9}" presName="adorn" presStyleLbl="fgAccFollowNode1" presStyleIdx="5" presStyleCnt="6"/>
      <dgm:spPr/>
    </dgm:pt>
  </dgm:ptLst>
  <dgm:cxnLst>
    <dgm:cxn modelId="{45D73875-E5EA-4421-843D-9C1528678455}" type="presOf" srcId="{45A590A6-0068-4C44-BFFD-5014F96897CD}" destId="{44075DC1-3296-4B9C-A138-0ED42FCB3CD7}" srcOrd="1" destOrd="0" presId="urn:microsoft.com/office/officeart/2005/8/layout/bList2#1"/>
    <dgm:cxn modelId="{0CB0796E-47CA-4F35-9072-B413223249B0}" srcId="{6C761CF4-0AB8-4FD1-BECD-BA239BDCECFD}" destId="{4C1CE3E1-36D6-4045-83A4-7EFA093CDBBE}" srcOrd="2" destOrd="0" parTransId="{89A07FD7-4A04-4735-BA19-7CEDEDC6BA46}" sibTransId="{4C0DEA32-7780-46C4-9713-95D5691C5FA0}"/>
    <dgm:cxn modelId="{E2B99870-8913-4E06-A853-FF0F7AA21A58}" type="presOf" srcId="{825428D1-0866-4D5D-A6C3-554F8440C361}" destId="{853B811D-787E-4EED-9E80-46DDE2F7821D}" srcOrd="1" destOrd="0" presId="urn:microsoft.com/office/officeart/2005/8/layout/bList2#1"/>
    <dgm:cxn modelId="{049B1147-813F-4A0F-8D41-71425F985516}" srcId="{6C761CF4-0AB8-4FD1-BECD-BA239BDCECFD}" destId="{45A590A6-0068-4C44-BFFD-5014F96897CD}" srcOrd="4" destOrd="0" parTransId="{BEF9DC18-FD3B-4F62-AD07-CFD253DDDA7B}" sibTransId="{17FA3BD2-A7B6-4F4D-9D38-BA46ADE41C16}"/>
    <dgm:cxn modelId="{FAC0CA67-09E6-46CC-9EAE-ADCF93AC7150}" type="presOf" srcId="{704CB46D-670C-4A9B-AA29-7354429CC3F9}" destId="{C81DE087-4476-4BC4-8679-DD0B19560F3A}" srcOrd="1" destOrd="0" presId="urn:microsoft.com/office/officeart/2005/8/layout/bList2#1"/>
    <dgm:cxn modelId="{4E1249F5-31AA-4059-A2A9-ADB5CD77B9D2}" type="presOf" srcId="{45A590A6-0068-4C44-BFFD-5014F96897CD}" destId="{6296121F-57F5-48E6-8CD9-38AC9E9B5FAB}" srcOrd="0" destOrd="0" presId="urn:microsoft.com/office/officeart/2005/8/layout/bList2#1"/>
    <dgm:cxn modelId="{A0A62094-8A19-42E1-BFAD-9DD0CFB80046}" type="presOf" srcId="{891FACCB-F69C-48D1-8572-56CB1EFB8916}" destId="{1416C252-C9E8-43A0-849A-A403A029EC21}" srcOrd="1" destOrd="0" presId="urn:microsoft.com/office/officeart/2005/8/layout/bList2#1"/>
    <dgm:cxn modelId="{6E3A8443-B852-4ABD-9BDC-A7EA61F42920}" type="presOf" srcId="{6C761CF4-0AB8-4FD1-BECD-BA239BDCECFD}" destId="{2495CAD6-AFB4-4824-9C16-34F104CF5EE3}" srcOrd="0" destOrd="0" presId="urn:microsoft.com/office/officeart/2005/8/layout/bList2#1"/>
    <dgm:cxn modelId="{7D4B1747-C995-4BD1-AE5A-DE87130DC598}" type="presOf" srcId="{531CFD0B-FD50-4356-A498-0A401DAE819C}" destId="{F98F647C-382E-4111-AB92-809855DE11F6}" srcOrd="0" destOrd="0" presId="urn:microsoft.com/office/officeart/2005/8/layout/bList2#1"/>
    <dgm:cxn modelId="{D205A769-5870-4BE8-A118-92C6BEC50C74}" type="presOf" srcId="{891FACCB-F69C-48D1-8572-56CB1EFB8916}" destId="{E4D839F1-0346-4EC0-A5C9-5D7113F40066}" srcOrd="0" destOrd="0" presId="urn:microsoft.com/office/officeart/2005/8/layout/bList2#1"/>
    <dgm:cxn modelId="{D726163B-E920-4926-A6B1-5C0A73F875ED}" type="presOf" srcId="{61EF024C-3DDD-40CB-A36A-43F6EA0F9553}" destId="{6F51564B-2F40-4080-B315-D320F4299C42}" srcOrd="0" destOrd="0" presId="urn:microsoft.com/office/officeart/2005/8/layout/bList2#1"/>
    <dgm:cxn modelId="{1D23062F-F22E-44DE-A524-C9D1F0CCB53D}" type="presOf" srcId="{142B8FBC-5B64-4BAA-A3A2-D5EBBA8C00E0}" destId="{7A19E884-86AA-4315-BE9B-44C12AD35A22}" srcOrd="0" destOrd="0" presId="urn:microsoft.com/office/officeart/2005/8/layout/bList2#1"/>
    <dgm:cxn modelId="{4E984145-D36B-4696-8E58-EE1A83185520}" type="presOf" srcId="{825428D1-0866-4D5D-A6C3-554F8440C361}" destId="{C0991C41-F91F-4865-942A-F766A1C34FDA}" srcOrd="0" destOrd="0" presId="urn:microsoft.com/office/officeart/2005/8/layout/bList2#1"/>
    <dgm:cxn modelId="{C7A14BC1-71C3-4643-803D-5ACACE826CB8}" type="presOf" srcId="{4C1CE3E1-36D6-4045-83A4-7EFA093CDBBE}" destId="{40FCB26F-5A90-4F81-82F9-1D5A832B64EB}" srcOrd="0" destOrd="0" presId="urn:microsoft.com/office/officeart/2005/8/layout/bList2#1"/>
    <dgm:cxn modelId="{B83D2AED-7532-4043-A326-3F77F025FFD0}" srcId="{6C761CF4-0AB8-4FD1-BECD-BA239BDCECFD}" destId="{704CB46D-670C-4A9B-AA29-7354429CC3F9}" srcOrd="5" destOrd="0" parTransId="{2A8101C8-F70B-4894-9D81-7816326338BD}" sibTransId="{8AA82DA4-58CA-4D0E-892E-5080FDC965D7}"/>
    <dgm:cxn modelId="{FD43D7D1-948F-4878-B723-CB2A445745AE}" srcId="{6C761CF4-0AB8-4FD1-BECD-BA239BDCECFD}" destId="{61EF024C-3DDD-40CB-A36A-43F6EA0F9553}" srcOrd="3" destOrd="0" parTransId="{C6699BA3-20DF-449F-9139-5AD1D83D21DA}" sibTransId="{10CC164C-AA7E-41AF-B874-5FD783363987}"/>
    <dgm:cxn modelId="{BB3225AC-5F5A-4171-9E20-82E6BB4624EF}" type="presOf" srcId="{17FA3BD2-A7B6-4F4D-9D38-BA46ADE41C16}" destId="{978ABEEF-977B-4F2F-B9EE-DA8E43A96A81}" srcOrd="0" destOrd="0" presId="urn:microsoft.com/office/officeart/2005/8/layout/bList2#1"/>
    <dgm:cxn modelId="{C98B25E6-66E1-48AB-8925-D38E4BC9A5C6}" type="presOf" srcId="{61EF024C-3DDD-40CB-A36A-43F6EA0F9553}" destId="{4DC0C397-5ECA-4297-85A8-94F690218F91}" srcOrd="1" destOrd="0" presId="urn:microsoft.com/office/officeart/2005/8/layout/bList2#1"/>
    <dgm:cxn modelId="{09DA64BB-0BC1-4405-B6DE-DD67F99AF901}" type="presOf" srcId="{4C1CE3E1-36D6-4045-83A4-7EFA093CDBBE}" destId="{409F245B-5099-49FE-B30B-A934FFCACC82}" srcOrd="1" destOrd="0" presId="urn:microsoft.com/office/officeart/2005/8/layout/bList2#1"/>
    <dgm:cxn modelId="{5CF6A4CD-C6A8-4BC3-AB71-081376C699A8}" type="presOf" srcId="{4C0DEA32-7780-46C4-9713-95D5691C5FA0}" destId="{9DD6694D-1A48-4499-B49E-3B8812759C11}" srcOrd="0" destOrd="0" presId="urn:microsoft.com/office/officeart/2005/8/layout/bList2#1"/>
    <dgm:cxn modelId="{7AD7B67F-C90E-4619-B039-CD718A7253DD}" srcId="{6C761CF4-0AB8-4FD1-BECD-BA239BDCECFD}" destId="{891FACCB-F69C-48D1-8572-56CB1EFB8916}" srcOrd="0" destOrd="0" parTransId="{AD73DEE5-AE51-4FD5-8524-77BD20C5E875}" sibTransId="{142B8FBC-5B64-4BAA-A3A2-D5EBBA8C00E0}"/>
    <dgm:cxn modelId="{87BCFF08-DECA-4AE4-BEFB-4280FB6FFD0D}" type="presOf" srcId="{704CB46D-670C-4A9B-AA29-7354429CC3F9}" destId="{5CCB7DAC-E1E4-460D-833B-0CD6CDEF8B31}" srcOrd="0" destOrd="0" presId="urn:microsoft.com/office/officeart/2005/8/layout/bList2#1"/>
    <dgm:cxn modelId="{7CF83D9B-53EB-4A0D-9227-E5DF2D2B9DDC}" srcId="{6C761CF4-0AB8-4FD1-BECD-BA239BDCECFD}" destId="{825428D1-0866-4D5D-A6C3-554F8440C361}" srcOrd="1" destOrd="0" parTransId="{855996B8-47FD-43D9-B249-3589C348A030}" sibTransId="{531CFD0B-FD50-4356-A498-0A401DAE819C}"/>
    <dgm:cxn modelId="{FFCDC340-9214-4985-A78E-2819EA0EEBFA}" type="presOf" srcId="{10CC164C-AA7E-41AF-B874-5FD783363987}" destId="{680B4986-B80C-4083-95AB-E1E1B3B3ADA9}" srcOrd="0" destOrd="0" presId="urn:microsoft.com/office/officeart/2005/8/layout/bList2#1"/>
    <dgm:cxn modelId="{A13AC06C-A711-488A-9C17-AE0E125DF9EE}" type="presParOf" srcId="{2495CAD6-AFB4-4824-9C16-34F104CF5EE3}" destId="{B54A3A5E-39D2-4137-9F2A-1AAB827B67D9}" srcOrd="0" destOrd="0" presId="urn:microsoft.com/office/officeart/2005/8/layout/bList2#1"/>
    <dgm:cxn modelId="{389D46BE-868F-4840-AAFD-C02D5D5A3FF8}" type="presParOf" srcId="{B54A3A5E-39D2-4137-9F2A-1AAB827B67D9}" destId="{11F66977-F61C-4C9B-8D9E-620CE2E071E1}" srcOrd="0" destOrd="0" presId="urn:microsoft.com/office/officeart/2005/8/layout/bList2#1"/>
    <dgm:cxn modelId="{AD999760-D014-4EA3-ADB0-78C7E2F7C921}" type="presParOf" srcId="{B54A3A5E-39D2-4137-9F2A-1AAB827B67D9}" destId="{E4D839F1-0346-4EC0-A5C9-5D7113F40066}" srcOrd="1" destOrd="0" presId="urn:microsoft.com/office/officeart/2005/8/layout/bList2#1"/>
    <dgm:cxn modelId="{9C5135AE-4268-48B0-AFCC-11EDC53595C8}" type="presParOf" srcId="{B54A3A5E-39D2-4137-9F2A-1AAB827B67D9}" destId="{1416C252-C9E8-43A0-849A-A403A029EC21}" srcOrd="2" destOrd="0" presId="urn:microsoft.com/office/officeart/2005/8/layout/bList2#1"/>
    <dgm:cxn modelId="{F02B98DE-65BA-47F7-8D63-88074FEB3321}" type="presParOf" srcId="{B54A3A5E-39D2-4137-9F2A-1AAB827B67D9}" destId="{CE0C916D-927B-48EF-86F6-C1962EA1BFC2}" srcOrd="3" destOrd="0" presId="urn:microsoft.com/office/officeart/2005/8/layout/bList2#1"/>
    <dgm:cxn modelId="{2CEC40B0-860D-4603-9954-63A0311B2226}" type="presParOf" srcId="{2495CAD6-AFB4-4824-9C16-34F104CF5EE3}" destId="{7A19E884-86AA-4315-BE9B-44C12AD35A22}" srcOrd="1" destOrd="0" presId="urn:microsoft.com/office/officeart/2005/8/layout/bList2#1"/>
    <dgm:cxn modelId="{BC62F9D8-B353-4996-9053-5CC8F784C87A}" type="presParOf" srcId="{2495CAD6-AFB4-4824-9C16-34F104CF5EE3}" destId="{347FDF24-7AAF-46F5-AF65-BFF286EC8B4D}" srcOrd="2" destOrd="0" presId="urn:microsoft.com/office/officeart/2005/8/layout/bList2#1"/>
    <dgm:cxn modelId="{D52728A1-DE07-4CB7-82D1-1B46BC8A9E07}" type="presParOf" srcId="{347FDF24-7AAF-46F5-AF65-BFF286EC8B4D}" destId="{7C412CAA-2446-4980-A7C1-7ABD76474153}" srcOrd="0" destOrd="0" presId="urn:microsoft.com/office/officeart/2005/8/layout/bList2#1"/>
    <dgm:cxn modelId="{3E18044B-5547-426C-BC21-DA157B412462}" type="presParOf" srcId="{347FDF24-7AAF-46F5-AF65-BFF286EC8B4D}" destId="{C0991C41-F91F-4865-942A-F766A1C34FDA}" srcOrd="1" destOrd="0" presId="urn:microsoft.com/office/officeart/2005/8/layout/bList2#1"/>
    <dgm:cxn modelId="{EBA9400B-F8F4-41E7-BF90-34E70387215C}" type="presParOf" srcId="{347FDF24-7AAF-46F5-AF65-BFF286EC8B4D}" destId="{853B811D-787E-4EED-9E80-46DDE2F7821D}" srcOrd="2" destOrd="0" presId="urn:microsoft.com/office/officeart/2005/8/layout/bList2#1"/>
    <dgm:cxn modelId="{B4751A46-0DCD-4F20-82CE-98057714E863}" type="presParOf" srcId="{347FDF24-7AAF-46F5-AF65-BFF286EC8B4D}" destId="{48128E75-8BBC-4EF4-B0F1-F10A0B6E4029}" srcOrd="3" destOrd="0" presId="urn:microsoft.com/office/officeart/2005/8/layout/bList2#1"/>
    <dgm:cxn modelId="{ECAF545C-EDD7-4302-998E-2B1FCDD779BB}" type="presParOf" srcId="{2495CAD6-AFB4-4824-9C16-34F104CF5EE3}" destId="{F98F647C-382E-4111-AB92-809855DE11F6}" srcOrd="3" destOrd="0" presId="urn:microsoft.com/office/officeart/2005/8/layout/bList2#1"/>
    <dgm:cxn modelId="{0757D385-B329-48B4-B83F-8356EE409C6C}" type="presParOf" srcId="{2495CAD6-AFB4-4824-9C16-34F104CF5EE3}" destId="{B7B6D19B-9104-4E16-B69F-BC08748501DB}" srcOrd="4" destOrd="0" presId="urn:microsoft.com/office/officeart/2005/8/layout/bList2#1"/>
    <dgm:cxn modelId="{7C8F8EAA-6098-4786-BABB-07B1F5B4CA7E}" type="presParOf" srcId="{B7B6D19B-9104-4E16-B69F-BC08748501DB}" destId="{78477306-3C1D-4E58-9240-CB1B4B876DCF}" srcOrd="0" destOrd="0" presId="urn:microsoft.com/office/officeart/2005/8/layout/bList2#1"/>
    <dgm:cxn modelId="{97704B31-EC7A-48D2-851D-C2364B42A6DA}" type="presParOf" srcId="{B7B6D19B-9104-4E16-B69F-BC08748501DB}" destId="{40FCB26F-5A90-4F81-82F9-1D5A832B64EB}" srcOrd="1" destOrd="0" presId="urn:microsoft.com/office/officeart/2005/8/layout/bList2#1"/>
    <dgm:cxn modelId="{E3655D72-9A46-4893-B9A0-A6C4EA664EF3}" type="presParOf" srcId="{B7B6D19B-9104-4E16-B69F-BC08748501DB}" destId="{409F245B-5099-49FE-B30B-A934FFCACC82}" srcOrd="2" destOrd="0" presId="urn:microsoft.com/office/officeart/2005/8/layout/bList2#1"/>
    <dgm:cxn modelId="{65E85D18-00F2-4370-901C-8CC176650746}" type="presParOf" srcId="{B7B6D19B-9104-4E16-B69F-BC08748501DB}" destId="{0FC3AD2B-9525-47BD-995D-611EE09D6E59}" srcOrd="3" destOrd="0" presId="urn:microsoft.com/office/officeart/2005/8/layout/bList2#1"/>
    <dgm:cxn modelId="{E2784ABE-E42D-4B6E-9D1F-C959E2A76933}" type="presParOf" srcId="{2495CAD6-AFB4-4824-9C16-34F104CF5EE3}" destId="{9DD6694D-1A48-4499-B49E-3B8812759C11}" srcOrd="5" destOrd="0" presId="urn:microsoft.com/office/officeart/2005/8/layout/bList2#1"/>
    <dgm:cxn modelId="{6C87AA76-B72B-4BC4-9700-2921FEBE6B5C}" type="presParOf" srcId="{2495CAD6-AFB4-4824-9C16-34F104CF5EE3}" destId="{DF6095E4-63F2-47B0-B128-40BC264B2F3E}" srcOrd="6" destOrd="0" presId="urn:microsoft.com/office/officeart/2005/8/layout/bList2#1"/>
    <dgm:cxn modelId="{16BF3687-1745-469E-8643-94183ACECE51}" type="presParOf" srcId="{DF6095E4-63F2-47B0-B128-40BC264B2F3E}" destId="{72D3D63A-C39F-4248-8230-C245F232E638}" srcOrd="0" destOrd="0" presId="urn:microsoft.com/office/officeart/2005/8/layout/bList2#1"/>
    <dgm:cxn modelId="{D75321CF-26E3-46DE-8C09-129FD72CC16D}" type="presParOf" srcId="{DF6095E4-63F2-47B0-B128-40BC264B2F3E}" destId="{6F51564B-2F40-4080-B315-D320F4299C42}" srcOrd="1" destOrd="0" presId="urn:microsoft.com/office/officeart/2005/8/layout/bList2#1"/>
    <dgm:cxn modelId="{0289126F-F068-45DA-85D5-FF633EB56B06}" type="presParOf" srcId="{DF6095E4-63F2-47B0-B128-40BC264B2F3E}" destId="{4DC0C397-5ECA-4297-85A8-94F690218F91}" srcOrd="2" destOrd="0" presId="urn:microsoft.com/office/officeart/2005/8/layout/bList2#1"/>
    <dgm:cxn modelId="{CC3B50C6-0858-4C71-A4F3-E0C12720ACF9}" type="presParOf" srcId="{DF6095E4-63F2-47B0-B128-40BC264B2F3E}" destId="{4365C48D-C8B3-4F01-A10E-6974959355EE}" srcOrd="3" destOrd="0" presId="urn:microsoft.com/office/officeart/2005/8/layout/bList2#1"/>
    <dgm:cxn modelId="{D4A5C890-AA93-44BE-B66A-105156D20242}" type="presParOf" srcId="{2495CAD6-AFB4-4824-9C16-34F104CF5EE3}" destId="{680B4986-B80C-4083-95AB-E1E1B3B3ADA9}" srcOrd="7" destOrd="0" presId="urn:microsoft.com/office/officeart/2005/8/layout/bList2#1"/>
    <dgm:cxn modelId="{224F74C8-7A6B-4DF5-8D46-478C925BC07E}" type="presParOf" srcId="{2495CAD6-AFB4-4824-9C16-34F104CF5EE3}" destId="{E9358974-DB16-47BA-AA0E-4450B82469E2}" srcOrd="8" destOrd="0" presId="urn:microsoft.com/office/officeart/2005/8/layout/bList2#1"/>
    <dgm:cxn modelId="{9AB37969-5C46-406E-8CB2-4E1D1794AD86}" type="presParOf" srcId="{E9358974-DB16-47BA-AA0E-4450B82469E2}" destId="{178EA896-955A-4904-81BB-83811809FB36}" srcOrd="0" destOrd="0" presId="urn:microsoft.com/office/officeart/2005/8/layout/bList2#1"/>
    <dgm:cxn modelId="{C5C16113-6F0E-4C55-B371-9735042C8E61}" type="presParOf" srcId="{E9358974-DB16-47BA-AA0E-4450B82469E2}" destId="{6296121F-57F5-48E6-8CD9-38AC9E9B5FAB}" srcOrd="1" destOrd="0" presId="urn:microsoft.com/office/officeart/2005/8/layout/bList2#1"/>
    <dgm:cxn modelId="{4D15DDF0-3065-4DA2-934C-C2AEC04A3578}" type="presParOf" srcId="{E9358974-DB16-47BA-AA0E-4450B82469E2}" destId="{44075DC1-3296-4B9C-A138-0ED42FCB3CD7}" srcOrd="2" destOrd="0" presId="urn:microsoft.com/office/officeart/2005/8/layout/bList2#1"/>
    <dgm:cxn modelId="{E7168165-DD83-4F07-85C2-A07233362126}" type="presParOf" srcId="{E9358974-DB16-47BA-AA0E-4450B82469E2}" destId="{48346D03-DE65-4938-BF7B-FA1284C7BCFC}" srcOrd="3" destOrd="0" presId="urn:microsoft.com/office/officeart/2005/8/layout/bList2#1"/>
    <dgm:cxn modelId="{A1D6BBEC-B003-44C6-8CB2-C94108F0BDD3}" type="presParOf" srcId="{2495CAD6-AFB4-4824-9C16-34F104CF5EE3}" destId="{978ABEEF-977B-4F2F-B9EE-DA8E43A96A81}" srcOrd="9" destOrd="0" presId="urn:microsoft.com/office/officeart/2005/8/layout/bList2#1"/>
    <dgm:cxn modelId="{5DA47C7F-596F-4742-A23A-09BAE4CED4A5}" type="presParOf" srcId="{2495CAD6-AFB4-4824-9C16-34F104CF5EE3}" destId="{91C118F6-CFF5-4AB5-A1F7-797C480BD9B6}" srcOrd="10" destOrd="0" presId="urn:microsoft.com/office/officeart/2005/8/layout/bList2#1"/>
    <dgm:cxn modelId="{6C9D7B73-0490-4605-B447-41E4D444624C}" type="presParOf" srcId="{91C118F6-CFF5-4AB5-A1F7-797C480BD9B6}" destId="{65365CAB-D655-4B6E-B5E7-0A6DCABAA03F}" srcOrd="0" destOrd="0" presId="urn:microsoft.com/office/officeart/2005/8/layout/bList2#1"/>
    <dgm:cxn modelId="{F715304D-3416-4792-8CEC-4D202F2A20B9}" type="presParOf" srcId="{91C118F6-CFF5-4AB5-A1F7-797C480BD9B6}" destId="{5CCB7DAC-E1E4-460D-833B-0CD6CDEF8B31}" srcOrd="1" destOrd="0" presId="urn:microsoft.com/office/officeart/2005/8/layout/bList2#1"/>
    <dgm:cxn modelId="{20FDBE78-177E-4FC3-AC2F-C698D407A83E}" type="presParOf" srcId="{91C118F6-CFF5-4AB5-A1F7-797C480BD9B6}" destId="{C81DE087-4476-4BC4-8679-DD0B19560F3A}" srcOrd="2" destOrd="0" presId="urn:microsoft.com/office/officeart/2005/8/layout/bList2#1"/>
    <dgm:cxn modelId="{31583599-E953-42B8-BD31-49251780C2B4}" type="presParOf" srcId="{91C118F6-CFF5-4AB5-A1F7-797C480BD9B6}" destId="{A1A24F57-39C1-4B38-9F72-3DE6EBD0D7F0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761CF4-0AB8-4FD1-BECD-BA239BDCECFD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891FACCB-F69C-48D1-8572-56CB1EFB8916}">
      <dgm:prSet phldrT="[Текст]"/>
      <dgm:spPr/>
      <dgm:t>
        <a:bodyPr/>
        <a:lstStyle/>
        <a:p>
          <a:r>
            <a:rPr lang="uk-UA" dirty="0" smtClean="0"/>
            <a:t>Гончарство</a:t>
          </a:r>
          <a:endParaRPr lang="ru-RU" dirty="0"/>
        </a:p>
      </dgm:t>
    </dgm:pt>
    <dgm:pt modelId="{AD73DEE5-AE51-4FD5-8524-77BD20C5E875}" type="parTrans" cxnId="{7AD7B67F-C90E-4619-B039-CD718A7253DD}">
      <dgm:prSet/>
      <dgm:spPr/>
      <dgm:t>
        <a:bodyPr/>
        <a:lstStyle/>
        <a:p>
          <a:endParaRPr lang="ru-RU"/>
        </a:p>
      </dgm:t>
    </dgm:pt>
    <dgm:pt modelId="{142B8FBC-5B64-4BAA-A3A2-D5EBBA8C00E0}" type="sibTrans" cxnId="{7AD7B67F-C90E-4619-B039-CD718A7253DD}">
      <dgm:prSet/>
      <dgm:spPr/>
      <dgm:t>
        <a:bodyPr/>
        <a:lstStyle/>
        <a:p>
          <a:endParaRPr lang="ru-RU"/>
        </a:p>
      </dgm:t>
    </dgm:pt>
    <dgm:pt modelId="{825428D1-0866-4D5D-A6C3-554F8440C361}">
      <dgm:prSet phldrT="[Текст]"/>
      <dgm:spPr/>
      <dgm:t>
        <a:bodyPr/>
        <a:lstStyle/>
        <a:p>
          <a:r>
            <a:rPr lang="uk-UA" dirty="0" err="1" smtClean="0"/>
            <a:t>Плугарство</a:t>
          </a:r>
          <a:endParaRPr lang="ru-RU" dirty="0"/>
        </a:p>
      </dgm:t>
    </dgm:pt>
    <dgm:pt modelId="{855996B8-47FD-43D9-B249-3589C348A030}" type="parTrans" cxnId="{7CF83D9B-53EB-4A0D-9227-E5DF2D2B9DDC}">
      <dgm:prSet/>
      <dgm:spPr/>
      <dgm:t>
        <a:bodyPr/>
        <a:lstStyle/>
        <a:p>
          <a:endParaRPr lang="ru-RU"/>
        </a:p>
      </dgm:t>
    </dgm:pt>
    <dgm:pt modelId="{531CFD0B-FD50-4356-A498-0A401DAE819C}" type="sibTrans" cxnId="{7CF83D9B-53EB-4A0D-9227-E5DF2D2B9DDC}">
      <dgm:prSet/>
      <dgm:spPr/>
      <dgm:t>
        <a:bodyPr/>
        <a:lstStyle/>
        <a:p>
          <a:endParaRPr lang="ru-RU"/>
        </a:p>
      </dgm:t>
    </dgm:pt>
    <dgm:pt modelId="{4C1CE3E1-36D6-4045-83A4-7EFA093CDBBE}">
      <dgm:prSet phldrT="[Текст]"/>
      <dgm:spPr/>
      <dgm:t>
        <a:bodyPr/>
        <a:lstStyle/>
        <a:p>
          <a:r>
            <a:rPr lang="uk-UA" dirty="0" smtClean="0"/>
            <a:t>Прядіння</a:t>
          </a:r>
          <a:endParaRPr lang="ru-RU" dirty="0"/>
        </a:p>
      </dgm:t>
    </dgm:pt>
    <dgm:pt modelId="{89A07FD7-4A04-4735-BA19-7CEDEDC6BA46}" type="parTrans" cxnId="{0CB0796E-47CA-4F35-9072-B413223249B0}">
      <dgm:prSet/>
      <dgm:spPr/>
      <dgm:t>
        <a:bodyPr/>
        <a:lstStyle/>
        <a:p>
          <a:endParaRPr lang="ru-RU"/>
        </a:p>
      </dgm:t>
    </dgm:pt>
    <dgm:pt modelId="{4C0DEA32-7780-46C4-9713-95D5691C5FA0}" type="sibTrans" cxnId="{0CB0796E-47CA-4F35-9072-B413223249B0}">
      <dgm:prSet/>
      <dgm:spPr/>
      <dgm:t>
        <a:bodyPr/>
        <a:lstStyle/>
        <a:p>
          <a:endParaRPr lang="ru-RU"/>
        </a:p>
      </dgm:t>
    </dgm:pt>
    <dgm:pt modelId="{704CB46D-670C-4A9B-AA29-7354429CC3F9}">
      <dgm:prSet phldrT="[Текст]"/>
      <dgm:spPr/>
      <dgm:t>
        <a:bodyPr/>
        <a:lstStyle/>
        <a:p>
          <a:r>
            <a:rPr lang="uk-UA" dirty="0" smtClean="0"/>
            <a:t>Виготовлення одягу</a:t>
          </a:r>
          <a:endParaRPr lang="ru-RU" dirty="0"/>
        </a:p>
      </dgm:t>
    </dgm:pt>
    <dgm:pt modelId="{2A8101C8-F70B-4894-9D81-7816326338BD}" type="parTrans" cxnId="{B83D2AED-7532-4043-A326-3F77F025FFD0}">
      <dgm:prSet/>
      <dgm:spPr/>
      <dgm:t>
        <a:bodyPr/>
        <a:lstStyle/>
        <a:p>
          <a:endParaRPr lang="ru-RU"/>
        </a:p>
      </dgm:t>
    </dgm:pt>
    <dgm:pt modelId="{8AA82DA4-58CA-4D0E-892E-5080FDC965D7}" type="sibTrans" cxnId="{B83D2AED-7532-4043-A326-3F77F025FFD0}">
      <dgm:prSet/>
      <dgm:spPr/>
      <dgm:t>
        <a:bodyPr/>
        <a:lstStyle/>
        <a:p>
          <a:endParaRPr lang="ru-RU"/>
        </a:p>
      </dgm:t>
    </dgm:pt>
    <dgm:pt modelId="{61EF024C-3DDD-40CB-A36A-43F6EA0F9553}">
      <dgm:prSet phldrT="[Текст]"/>
      <dgm:spPr/>
      <dgm:t>
        <a:bodyPr/>
        <a:lstStyle/>
        <a:p>
          <a:r>
            <a:rPr lang="uk-UA" dirty="0" smtClean="0"/>
            <a:t>Мисливство</a:t>
          </a:r>
          <a:endParaRPr lang="ru-RU" dirty="0"/>
        </a:p>
      </dgm:t>
    </dgm:pt>
    <dgm:pt modelId="{C6699BA3-20DF-449F-9139-5AD1D83D21DA}" type="parTrans" cxnId="{FD43D7D1-948F-4878-B723-CB2A445745AE}">
      <dgm:prSet/>
      <dgm:spPr/>
      <dgm:t>
        <a:bodyPr/>
        <a:lstStyle/>
        <a:p>
          <a:endParaRPr lang="ru-RU"/>
        </a:p>
      </dgm:t>
    </dgm:pt>
    <dgm:pt modelId="{10CC164C-AA7E-41AF-B874-5FD783363987}" type="sibTrans" cxnId="{FD43D7D1-948F-4878-B723-CB2A445745AE}">
      <dgm:prSet/>
      <dgm:spPr/>
      <dgm:t>
        <a:bodyPr/>
        <a:lstStyle/>
        <a:p>
          <a:endParaRPr lang="ru-RU"/>
        </a:p>
      </dgm:t>
    </dgm:pt>
    <dgm:pt modelId="{45A590A6-0068-4C44-BFFD-5014F96897CD}">
      <dgm:prSet phldrT="[Текст]"/>
      <dgm:spPr/>
      <dgm:t>
        <a:bodyPr/>
        <a:lstStyle/>
        <a:p>
          <a:r>
            <a:rPr lang="uk-UA" dirty="0" smtClean="0"/>
            <a:t>Килимарство </a:t>
          </a:r>
          <a:endParaRPr lang="ru-RU" dirty="0"/>
        </a:p>
      </dgm:t>
    </dgm:pt>
    <dgm:pt modelId="{BEF9DC18-FD3B-4F62-AD07-CFD253DDDA7B}" type="parTrans" cxnId="{049B1147-813F-4A0F-8D41-71425F985516}">
      <dgm:prSet/>
      <dgm:spPr/>
      <dgm:t>
        <a:bodyPr/>
        <a:lstStyle/>
        <a:p>
          <a:endParaRPr lang="ru-RU"/>
        </a:p>
      </dgm:t>
    </dgm:pt>
    <dgm:pt modelId="{17FA3BD2-A7B6-4F4D-9D38-BA46ADE41C16}" type="sibTrans" cxnId="{049B1147-813F-4A0F-8D41-71425F985516}">
      <dgm:prSet/>
      <dgm:spPr/>
      <dgm:t>
        <a:bodyPr/>
        <a:lstStyle/>
        <a:p>
          <a:endParaRPr lang="ru-RU"/>
        </a:p>
      </dgm:t>
    </dgm:pt>
    <dgm:pt modelId="{2495CAD6-AFB4-4824-9C16-34F104CF5EE3}" type="pres">
      <dgm:prSet presAssocID="{6C761CF4-0AB8-4FD1-BECD-BA239BDCECFD}" presName="diagram" presStyleCnt="0">
        <dgm:presLayoutVars>
          <dgm:dir/>
          <dgm:animLvl val="lvl"/>
          <dgm:resizeHandles val="exact"/>
        </dgm:presLayoutVars>
      </dgm:prSet>
      <dgm:spPr/>
    </dgm:pt>
    <dgm:pt modelId="{B54A3A5E-39D2-4137-9F2A-1AAB827B67D9}" type="pres">
      <dgm:prSet presAssocID="{891FACCB-F69C-48D1-8572-56CB1EFB8916}" presName="compNode" presStyleCnt="0"/>
      <dgm:spPr/>
    </dgm:pt>
    <dgm:pt modelId="{11F66977-F61C-4C9B-8D9E-620CE2E071E1}" type="pres">
      <dgm:prSet presAssocID="{891FACCB-F69C-48D1-8572-56CB1EFB8916}" presName="childRect" presStyleLbl="bgAcc1" presStyleIdx="0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4D839F1-0346-4EC0-A5C9-5D7113F40066}" type="pres">
      <dgm:prSet presAssocID="{891FACCB-F69C-48D1-8572-56CB1EFB89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6C252-C9E8-43A0-849A-A403A029EC21}" type="pres">
      <dgm:prSet presAssocID="{891FACCB-F69C-48D1-8572-56CB1EFB8916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CE0C916D-927B-48EF-86F6-C1962EA1BFC2}" type="pres">
      <dgm:prSet presAssocID="{891FACCB-F69C-48D1-8572-56CB1EFB8916}" presName="adorn" presStyleLbl="fgAccFollowNode1" presStyleIdx="0" presStyleCnt="6"/>
      <dgm:spPr/>
    </dgm:pt>
    <dgm:pt modelId="{7A19E884-86AA-4315-BE9B-44C12AD35A22}" type="pres">
      <dgm:prSet presAssocID="{142B8FBC-5B64-4BAA-A3A2-D5EBBA8C00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7FDF24-7AAF-46F5-AF65-BFF286EC8B4D}" type="pres">
      <dgm:prSet presAssocID="{825428D1-0866-4D5D-A6C3-554F8440C361}" presName="compNode" presStyleCnt="0"/>
      <dgm:spPr/>
    </dgm:pt>
    <dgm:pt modelId="{7C412CAA-2446-4980-A7C1-7ABD76474153}" type="pres">
      <dgm:prSet presAssocID="{825428D1-0866-4D5D-A6C3-554F8440C361}" presName="childRect" presStyleLbl="bgAcc1" presStyleIdx="1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0991C41-F91F-4865-942A-F766A1C34FDA}" type="pres">
      <dgm:prSet presAssocID="{825428D1-0866-4D5D-A6C3-554F8440C3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B811D-787E-4EED-9E80-46DDE2F7821D}" type="pres">
      <dgm:prSet presAssocID="{825428D1-0866-4D5D-A6C3-554F8440C361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48128E75-8BBC-4EF4-B0F1-F10A0B6E4029}" type="pres">
      <dgm:prSet presAssocID="{825428D1-0866-4D5D-A6C3-554F8440C361}" presName="adorn" presStyleLbl="fgAccFollowNode1" presStyleIdx="1" presStyleCnt="6"/>
      <dgm:spPr/>
    </dgm:pt>
    <dgm:pt modelId="{F98F647C-382E-4111-AB92-809855DE11F6}" type="pres">
      <dgm:prSet presAssocID="{531CFD0B-FD50-4356-A498-0A401DAE8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B6D19B-9104-4E16-B69F-BC08748501DB}" type="pres">
      <dgm:prSet presAssocID="{4C1CE3E1-36D6-4045-83A4-7EFA093CDBBE}" presName="compNode" presStyleCnt="0"/>
      <dgm:spPr/>
    </dgm:pt>
    <dgm:pt modelId="{78477306-3C1D-4E58-9240-CB1B4B876DCF}" type="pres">
      <dgm:prSet presAssocID="{4C1CE3E1-36D6-4045-83A4-7EFA093CDBBE}" presName="childRect" presStyleLbl="bgAcc1" presStyleIdx="2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0FCB26F-5A90-4F81-82F9-1D5A832B64EB}" type="pres">
      <dgm:prSet presAssocID="{4C1CE3E1-36D6-4045-83A4-7EFA093CDBB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F245B-5099-49FE-B30B-A934FFCACC82}" type="pres">
      <dgm:prSet presAssocID="{4C1CE3E1-36D6-4045-83A4-7EFA093CDBBE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0FC3AD2B-9525-47BD-995D-611EE09D6E59}" type="pres">
      <dgm:prSet presAssocID="{4C1CE3E1-36D6-4045-83A4-7EFA093CDBBE}" presName="adorn" presStyleLbl="fgAccFollowNode1" presStyleIdx="2" presStyleCnt="6"/>
      <dgm:spPr/>
    </dgm:pt>
    <dgm:pt modelId="{9DD6694D-1A48-4499-B49E-3B8812759C11}" type="pres">
      <dgm:prSet presAssocID="{4C0DEA32-7780-46C4-9713-95D5691C5F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6095E4-63F2-47B0-B128-40BC264B2F3E}" type="pres">
      <dgm:prSet presAssocID="{61EF024C-3DDD-40CB-A36A-43F6EA0F9553}" presName="compNode" presStyleCnt="0"/>
      <dgm:spPr/>
    </dgm:pt>
    <dgm:pt modelId="{72D3D63A-C39F-4248-8230-C245F232E638}" type="pres">
      <dgm:prSet presAssocID="{61EF024C-3DDD-40CB-A36A-43F6EA0F9553}" presName="childRect" presStyleLbl="bgAcc1" presStyleIdx="3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F51564B-2F40-4080-B315-D320F4299C42}" type="pres">
      <dgm:prSet presAssocID="{61EF024C-3DDD-40CB-A36A-43F6EA0F95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0C397-5ECA-4297-85A8-94F690218F91}" type="pres">
      <dgm:prSet presAssocID="{61EF024C-3DDD-40CB-A36A-43F6EA0F9553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4365C48D-C8B3-4F01-A10E-6974959355EE}" type="pres">
      <dgm:prSet presAssocID="{61EF024C-3DDD-40CB-A36A-43F6EA0F9553}" presName="adorn" presStyleLbl="fgAccFollowNode1" presStyleIdx="3" presStyleCnt="6"/>
      <dgm:spPr/>
    </dgm:pt>
    <dgm:pt modelId="{680B4986-B80C-4083-95AB-E1E1B3B3ADA9}" type="pres">
      <dgm:prSet presAssocID="{10CC164C-AA7E-41AF-B874-5FD7833639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358974-DB16-47BA-AA0E-4450B82469E2}" type="pres">
      <dgm:prSet presAssocID="{45A590A6-0068-4C44-BFFD-5014F96897CD}" presName="compNode" presStyleCnt="0"/>
      <dgm:spPr/>
    </dgm:pt>
    <dgm:pt modelId="{178EA896-955A-4904-81BB-83811809FB36}" type="pres">
      <dgm:prSet presAssocID="{45A590A6-0068-4C44-BFFD-5014F96897CD}" presName="childRect" presStyleLbl="bgAcc1" presStyleIdx="4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296121F-57F5-48E6-8CD9-38AC9E9B5FAB}" type="pres">
      <dgm:prSet presAssocID="{45A590A6-0068-4C44-BFFD-5014F96897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75DC1-3296-4B9C-A138-0ED42FCB3CD7}" type="pres">
      <dgm:prSet presAssocID="{45A590A6-0068-4C44-BFFD-5014F96897CD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48346D03-DE65-4938-BF7B-FA1284C7BCFC}" type="pres">
      <dgm:prSet presAssocID="{45A590A6-0068-4C44-BFFD-5014F96897CD}" presName="adorn" presStyleLbl="fgAccFollowNode1" presStyleIdx="4" presStyleCnt="6"/>
      <dgm:spPr/>
    </dgm:pt>
    <dgm:pt modelId="{978ABEEF-977B-4F2F-B9EE-DA8E43A96A81}" type="pres">
      <dgm:prSet presAssocID="{17FA3BD2-A7B6-4F4D-9D38-BA46ADE41C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C118F6-CFF5-4AB5-A1F7-797C480BD9B6}" type="pres">
      <dgm:prSet presAssocID="{704CB46D-670C-4A9B-AA29-7354429CC3F9}" presName="compNode" presStyleCnt="0"/>
      <dgm:spPr/>
    </dgm:pt>
    <dgm:pt modelId="{65365CAB-D655-4B6E-B5E7-0A6DCABAA03F}" type="pres">
      <dgm:prSet presAssocID="{704CB46D-670C-4A9B-AA29-7354429CC3F9}" presName="childRect" presStyleLbl="bgAcc1" presStyleIdx="5" presStyleCnt="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CCB7DAC-E1E4-460D-833B-0CD6CDEF8B31}" type="pres">
      <dgm:prSet presAssocID="{704CB46D-670C-4A9B-AA29-7354429CC3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DE087-4476-4BC4-8679-DD0B19560F3A}" type="pres">
      <dgm:prSet presAssocID="{704CB46D-670C-4A9B-AA29-7354429CC3F9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A1A24F57-39C1-4B38-9F72-3DE6EBD0D7F0}" type="pres">
      <dgm:prSet presAssocID="{704CB46D-670C-4A9B-AA29-7354429CC3F9}" presName="adorn" presStyleLbl="fgAccFollowNode1" presStyleIdx="5" presStyleCnt="6"/>
      <dgm:spPr/>
    </dgm:pt>
  </dgm:ptLst>
  <dgm:cxnLst>
    <dgm:cxn modelId="{E2F6F600-384E-411A-8CB9-AF7E7F8B01FE}" type="presOf" srcId="{142B8FBC-5B64-4BAA-A3A2-D5EBBA8C00E0}" destId="{7A19E884-86AA-4315-BE9B-44C12AD35A22}" srcOrd="0" destOrd="0" presId="urn:microsoft.com/office/officeart/2005/8/layout/bList2#2"/>
    <dgm:cxn modelId="{EB02BC95-F627-446A-BA57-EFAB76BAEF77}" type="presOf" srcId="{891FACCB-F69C-48D1-8572-56CB1EFB8916}" destId="{1416C252-C9E8-43A0-849A-A403A029EC21}" srcOrd="1" destOrd="0" presId="urn:microsoft.com/office/officeart/2005/8/layout/bList2#2"/>
    <dgm:cxn modelId="{DC337DF5-89F5-41F2-BECC-63E55F0CE938}" type="presOf" srcId="{531CFD0B-FD50-4356-A498-0A401DAE819C}" destId="{F98F647C-382E-4111-AB92-809855DE11F6}" srcOrd="0" destOrd="0" presId="urn:microsoft.com/office/officeart/2005/8/layout/bList2#2"/>
    <dgm:cxn modelId="{A1CED2BB-7A79-4F4A-A2D0-28D8C664B1AB}" type="presOf" srcId="{61EF024C-3DDD-40CB-A36A-43F6EA0F9553}" destId="{4DC0C397-5ECA-4297-85A8-94F690218F91}" srcOrd="1" destOrd="0" presId="urn:microsoft.com/office/officeart/2005/8/layout/bList2#2"/>
    <dgm:cxn modelId="{43B86562-C4A4-4483-9B20-BBAD37D41982}" type="presOf" srcId="{10CC164C-AA7E-41AF-B874-5FD783363987}" destId="{680B4986-B80C-4083-95AB-E1E1B3B3ADA9}" srcOrd="0" destOrd="0" presId="urn:microsoft.com/office/officeart/2005/8/layout/bList2#2"/>
    <dgm:cxn modelId="{0CB0796E-47CA-4F35-9072-B413223249B0}" srcId="{6C761CF4-0AB8-4FD1-BECD-BA239BDCECFD}" destId="{4C1CE3E1-36D6-4045-83A4-7EFA093CDBBE}" srcOrd="2" destOrd="0" parTransId="{89A07FD7-4A04-4735-BA19-7CEDEDC6BA46}" sibTransId="{4C0DEA32-7780-46C4-9713-95D5691C5FA0}"/>
    <dgm:cxn modelId="{47502D21-6410-48E3-8D58-F01DA987305A}" type="presOf" srcId="{891FACCB-F69C-48D1-8572-56CB1EFB8916}" destId="{E4D839F1-0346-4EC0-A5C9-5D7113F40066}" srcOrd="0" destOrd="0" presId="urn:microsoft.com/office/officeart/2005/8/layout/bList2#2"/>
    <dgm:cxn modelId="{049B1147-813F-4A0F-8D41-71425F985516}" srcId="{6C761CF4-0AB8-4FD1-BECD-BA239BDCECFD}" destId="{45A590A6-0068-4C44-BFFD-5014F96897CD}" srcOrd="4" destOrd="0" parTransId="{BEF9DC18-FD3B-4F62-AD07-CFD253DDDA7B}" sibTransId="{17FA3BD2-A7B6-4F4D-9D38-BA46ADE41C16}"/>
    <dgm:cxn modelId="{6436A369-AFD9-4D94-8759-1F4F3D602229}" type="presOf" srcId="{45A590A6-0068-4C44-BFFD-5014F96897CD}" destId="{6296121F-57F5-48E6-8CD9-38AC9E9B5FAB}" srcOrd="0" destOrd="0" presId="urn:microsoft.com/office/officeart/2005/8/layout/bList2#2"/>
    <dgm:cxn modelId="{B87D97E2-DA9F-4AD9-A5C7-EE614D78A3C7}" type="presOf" srcId="{6C761CF4-0AB8-4FD1-BECD-BA239BDCECFD}" destId="{2495CAD6-AFB4-4824-9C16-34F104CF5EE3}" srcOrd="0" destOrd="0" presId="urn:microsoft.com/office/officeart/2005/8/layout/bList2#2"/>
    <dgm:cxn modelId="{A001469A-E9F9-469D-B021-C5D69762320B}" type="presOf" srcId="{4C1CE3E1-36D6-4045-83A4-7EFA093CDBBE}" destId="{409F245B-5099-49FE-B30B-A934FFCACC82}" srcOrd="1" destOrd="0" presId="urn:microsoft.com/office/officeart/2005/8/layout/bList2#2"/>
    <dgm:cxn modelId="{D9F59E4A-343F-4019-A896-196FA475615B}" type="presOf" srcId="{825428D1-0866-4D5D-A6C3-554F8440C361}" destId="{C0991C41-F91F-4865-942A-F766A1C34FDA}" srcOrd="0" destOrd="0" presId="urn:microsoft.com/office/officeart/2005/8/layout/bList2#2"/>
    <dgm:cxn modelId="{230A2D06-1AF0-46A9-A722-745E6216CCAE}" type="presOf" srcId="{704CB46D-670C-4A9B-AA29-7354429CC3F9}" destId="{C81DE087-4476-4BC4-8679-DD0B19560F3A}" srcOrd="1" destOrd="0" presId="urn:microsoft.com/office/officeart/2005/8/layout/bList2#2"/>
    <dgm:cxn modelId="{9212B918-7060-4CEC-8CF4-266E9B380C8E}" type="presOf" srcId="{45A590A6-0068-4C44-BFFD-5014F96897CD}" destId="{44075DC1-3296-4B9C-A138-0ED42FCB3CD7}" srcOrd="1" destOrd="0" presId="urn:microsoft.com/office/officeart/2005/8/layout/bList2#2"/>
    <dgm:cxn modelId="{D8AD1EB1-F2A6-4DE8-BD73-DC236C042F33}" type="presOf" srcId="{825428D1-0866-4D5D-A6C3-554F8440C361}" destId="{853B811D-787E-4EED-9E80-46DDE2F7821D}" srcOrd="1" destOrd="0" presId="urn:microsoft.com/office/officeart/2005/8/layout/bList2#2"/>
    <dgm:cxn modelId="{B8CC72F8-C29A-48F1-A5A7-E4D56D67C6F3}" type="presOf" srcId="{4C1CE3E1-36D6-4045-83A4-7EFA093CDBBE}" destId="{40FCB26F-5A90-4F81-82F9-1D5A832B64EB}" srcOrd="0" destOrd="0" presId="urn:microsoft.com/office/officeart/2005/8/layout/bList2#2"/>
    <dgm:cxn modelId="{99579AB5-DBA0-4886-B2B7-18F49CC3E31F}" type="presOf" srcId="{704CB46D-670C-4A9B-AA29-7354429CC3F9}" destId="{5CCB7DAC-E1E4-460D-833B-0CD6CDEF8B31}" srcOrd="0" destOrd="0" presId="urn:microsoft.com/office/officeart/2005/8/layout/bList2#2"/>
    <dgm:cxn modelId="{A11FA273-C2F6-4A13-A825-5C993A85A78B}" type="presOf" srcId="{4C0DEA32-7780-46C4-9713-95D5691C5FA0}" destId="{9DD6694D-1A48-4499-B49E-3B8812759C11}" srcOrd="0" destOrd="0" presId="urn:microsoft.com/office/officeart/2005/8/layout/bList2#2"/>
    <dgm:cxn modelId="{30DDDC7F-13FD-4266-887B-EBB693D03850}" type="presOf" srcId="{17FA3BD2-A7B6-4F4D-9D38-BA46ADE41C16}" destId="{978ABEEF-977B-4F2F-B9EE-DA8E43A96A81}" srcOrd="0" destOrd="0" presId="urn:microsoft.com/office/officeart/2005/8/layout/bList2#2"/>
    <dgm:cxn modelId="{7E6CA3AB-D055-423E-8554-5F301CC6412A}" type="presOf" srcId="{61EF024C-3DDD-40CB-A36A-43F6EA0F9553}" destId="{6F51564B-2F40-4080-B315-D320F4299C42}" srcOrd="0" destOrd="0" presId="urn:microsoft.com/office/officeart/2005/8/layout/bList2#2"/>
    <dgm:cxn modelId="{B83D2AED-7532-4043-A326-3F77F025FFD0}" srcId="{6C761CF4-0AB8-4FD1-BECD-BA239BDCECFD}" destId="{704CB46D-670C-4A9B-AA29-7354429CC3F9}" srcOrd="5" destOrd="0" parTransId="{2A8101C8-F70B-4894-9D81-7816326338BD}" sibTransId="{8AA82DA4-58CA-4D0E-892E-5080FDC965D7}"/>
    <dgm:cxn modelId="{FD43D7D1-948F-4878-B723-CB2A445745AE}" srcId="{6C761CF4-0AB8-4FD1-BECD-BA239BDCECFD}" destId="{61EF024C-3DDD-40CB-A36A-43F6EA0F9553}" srcOrd="3" destOrd="0" parTransId="{C6699BA3-20DF-449F-9139-5AD1D83D21DA}" sibTransId="{10CC164C-AA7E-41AF-B874-5FD783363987}"/>
    <dgm:cxn modelId="{7AD7B67F-C90E-4619-B039-CD718A7253DD}" srcId="{6C761CF4-0AB8-4FD1-BECD-BA239BDCECFD}" destId="{891FACCB-F69C-48D1-8572-56CB1EFB8916}" srcOrd="0" destOrd="0" parTransId="{AD73DEE5-AE51-4FD5-8524-77BD20C5E875}" sibTransId="{142B8FBC-5B64-4BAA-A3A2-D5EBBA8C00E0}"/>
    <dgm:cxn modelId="{7CF83D9B-53EB-4A0D-9227-E5DF2D2B9DDC}" srcId="{6C761CF4-0AB8-4FD1-BECD-BA239BDCECFD}" destId="{825428D1-0866-4D5D-A6C3-554F8440C361}" srcOrd="1" destOrd="0" parTransId="{855996B8-47FD-43D9-B249-3589C348A030}" sibTransId="{531CFD0B-FD50-4356-A498-0A401DAE819C}"/>
    <dgm:cxn modelId="{819A6817-49E0-4C16-A14E-E014D39C31C1}" type="presParOf" srcId="{2495CAD6-AFB4-4824-9C16-34F104CF5EE3}" destId="{B54A3A5E-39D2-4137-9F2A-1AAB827B67D9}" srcOrd="0" destOrd="0" presId="urn:microsoft.com/office/officeart/2005/8/layout/bList2#2"/>
    <dgm:cxn modelId="{BE3283D7-3ED1-4B19-A06E-CE013D32B289}" type="presParOf" srcId="{B54A3A5E-39D2-4137-9F2A-1AAB827B67D9}" destId="{11F66977-F61C-4C9B-8D9E-620CE2E071E1}" srcOrd="0" destOrd="0" presId="urn:microsoft.com/office/officeart/2005/8/layout/bList2#2"/>
    <dgm:cxn modelId="{1E218042-D9B5-4DD9-8173-D034BA02A51F}" type="presParOf" srcId="{B54A3A5E-39D2-4137-9F2A-1AAB827B67D9}" destId="{E4D839F1-0346-4EC0-A5C9-5D7113F40066}" srcOrd="1" destOrd="0" presId="urn:microsoft.com/office/officeart/2005/8/layout/bList2#2"/>
    <dgm:cxn modelId="{683E26D1-FBA5-4391-A23D-195D7A3D40A5}" type="presParOf" srcId="{B54A3A5E-39D2-4137-9F2A-1AAB827B67D9}" destId="{1416C252-C9E8-43A0-849A-A403A029EC21}" srcOrd="2" destOrd="0" presId="urn:microsoft.com/office/officeart/2005/8/layout/bList2#2"/>
    <dgm:cxn modelId="{ADAF27AA-8CF4-4EF2-871C-742C9E025CE5}" type="presParOf" srcId="{B54A3A5E-39D2-4137-9F2A-1AAB827B67D9}" destId="{CE0C916D-927B-48EF-86F6-C1962EA1BFC2}" srcOrd="3" destOrd="0" presId="urn:microsoft.com/office/officeart/2005/8/layout/bList2#2"/>
    <dgm:cxn modelId="{39FD373F-BB2A-4D78-9898-9D8B41FDEFA5}" type="presParOf" srcId="{2495CAD6-AFB4-4824-9C16-34F104CF5EE3}" destId="{7A19E884-86AA-4315-BE9B-44C12AD35A22}" srcOrd="1" destOrd="0" presId="urn:microsoft.com/office/officeart/2005/8/layout/bList2#2"/>
    <dgm:cxn modelId="{94D9DC04-1F8D-4111-BB55-B2C385FDE77A}" type="presParOf" srcId="{2495CAD6-AFB4-4824-9C16-34F104CF5EE3}" destId="{347FDF24-7AAF-46F5-AF65-BFF286EC8B4D}" srcOrd="2" destOrd="0" presId="urn:microsoft.com/office/officeart/2005/8/layout/bList2#2"/>
    <dgm:cxn modelId="{602B6625-4F42-4D95-A37D-836FA3F85485}" type="presParOf" srcId="{347FDF24-7AAF-46F5-AF65-BFF286EC8B4D}" destId="{7C412CAA-2446-4980-A7C1-7ABD76474153}" srcOrd="0" destOrd="0" presId="urn:microsoft.com/office/officeart/2005/8/layout/bList2#2"/>
    <dgm:cxn modelId="{E1DE9BF9-034A-468F-8739-F45AB04CDAAD}" type="presParOf" srcId="{347FDF24-7AAF-46F5-AF65-BFF286EC8B4D}" destId="{C0991C41-F91F-4865-942A-F766A1C34FDA}" srcOrd="1" destOrd="0" presId="urn:microsoft.com/office/officeart/2005/8/layout/bList2#2"/>
    <dgm:cxn modelId="{0C821504-798D-474F-B4F6-2534E4A82A73}" type="presParOf" srcId="{347FDF24-7AAF-46F5-AF65-BFF286EC8B4D}" destId="{853B811D-787E-4EED-9E80-46DDE2F7821D}" srcOrd="2" destOrd="0" presId="urn:microsoft.com/office/officeart/2005/8/layout/bList2#2"/>
    <dgm:cxn modelId="{B142ED66-9441-42CF-A977-DBC39021326F}" type="presParOf" srcId="{347FDF24-7AAF-46F5-AF65-BFF286EC8B4D}" destId="{48128E75-8BBC-4EF4-B0F1-F10A0B6E4029}" srcOrd="3" destOrd="0" presId="urn:microsoft.com/office/officeart/2005/8/layout/bList2#2"/>
    <dgm:cxn modelId="{7051E140-2066-4E09-9C7E-7E7D72BF8E5E}" type="presParOf" srcId="{2495CAD6-AFB4-4824-9C16-34F104CF5EE3}" destId="{F98F647C-382E-4111-AB92-809855DE11F6}" srcOrd="3" destOrd="0" presId="urn:microsoft.com/office/officeart/2005/8/layout/bList2#2"/>
    <dgm:cxn modelId="{CD987763-C350-4034-805B-D2E628CB4E4F}" type="presParOf" srcId="{2495CAD6-AFB4-4824-9C16-34F104CF5EE3}" destId="{B7B6D19B-9104-4E16-B69F-BC08748501DB}" srcOrd="4" destOrd="0" presId="urn:microsoft.com/office/officeart/2005/8/layout/bList2#2"/>
    <dgm:cxn modelId="{344F7033-329C-402C-82B9-1A9E3F9B01DF}" type="presParOf" srcId="{B7B6D19B-9104-4E16-B69F-BC08748501DB}" destId="{78477306-3C1D-4E58-9240-CB1B4B876DCF}" srcOrd="0" destOrd="0" presId="urn:microsoft.com/office/officeart/2005/8/layout/bList2#2"/>
    <dgm:cxn modelId="{5D9C533B-CFAB-4370-B998-6DFF46E3061B}" type="presParOf" srcId="{B7B6D19B-9104-4E16-B69F-BC08748501DB}" destId="{40FCB26F-5A90-4F81-82F9-1D5A832B64EB}" srcOrd="1" destOrd="0" presId="urn:microsoft.com/office/officeart/2005/8/layout/bList2#2"/>
    <dgm:cxn modelId="{05523F30-87CC-4C09-9794-E5F1260EF29A}" type="presParOf" srcId="{B7B6D19B-9104-4E16-B69F-BC08748501DB}" destId="{409F245B-5099-49FE-B30B-A934FFCACC82}" srcOrd="2" destOrd="0" presId="urn:microsoft.com/office/officeart/2005/8/layout/bList2#2"/>
    <dgm:cxn modelId="{0018994C-5EB8-4E84-B3A2-9EAA59CD3BBF}" type="presParOf" srcId="{B7B6D19B-9104-4E16-B69F-BC08748501DB}" destId="{0FC3AD2B-9525-47BD-995D-611EE09D6E59}" srcOrd="3" destOrd="0" presId="urn:microsoft.com/office/officeart/2005/8/layout/bList2#2"/>
    <dgm:cxn modelId="{7B6C6B30-26C5-4293-96E9-71A1838020DB}" type="presParOf" srcId="{2495CAD6-AFB4-4824-9C16-34F104CF5EE3}" destId="{9DD6694D-1A48-4499-B49E-3B8812759C11}" srcOrd="5" destOrd="0" presId="urn:microsoft.com/office/officeart/2005/8/layout/bList2#2"/>
    <dgm:cxn modelId="{D7AAE1AA-52B3-4023-9563-5686D0D5217D}" type="presParOf" srcId="{2495CAD6-AFB4-4824-9C16-34F104CF5EE3}" destId="{DF6095E4-63F2-47B0-B128-40BC264B2F3E}" srcOrd="6" destOrd="0" presId="urn:microsoft.com/office/officeart/2005/8/layout/bList2#2"/>
    <dgm:cxn modelId="{A753B6E3-4933-4AFA-8BD3-0C74129F7F5B}" type="presParOf" srcId="{DF6095E4-63F2-47B0-B128-40BC264B2F3E}" destId="{72D3D63A-C39F-4248-8230-C245F232E638}" srcOrd="0" destOrd="0" presId="urn:microsoft.com/office/officeart/2005/8/layout/bList2#2"/>
    <dgm:cxn modelId="{F1969D93-1AD0-42FE-A723-961D2EC771D4}" type="presParOf" srcId="{DF6095E4-63F2-47B0-B128-40BC264B2F3E}" destId="{6F51564B-2F40-4080-B315-D320F4299C42}" srcOrd="1" destOrd="0" presId="urn:microsoft.com/office/officeart/2005/8/layout/bList2#2"/>
    <dgm:cxn modelId="{0FB06BB6-6A9F-4726-955D-9CE15A6CA8DF}" type="presParOf" srcId="{DF6095E4-63F2-47B0-B128-40BC264B2F3E}" destId="{4DC0C397-5ECA-4297-85A8-94F690218F91}" srcOrd="2" destOrd="0" presId="urn:microsoft.com/office/officeart/2005/8/layout/bList2#2"/>
    <dgm:cxn modelId="{D27B7982-D13A-4862-97D8-F1FF5FCD14CE}" type="presParOf" srcId="{DF6095E4-63F2-47B0-B128-40BC264B2F3E}" destId="{4365C48D-C8B3-4F01-A10E-6974959355EE}" srcOrd="3" destOrd="0" presId="urn:microsoft.com/office/officeart/2005/8/layout/bList2#2"/>
    <dgm:cxn modelId="{A2C02BFA-279F-4E61-A4D1-719D482A5232}" type="presParOf" srcId="{2495CAD6-AFB4-4824-9C16-34F104CF5EE3}" destId="{680B4986-B80C-4083-95AB-E1E1B3B3ADA9}" srcOrd="7" destOrd="0" presId="urn:microsoft.com/office/officeart/2005/8/layout/bList2#2"/>
    <dgm:cxn modelId="{755FD6F2-57EA-4698-B43E-654ACFCE04F9}" type="presParOf" srcId="{2495CAD6-AFB4-4824-9C16-34F104CF5EE3}" destId="{E9358974-DB16-47BA-AA0E-4450B82469E2}" srcOrd="8" destOrd="0" presId="urn:microsoft.com/office/officeart/2005/8/layout/bList2#2"/>
    <dgm:cxn modelId="{61D5B8B7-4366-4E85-89C5-CC5A0190BD8A}" type="presParOf" srcId="{E9358974-DB16-47BA-AA0E-4450B82469E2}" destId="{178EA896-955A-4904-81BB-83811809FB36}" srcOrd="0" destOrd="0" presId="urn:microsoft.com/office/officeart/2005/8/layout/bList2#2"/>
    <dgm:cxn modelId="{2DCFA8EE-2960-4062-88A1-77245B0FE46B}" type="presParOf" srcId="{E9358974-DB16-47BA-AA0E-4450B82469E2}" destId="{6296121F-57F5-48E6-8CD9-38AC9E9B5FAB}" srcOrd="1" destOrd="0" presId="urn:microsoft.com/office/officeart/2005/8/layout/bList2#2"/>
    <dgm:cxn modelId="{6B5B3A04-E409-4354-9171-A061057A3C45}" type="presParOf" srcId="{E9358974-DB16-47BA-AA0E-4450B82469E2}" destId="{44075DC1-3296-4B9C-A138-0ED42FCB3CD7}" srcOrd="2" destOrd="0" presId="urn:microsoft.com/office/officeart/2005/8/layout/bList2#2"/>
    <dgm:cxn modelId="{56FCA08B-ADAD-4220-B306-9C44E7CCE3EC}" type="presParOf" srcId="{E9358974-DB16-47BA-AA0E-4450B82469E2}" destId="{48346D03-DE65-4938-BF7B-FA1284C7BCFC}" srcOrd="3" destOrd="0" presId="urn:microsoft.com/office/officeart/2005/8/layout/bList2#2"/>
    <dgm:cxn modelId="{BDC158E4-97E0-44A2-9FCA-015FDCD632BB}" type="presParOf" srcId="{2495CAD6-AFB4-4824-9C16-34F104CF5EE3}" destId="{978ABEEF-977B-4F2F-B9EE-DA8E43A96A81}" srcOrd="9" destOrd="0" presId="urn:microsoft.com/office/officeart/2005/8/layout/bList2#2"/>
    <dgm:cxn modelId="{CA396793-A9D7-4C19-A206-2D2F7B79970A}" type="presParOf" srcId="{2495CAD6-AFB4-4824-9C16-34F104CF5EE3}" destId="{91C118F6-CFF5-4AB5-A1F7-797C480BD9B6}" srcOrd="10" destOrd="0" presId="urn:microsoft.com/office/officeart/2005/8/layout/bList2#2"/>
    <dgm:cxn modelId="{CF0BCE34-E9C2-421E-8F13-9888E86040A2}" type="presParOf" srcId="{91C118F6-CFF5-4AB5-A1F7-797C480BD9B6}" destId="{65365CAB-D655-4B6E-B5E7-0A6DCABAA03F}" srcOrd="0" destOrd="0" presId="urn:microsoft.com/office/officeart/2005/8/layout/bList2#2"/>
    <dgm:cxn modelId="{4F9BE826-79DF-4040-909E-B5CF9815927E}" type="presParOf" srcId="{91C118F6-CFF5-4AB5-A1F7-797C480BD9B6}" destId="{5CCB7DAC-E1E4-460D-833B-0CD6CDEF8B31}" srcOrd="1" destOrd="0" presId="urn:microsoft.com/office/officeart/2005/8/layout/bList2#2"/>
    <dgm:cxn modelId="{C92A7B14-4C6E-4B53-8C84-8E3F1C8FBB4D}" type="presParOf" srcId="{91C118F6-CFF5-4AB5-A1F7-797C480BD9B6}" destId="{C81DE087-4476-4BC4-8679-DD0B19560F3A}" srcOrd="2" destOrd="0" presId="urn:microsoft.com/office/officeart/2005/8/layout/bList2#2"/>
    <dgm:cxn modelId="{E3BBD4B6-933E-4637-A16A-CFAE0343A3FF}" type="presParOf" srcId="{91C118F6-CFF5-4AB5-A1F7-797C480BD9B6}" destId="{A1A24F57-39C1-4B38-9F72-3DE6EBD0D7F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6977-F61C-4C9B-8D9E-620CE2E071E1}">
      <dsp:nvSpPr>
        <dsp:cNvPr id="0" name=""/>
        <dsp:cNvSpPr/>
      </dsp:nvSpPr>
      <dsp:spPr>
        <a:xfrm>
          <a:off x="269649" y="5948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6C252-C9E8-43A0-849A-A403A029EC21}">
      <dsp:nvSpPr>
        <dsp:cNvPr id="0" name=""/>
        <dsp:cNvSpPr/>
      </dsp:nvSpPr>
      <dsp:spPr>
        <a:xfrm>
          <a:off x="269649" y="1852387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Бондарство</a:t>
          </a:r>
          <a:endParaRPr lang="ru-RU" sz="2500" kern="1200" dirty="0"/>
        </a:p>
      </dsp:txBody>
      <dsp:txXfrm>
        <a:off x="269649" y="1852387"/>
        <a:ext cx="1741923" cy="793968"/>
      </dsp:txXfrm>
    </dsp:sp>
    <dsp:sp modelId="{CE0C916D-927B-48EF-86F6-C1962EA1BFC2}">
      <dsp:nvSpPr>
        <dsp:cNvPr id="0" name=""/>
        <dsp:cNvSpPr/>
      </dsp:nvSpPr>
      <dsp:spPr>
        <a:xfrm>
          <a:off x="2081545" y="1978502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12CAA-2446-4980-A7C1-7ABD76474153}">
      <dsp:nvSpPr>
        <dsp:cNvPr id="0" name=""/>
        <dsp:cNvSpPr/>
      </dsp:nvSpPr>
      <dsp:spPr>
        <a:xfrm>
          <a:off x="3161762" y="5948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B811D-787E-4EED-9E80-46DDE2F7821D}">
      <dsp:nvSpPr>
        <dsp:cNvPr id="0" name=""/>
        <dsp:cNvSpPr/>
      </dsp:nvSpPr>
      <dsp:spPr>
        <a:xfrm>
          <a:off x="3161762" y="1852387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Різьблення </a:t>
          </a:r>
          <a:endParaRPr lang="ru-RU" sz="2500" kern="1200" dirty="0"/>
        </a:p>
      </dsp:txBody>
      <dsp:txXfrm>
        <a:off x="3161762" y="1852387"/>
        <a:ext cx="1741923" cy="793968"/>
      </dsp:txXfrm>
    </dsp:sp>
    <dsp:sp modelId="{48128E75-8BBC-4EF4-B0F1-F10A0B6E4029}">
      <dsp:nvSpPr>
        <dsp:cNvPr id="0" name=""/>
        <dsp:cNvSpPr/>
      </dsp:nvSpPr>
      <dsp:spPr>
        <a:xfrm>
          <a:off x="4973657" y="1978502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77306-3C1D-4E58-9240-CB1B4B876DCF}">
      <dsp:nvSpPr>
        <dsp:cNvPr id="0" name=""/>
        <dsp:cNvSpPr/>
      </dsp:nvSpPr>
      <dsp:spPr>
        <a:xfrm>
          <a:off x="6053874" y="5948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F245B-5099-49FE-B30B-A934FFCACC82}">
      <dsp:nvSpPr>
        <dsp:cNvPr id="0" name=""/>
        <dsp:cNvSpPr/>
      </dsp:nvSpPr>
      <dsp:spPr>
        <a:xfrm>
          <a:off x="6053874" y="1852387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Теслярство </a:t>
          </a:r>
          <a:endParaRPr lang="ru-RU" sz="2500" kern="1200" dirty="0"/>
        </a:p>
      </dsp:txBody>
      <dsp:txXfrm>
        <a:off x="6053874" y="1852387"/>
        <a:ext cx="1741923" cy="793968"/>
      </dsp:txXfrm>
    </dsp:sp>
    <dsp:sp modelId="{0FC3AD2B-9525-47BD-995D-611EE09D6E59}">
      <dsp:nvSpPr>
        <dsp:cNvPr id="0" name=""/>
        <dsp:cNvSpPr/>
      </dsp:nvSpPr>
      <dsp:spPr>
        <a:xfrm>
          <a:off x="7865770" y="1978502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3D63A-C39F-4248-8230-C245F232E638}">
      <dsp:nvSpPr>
        <dsp:cNvPr id="0" name=""/>
        <dsp:cNvSpPr/>
      </dsp:nvSpPr>
      <dsp:spPr>
        <a:xfrm>
          <a:off x="269649" y="3273019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0C397-5ECA-4297-85A8-94F690218F91}">
      <dsp:nvSpPr>
        <dsp:cNvPr id="0" name=""/>
        <dsp:cNvSpPr/>
      </dsp:nvSpPr>
      <dsp:spPr>
        <a:xfrm>
          <a:off x="269649" y="5119458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Обробка шкіри</a:t>
          </a:r>
          <a:endParaRPr lang="ru-RU" sz="2500" kern="1200" dirty="0"/>
        </a:p>
      </dsp:txBody>
      <dsp:txXfrm>
        <a:off x="269649" y="5119458"/>
        <a:ext cx="1741923" cy="793968"/>
      </dsp:txXfrm>
    </dsp:sp>
    <dsp:sp modelId="{4365C48D-C8B3-4F01-A10E-6974959355EE}">
      <dsp:nvSpPr>
        <dsp:cNvPr id="0" name=""/>
        <dsp:cNvSpPr/>
      </dsp:nvSpPr>
      <dsp:spPr>
        <a:xfrm>
          <a:off x="2081545" y="5245573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A896-955A-4904-81BB-83811809FB36}">
      <dsp:nvSpPr>
        <dsp:cNvPr id="0" name=""/>
        <dsp:cNvSpPr/>
      </dsp:nvSpPr>
      <dsp:spPr>
        <a:xfrm>
          <a:off x="3161762" y="3273019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75DC1-3296-4B9C-A138-0ED42FCB3CD7}">
      <dsp:nvSpPr>
        <dsp:cNvPr id="0" name=""/>
        <dsp:cNvSpPr/>
      </dsp:nvSpPr>
      <dsp:spPr>
        <a:xfrm>
          <a:off x="3161762" y="5119458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Вишивання</a:t>
          </a:r>
          <a:endParaRPr lang="ru-RU" sz="2500" kern="1200" dirty="0"/>
        </a:p>
      </dsp:txBody>
      <dsp:txXfrm>
        <a:off x="3161762" y="5119458"/>
        <a:ext cx="1741923" cy="793968"/>
      </dsp:txXfrm>
    </dsp:sp>
    <dsp:sp modelId="{48346D03-DE65-4938-BF7B-FA1284C7BCFC}">
      <dsp:nvSpPr>
        <dsp:cNvPr id="0" name=""/>
        <dsp:cNvSpPr/>
      </dsp:nvSpPr>
      <dsp:spPr>
        <a:xfrm>
          <a:off x="4973657" y="5245573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65CAB-D655-4B6E-B5E7-0A6DCABAA03F}">
      <dsp:nvSpPr>
        <dsp:cNvPr id="0" name=""/>
        <dsp:cNvSpPr/>
      </dsp:nvSpPr>
      <dsp:spPr>
        <a:xfrm>
          <a:off x="6053874" y="3273019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E087-4476-4BC4-8679-DD0B19560F3A}">
      <dsp:nvSpPr>
        <dsp:cNvPr id="0" name=""/>
        <dsp:cNvSpPr/>
      </dsp:nvSpPr>
      <dsp:spPr>
        <a:xfrm>
          <a:off x="6053874" y="5119458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Бортництво</a:t>
          </a:r>
          <a:endParaRPr lang="ru-RU" sz="2500" kern="1200" dirty="0"/>
        </a:p>
      </dsp:txBody>
      <dsp:txXfrm>
        <a:off x="6053874" y="5119458"/>
        <a:ext cx="1741923" cy="793968"/>
      </dsp:txXfrm>
    </dsp:sp>
    <dsp:sp modelId="{A1A24F57-39C1-4B38-9F72-3DE6EBD0D7F0}">
      <dsp:nvSpPr>
        <dsp:cNvPr id="0" name=""/>
        <dsp:cNvSpPr/>
      </dsp:nvSpPr>
      <dsp:spPr>
        <a:xfrm>
          <a:off x="7865770" y="5245573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6977-F61C-4C9B-8D9E-620CE2E071E1}">
      <dsp:nvSpPr>
        <dsp:cNvPr id="0" name=""/>
        <dsp:cNvSpPr/>
      </dsp:nvSpPr>
      <dsp:spPr>
        <a:xfrm>
          <a:off x="269649" y="5948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6C252-C9E8-43A0-849A-A403A029EC21}">
      <dsp:nvSpPr>
        <dsp:cNvPr id="0" name=""/>
        <dsp:cNvSpPr/>
      </dsp:nvSpPr>
      <dsp:spPr>
        <a:xfrm>
          <a:off x="269649" y="1852387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Гончарство</a:t>
          </a:r>
          <a:endParaRPr lang="ru-RU" sz="2100" kern="1200" dirty="0"/>
        </a:p>
      </dsp:txBody>
      <dsp:txXfrm>
        <a:off x="269649" y="1852387"/>
        <a:ext cx="1741923" cy="793968"/>
      </dsp:txXfrm>
    </dsp:sp>
    <dsp:sp modelId="{CE0C916D-927B-48EF-86F6-C1962EA1BFC2}">
      <dsp:nvSpPr>
        <dsp:cNvPr id="0" name=""/>
        <dsp:cNvSpPr/>
      </dsp:nvSpPr>
      <dsp:spPr>
        <a:xfrm>
          <a:off x="2081545" y="1978502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12CAA-2446-4980-A7C1-7ABD76474153}">
      <dsp:nvSpPr>
        <dsp:cNvPr id="0" name=""/>
        <dsp:cNvSpPr/>
      </dsp:nvSpPr>
      <dsp:spPr>
        <a:xfrm>
          <a:off x="3161762" y="5948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B811D-787E-4EED-9E80-46DDE2F7821D}">
      <dsp:nvSpPr>
        <dsp:cNvPr id="0" name=""/>
        <dsp:cNvSpPr/>
      </dsp:nvSpPr>
      <dsp:spPr>
        <a:xfrm>
          <a:off x="3161762" y="1852387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Плугарство</a:t>
          </a:r>
          <a:endParaRPr lang="ru-RU" sz="2100" kern="1200" dirty="0"/>
        </a:p>
      </dsp:txBody>
      <dsp:txXfrm>
        <a:off x="3161762" y="1852387"/>
        <a:ext cx="1741923" cy="793968"/>
      </dsp:txXfrm>
    </dsp:sp>
    <dsp:sp modelId="{48128E75-8BBC-4EF4-B0F1-F10A0B6E4029}">
      <dsp:nvSpPr>
        <dsp:cNvPr id="0" name=""/>
        <dsp:cNvSpPr/>
      </dsp:nvSpPr>
      <dsp:spPr>
        <a:xfrm>
          <a:off x="4973657" y="1978502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77306-3C1D-4E58-9240-CB1B4B876DCF}">
      <dsp:nvSpPr>
        <dsp:cNvPr id="0" name=""/>
        <dsp:cNvSpPr/>
      </dsp:nvSpPr>
      <dsp:spPr>
        <a:xfrm>
          <a:off x="6053874" y="5948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F245B-5099-49FE-B30B-A934FFCACC82}">
      <dsp:nvSpPr>
        <dsp:cNvPr id="0" name=""/>
        <dsp:cNvSpPr/>
      </dsp:nvSpPr>
      <dsp:spPr>
        <a:xfrm>
          <a:off x="6053874" y="1852387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Прядіння</a:t>
          </a:r>
          <a:endParaRPr lang="ru-RU" sz="2100" kern="1200" dirty="0"/>
        </a:p>
      </dsp:txBody>
      <dsp:txXfrm>
        <a:off x="6053874" y="1852387"/>
        <a:ext cx="1741923" cy="793968"/>
      </dsp:txXfrm>
    </dsp:sp>
    <dsp:sp modelId="{0FC3AD2B-9525-47BD-995D-611EE09D6E59}">
      <dsp:nvSpPr>
        <dsp:cNvPr id="0" name=""/>
        <dsp:cNvSpPr/>
      </dsp:nvSpPr>
      <dsp:spPr>
        <a:xfrm>
          <a:off x="7865770" y="1978502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3D63A-C39F-4248-8230-C245F232E638}">
      <dsp:nvSpPr>
        <dsp:cNvPr id="0" name=""/>
        <dsp:cNvSpPr/>
      </dsp:nvSpPr>
      <dsp:spPr>
        <a:xfrm>
          <a:off x="269649" y="3273019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0C397-5ECA-4297-85A8-94F690218F91}">
      <dsp:nvSpPr>
        <dsp:cNvPr id="0" name=""/>
        <dsp:cNvSpPr/>
      </dsp:nvSpPr>
      <dsp:spPr>
        <a:xfrm>
          <a:off x="269649" y="5119458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Мисливство</a:t>
          </a:r>
          <a:endParaRPr lang="ru-RU" sz="2100" kern="1200" dirty="0"/>
        </a:p>
      </dsp:txBody>
      <dsp:txXfrm>
        <a:off x="269649" y="5119458"/>
        <a:ext cx="1741923" cy="793968"/>
      </dsp:txXfrm>
    </dsp:sp>
    <dsp:sp modelId="{4365C48D-C8B3-4F01-A10E-6974959355EE}">
      <dsp:nvSpPr>
        <dsp:cNvPr id="0" name=""/>
        <dsp:cNvSpPr/>
      </dsp:nvSpPr>
      <dsp:spPr>
        <a:xfrm>
          <a:off x="2081545" y="5245573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EA896-955A-4904-81BB-83811809FB36}">
      <dsp:nvSpPr>
        <dsp:cNvPr id="0" name=""/>
        <dsp:cNvSpPr/>
      </dsp:nvSpPr>
      <dsp:spPr>
        <a:xfrm>
          <a:off x="3161762" y="3273019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75DC1-3296-4B9C-A138-0ED42FCB3CD7}">
      <dsp:nvSpPr>
        <dsp:cNvPr id="0" name=""/>
        <dsp:cNvSpPr/>
      </dsp:nvSpPr>
      <dsp:spPr>
        <a:xfrm>
          <a:off x="3161762" y="5119458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Килимарство </a:t>
          </a:r>
          <a:endParaRPr lang="ru-RU" sz="2100" kern="1200" dirty="0"/>
        </a:p>
      </dsp:txBody>
      <dsp:txXfrm>
        <a:off x="3161762" y="5119458"/>
        <a:ext cx="1741923" cy="793968"/>
      </dsp:txXfrm>
    </dsp:sp>
    <dsp:sp modelId="{48346D03-DE65-4938-BF7B-FA1284C7BCFC}">
      <dsp:nvSpPr>
        <dsp:cNvPr id="0" name=""/>
        <dsp:cNvSpPr/>
      </dsp:nvSpPr>
      <dsp:spPr>
        <a:xfrm>
          <a:off x="4973657" y="5245573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65CAB-D655-4B6E-B5E7-0A6DCABAA03F}">
      <dsp:nvSpPr>
        <dsp:cNvPr id="0" name=""/>
        <dsp:cNvSpPr/>
      </dsp:nvSpPr>
      <dsp:spPr>
        <a:xfrm>
          <a:off x="6053874" y="3273019"/>
          <a:ext cx="2473531" cy="18464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E087-4476-4BC4-8679-DD0B19560F3A}">
      <dsp:nvSpPr>
        <dsp:cNvPr id="0" name=""/>
        <dsp:cNvSpPr/>
      </dsp:nvSpPr>
      <dsp:spPr>
        <a:xfrm>
          <a:off x="6053874" y="5119458"/>
          <a:ext cx="2473531" cy="79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Виготовлення одягу</a:t>
          </a:r>
          <a:endParaRPr lang="ru-RU" sz="2100" kern="1200" dirty="0"/>
        </a:p>
      </dsp:txBody>
      <dsp:txXfrm>
        <a:off x="6053874" y="5119458"/>
        <a:ext cx="1741923" cy="793968"/>
      </dsp:txXfrm>
    </dsp:sp>
    <dsp:sp modelId="{A1A24F57-39C1-4B38-9F72-3DE6EBD0D7F0}">
      <dsp:nvSpPr>
        <dsp:cNvPr id="0" name=""/>
        <dsp:cNvSpPr/>
      </dsp:nvSpPr>
      <dsp:spPr>
        <a:xfrm>
          <a:off x="7865770" y="5245573"/>
          <a:ext cx="865735" cy="86573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B66CE-7F9D-4A59-BAC5-4237B534093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19EF-D071-4290-B6F3-DDDD53430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019EF-D071-4290-B6F3-DDDD534300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DAAB-1A3D-4FC6-91C3-ABB37DF8FBDE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A468-4B68-41E3-9912-79A6008B0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68" y="0"/>
            <a:ext cx="9153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r>
              <a:rPr lang="uk-UA" dirty="0" smtClean="0"/>
              <a:t>Я і Україна</a:t>
            </a:r>
            <a:br>
              <a:rPr lang="uk-UA" dirty="0" smtClean="0"/>
            </a:br>
            <a:r>
              <a:rPr lang="uk-UA" sz="4800" b="1" dirty="0" smtClean="0">
                <a:solidFill>
                  <a:srgbClr val="C00000"/>
                </a:solidFill>
              </a:rPr>
              <a:t>Народні промисли України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8-29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852936"/>
            <a:ext cx="2438598" cy="3322340"/>
          </a:xfrm>
          <a:prstGeom prst="rect">
            <a:avLst/>
          </a:prstGeom>
        </p:spPr>
      </p:pic>
      <p:pic>
        <p:nvPicPr>
          <p:cNvPr id="8" name="Рисунок 7" descr="2901379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348880"/>
            <a:ext cx="2268428" cy="3533378"/>
          </a:xfrm>
          <a:prstGeom prst="rect">
            <a:avLst/>
          </a:prstGeom>
        </p:spPr>
      </p:pic>
      <p:pic>
        <p:nvPicPr>
          <p:cNvPr id="9" name="Рисунок 8" descr="176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221088"/>
            <a:ext cx="3048000" cy="217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Гончарство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3569344" cy="52565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/>
              <a:t>Гончарство</a:t>
            </a:r>
            <a:r>
              <a:rPr lang="uk-UA" dirty="0"/>
              <a:t> — найдавніше в світі ремесло. Перша </a:t>
            </a:r>
            <a:r>
              <a:rPr lang="uk-UA" dirty="0" smtClean="0"/>
              <a:t>посудина</a:t>
            </a:r>
            <a:r>
              <a:rPr lang="uk-UA" dirty="0"/>
              <a:t>, яку зробили собі люди, була </a:t>
            </a:r>
            <a:r>
              <a:rPr lang="uk-UA" b="1" dirty="0"/>
              <a:t>з </a:t>
            </a:r>
            <a:r>
              <a:rPr lang="uk-UA" dirty="0"/>
              <a:t>глини. В Україні </a:t>
            </a:r>
            <a:r>
              <a:rPr lang="uk-UA" b="1" dirty="0"/>
              <a:t>з </a:t>
            </a:r>
            <a:r>
              <a:rPr lang="uk-UA" dirty="0"/>
              <a:t>давніх-давен живуть чудові гончарі на Київщині, Пол­тавщині, Чернігівщині, Поділлі, Харківщині, Волині та інших місцевостях.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Закінчіть речення.</a:t>
            </a:r>
            <a:endParaRPr lang="ru-RU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Найдавніше </a:t>
            </a:r>
            <a:r>
              <a:rPr lang="uk-UA" b="1" dirty="0">
                <a:solidFill>
                  <a:srgbClr val="FF0000"/>
                </a:solidFill>
              </a:rPr>
              <a:t>у світі ремесло... </a:t>
            </a:r>
            <a:endParaRPr lang="ru-RU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Перша </a:t>
            </a:r>
            <a:r>
              <a:rPr lang="uk-UA" b="1" dirty="0">
                <a:solidFill>
                  <a:srgbClr val="FF0000"/>
                </a:solidFill>
              </a:rPr>
              <a:t>посудина була зроблена з... </a:t>
            </a:r>
            <a:endParaRPr lang="ru-RU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975" y="0"/>
            <a:ext cx="1343025" cy="1276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1214438"/>
            <a:ext cx="16002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875" y="2786063"/>
            <a:ext cx="1627188" cy="12144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25" y="2786063"/>
            <a:ext cx="1285875" cy="1333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4000500"/>
            <a:ext cx="1643062" cy="12287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1738" y="5214938"/>
            <a:ext cx="1568450" cy="1428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5214938"/>
            <a:ext cx="1868488" cy="1428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абор фонов\5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119" y="0"/>
            <a:ext cx="9185119" cy="6858000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З народної мудрості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4032448" cy="50434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	Прислів'я</a:t>
            </a:r>
            <a:r>
              <a:rPr lang="uk-UA" b="1" i="1" dirty="0">
                <a:solidFill>
                  <a:srgbClr val="0070C0"/>
                </a:solidFill>
              </a:rPr>
              <a:t>: </a:t>
            </a:r>
            <a:r>
              <a:rPr lang="uk-UA" b="1" dirty="0">
                <a:solidFill>
                  <a:srgbClr val="0070C0"/>
                </a:solidFill>
              </a:rPr>
              <a:t>«Глина для </a:t>
            </a:r>
            <a:r>
              <a:rPr lang="uk-UA" b="1" dirty="0" err="1">
                <a:solidFill>
                  <a:srgbClr val="0070C0"/>
                </a:solidFill>
              </a:rPr>
              <a:t>гончара</a:t>
            </a:r>
            <a:r>
              <a:rPr lang="uk-UA" b="1" dirty="0">
                <a:solidFill>
                  <a:srgbClr val="0070C0"/>
                </a:solidFill>
              </a:rPr>
              <a:t>, що пісня для </a:t>
            </a:r>
            <a:r>
              <a:rPr lang="uk-UA" b="1" dirty="0" smtClean="0">
                <a:solidFill>
                  <a:srgbClr val="0070C0"/>
                </a:solidFill>
              </a:rPr>
              <a:t>солов'я</a:t>
            </a:r>
            <a:r>
              <a:rPr lang="uk-UA" b="1" dirty="0">
                <a:solidFill>
                  <a:srgbClr val="0070C0"/>
                </a:solidFill>
              </a:rPr>
              <a:t>».</a:t>
            </a:r>
            <a:endParaRPr lang="ru-RU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i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00B050"/>
                </a:solidFill>
              </a:rPr>
              <a:t>Смішинка</a:t>
            </a:r>
            <a:r>
              <a:rPr lang="uk-UA" b="1" i="1" dirty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00B050"/>
                </a:solidFill>
              </a:rPr>
              <a:t>Бабусю, навіщо ти надіваєш: окуляри?</a:t>
            </a:r>
            <a:endParaRPr lang="ru-RU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00B050"/>
                </a:solidFill>
              </a:rPr>
              <a:t>Хочу вишивати.</a:t>
            </a:r>
            <a:endParaRPr lang="ru-RU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00B050"/>
                </a:solidFill>
              </a:rPr>
              <a:t>Надінь мені. Я теж хочу вишивати.</a:t>
            </a:r>
            <a:endParaRPr lang="ru-RU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solidFill>
                  <a:srgbClr val="0070C0"/>
                </a:solidFill>
              </a:rPr>
              <a:t>	</a:t>
            </a:r>
            <a:endParaRPr lang="ru-RU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1055354"/>
            <a:ext cx="3676401" cy="544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469" cy="6858000"/>
          </a:xfrm>
          <a:prstGeom prst="rect">
            <a:avLst/>
          </a:prstGeom>
          <a:noFill/>
        </p:spPr>
      </p:pic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uk-UA" smtClean="0"/>
              <a:t>Вбрання українців</a:t>
            </a:r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ВОЛИНЬ.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ХАРКІВЩИНА.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3963" y="2174875"/>
            <a:ext cx="2506662" cy="3951288"/>
          </a:xfrm>
          <a:ln>
            <a:solidFill>
              <a:srgbClr val="C00000"/>
            </a:solidFill>
          </a:ln>
        </p:spPr>
      </p:pic>
      <p:pic>
        <p:nvPicPr>
          <p:cNvPr id="1024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6538" y="2174875"/>
            <a:ext cx="2698750" cy="3951288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9" cy="6858000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Вбрання українців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ДНІПРОПЕТРОВЩИНА.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ЧЕРНІГІВСЬКА ОБЛАСТЬ. 60-і </a:t>
            </a:r>
            <a:r>
              <a:rPr lang="ru-RU" dirty="0" err="1" smtClean="0"/>
              <a:t>pp</a:t>
            </a:r>
            <a:r>
              <a:rPr lang="ru-RU" dirty="0" smtClean="0"/>
              <a:t>. XX ст.</a:t>
            </a:r>
            <a:endParaRPr lang="ru-RU" dirty="0"/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2888" y="2174875"/>
            <a:ext cx="2686050" cy="3951288"/>
          </a:xfrm>
          <a:ln>
            <a:solidFill>
              <a:srgbClr val="C00000"/>
            </a:solidFill>
          </a:ln>
        </p:spPr>
      </p:pic>
      <p:pic>
        <p:nvPicPr>
          <p:cNvPr id="1127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0313" y="2174875"/>
            <a:ext cx="2493962" cy="3951288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Вбрання українців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ТЕРНОПІЛЬСЬКА ОБЛАСТЬ. 70-і </a:t>
            </a:r>
            <a:r>
              <a:rPr lang="ru-RU" dirty="0" err="1" smtClean="0"/>
              <a:t>pp</a:t>
            </a:r>
            <a:r>
              <a:rPr lang="ru-RU" dirty="0" smtClean="0"/>
              <a:t>. XX 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ЛЬВІВЩИНА.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9988" y="2174875"/>
            <a:ext cx="2614612" cy="3951288"/>
          </a:xfrm>
        </p:spPr>
      </p:pic>
      <p:pic>
        <p:nvPicPr>
          <p:cNvPr id="12294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7163" y="2174875"/>
            <a:ext cx="285750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Вбрання українців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ПОДІЛЛЯ.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8175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ВІННИЦЬКА ОБЛАСТЬ. 60-70-1 </a:t>
            </a:r>
            <a:r>
              <a:rPr lang="ru-RU" dirty="0" err="1" smtClean="0"/>
              <a:t>pp</a:t>
            </a:r>
            <a:r>
              <a:rPr lang="ru-RU" dirty="0" smtClean="0"/>
              <a:t>. XX ст. ХМЕЛЬНИЦЬКА ОБЛАСТЬ. 50-60-і </a:t>
            </a:r>
            <a:r>
              <a:rPr lang="ru-RU" dirty="0" err="1" smtClean="0"/>
              <a:t>pp</a:t>
            </a:r>
            <a:r>
              <a:rPr lang="ru-RU" dirty="0" smtClean="0"/>
              <a:t>. XX ст.</a:t>
            </a:r>
            <a:endParaRPr lang="ru-RU" dirty="0"/>
          </a:p>
        </p:txBody>
      </p:sp>
      <p:pic>
        <p:nvPicPr>
          <p:cNvPr id="133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38" y="2174875"/>
            <a:ext cx="2601912" cy="3951288"/>
          </a:xfrm>
          <a:ln>
            <a:solidFill>
              <a:srgbClr val="C00000"/>
            </a:solidFill>
          </a:ln>
        </p:spPr>
      </p:pic>
      <p:pic>
        <p:nvPicPr>
          <p:cNvPr id="1331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6063" y="2174875"/>
            <a:ext cx="2679700" cy="3951288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Вбрання українців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ДОНЕЧЧИНА 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ПОЛТАВЩИНА.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pic>
        <p:nvPicPr>
          <p:cNvPr id="1434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7025" y="2174875"/>
            <a:ext cx="2517775" cy="3951288"/>
          </a:xfrm>
          <a:ln>
            <a:solidFill>
              <a:srgbClr val="C00000"/>
            </a:solidFill>
          </a:ln>
        </p:spPr>
      </p:pic>
      <p:pic>
        <p:nvPicPr>
          <p:cNvPr id="8" name="Содержимое 7" descr="K2F10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73" y="2174875"/>
            <a:ext cx="2770841" cy="3951288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469" cy="6858000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Вбрання українців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БУКОВИНА.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ПОДІЛЛЯ. </a:t>
            </a:r>
            <a:r>
              <a:rPr lang="ru-RU" dirty="0" err="1" smtClean="0"/>
              <a:t>Кінець</a:t>
            </a:r>
            <a:r>
              <a:rPr lang="ru-RU" dirty="0" smtClean="0"/>
              <a:t> XIX - початок XX ст.</a:t>
            </a:r>
            <a:endParaRPr lang="ru-RU" dirty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025" y="2174875"/>
            <a:ext cx="3030538" cy="3951288"/>
          </a:xfrm>
          <a:ln>
            <a:solidFill>
              <a:srgbClr val="C00000"/>
            </a:solidFill>
          </a:ln>
        </p:spPr>
      </p:pic>
      <p:pic>
        <p:nvPicPr>
          <p:cNvPr id="1536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1138" y="2174875"/>
            <a:ext cx="2749550" cy="3951288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124744"/>
          </a:xfrm>
        </p:spPr>
        <p:txBody>
          <a:bodyPr/>
          <a:lstStyle/>
          <a:p>
            <a:r>
              <a:rPr lang="uk-UA" dirty="0" smtClean="0"/>
              <a:t>Українські віночки</a:t>
            </a:r>
            <a:endParaRPr lang="ru-RU" dirty="0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4038600" cy="2751138"/>
          </a:xfrm>
          <a:ln>
            <a:solidFill>
              <a:srgbClr val="C00000"/>
            </a:solidFill>
          </a:ln>
        </p:spPr>
      </p:pic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88" y="1285875"/>
            <a:ext cx="4038600" cy="2714625"/>
          </a:xfrm>
          <a:ln>
            <a:solidFill>
              <a:srgbClr val="C00000"/>
            </a:solidFill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93096"/>
            <a:ext cx="3929063" cy="25649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143375"/>
            <a:ext cx="3429000" cy="2571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980728"/>
          </a:xfrm>
        </p:spPr>
        <p:txBody>
          <a:bodyPr/>
          <a:lstStyle/>
          <a:p>
            <a:r>
              <a:rPr lang="uk-UA" dirty="0" smtClean="0"/>
              <a:t>Традиційні головні убори</a:t>
            </a:r>
            <a:endParaRPr lang="ru-RU" dirty="0"/>
          </a:p>
        </p:txBody>
      </p:sp>
      <p:pic>
        <p:nvPicPr>
          <p:cNvPr id="6" name="Содержимое 5" descr="1lh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1052736"/>
            <a:ext cx="3816424" cy="5240902"/>
          </a:xfrm>
          <a:ln>
            <a:solidFill>
              <a:srgbClr val="C00000"/>
            </a:solidFill>
          </a:ln>
        </p:spPr>
      </p:pic>
      <p:pic>
        <p:nvPicPr>
          <p:cNvPr id="7" name="Рисунок 6" descr="ubory_ua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1428882"/>
            <a:ext cx="3744416" cy="519786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3888432" cy="4320480"/>
          </a:xfr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chemeClr val="tx1"/>
                </a:solidFill>
              </a:rPr>
              <a:t>Облітав журавель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Сто </a:t>
            </a:r>
            <a:r>
              <a:rPr lang="uk-UA" sz="2800" dirty="0">
                <a:solidFill>
                  <a:schemeClr val="tx1"/>
                </a:solidFill>
              </a:rPr>
              <a:t>доріг, сто </a:t>
            </a:r>
            <a:r>
              <a:rPr lang="uk-UA" sz="2800" dirty="0" smtClean="0">
                <a:solidFill>
                  <a:schemeClr val="tx1"/>
                </a:solidFill>
              </a:rPr>
              <a:t>земель.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Облітав, обходив,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Крила</a:t>
            </a:r>
            <a:r>
              <a:rPr lang="uk-UA" sz="2800" dirty="0">
                <a:solidFill>
                  <a:schemeClr val="tx1"/>
                </a:solidFill>
              </a:rPr>
              <a:t>, ноги натрудив.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Ми </a:t>
            </a:r>
            <a:r>
              <a:rPr lang="uk-UA" sz="2800" dirty="0">
                <a:solidFill>
                  <a:schemeClr val="tx1"/>
                </a:solidFill>
              </a:rPr>
              <a:t>спитали журавля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Де </a:t>
            </a:r>
            <a:r>
              <a:rPr lang="uk-UA" sz="2800" dirty="0">
                <a:solidFill>
                  <a:schemeClr val="tx1"/>
                </a:solidFill>
              </a:rPr>
              <a:t>найкраща земля?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Журавель </a:t>
            </a:r>
            <a:r>
              <a:rPr lang="uk-UA" sz="2800" dirty="0">
                <a:solidFill>
                  <a:schemeClr val="tx1"/>
                </a:solidFill>
              </a:rPr>
              <a:t>відповідає:</a:t>
            </a:r>
            <a:endParaRPr lang="ru-RU" sz="2800" dirty="0">
              <a:solidFill>
                <a:schemeClr val="tx1"/>
              </a:solidFill>
            </a:endParaRP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Краще </a:t>
            </a:r>
            <a:r>
              <a:rPr lang="uk-UA" sz="2800" dirty="0">
                <a:solidFill>
                  <a:schemeClr val="tx1"/>
                </a:solidFill>
              </a:rPr>
              <a:t>рідної немає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7"/>
            <a:ext cx="3915884" cy="5367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83152" cy="908720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Сучасна українська сім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6" name="Содержимое 3" descr="родина .jpe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764704"/>
            <a:ext cx="4032448" cy="583264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3" y="0"/>
            <a:ext cx="9113927" cy="6858000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Українське намисто</a:t>
            </a: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816424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Скоромовка</a:t>
            </a:r>
            <a:r>
              <a:rPr lang="uk-UA" b="1" dirty="0" smtClean="0">
                <a:solidFill>
                  <a:srgbClr val="FF0000"/>
                </a:solidFill>
              </a:rPr>
              <a:t>. Намисто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uk-UA" dirty="0" smtClean="0"/>
              <a:t>	Ворона сороці намисто купила. </a:t>
            </a:r>
          </a:p>
          <a:p>
            <a:pPr>
              <a:buFont typeface="Arial" charset="0"/>
              <a:buNone/>
            </a:pPr>
            <a:r>
              <a:rPr lang="uk-UA" dirty="0" smtClean="0"/>
              <a:t>	В намисті сорока бусинки лічила. </a:t>
            </a:r>
          </a:p>
          <a:p>
            <a:pPr>
              <a:buFont typeface="Arial" charset="0"/>
              <a:buNone/>
            </a:pPr>
            <a:r>
              <a:rPr lang="uk-UA" dirty="0" smtClean="0"/>
              <a:t>	Ото для сороки настала морока! </a:t>
            </a:r>
          </a:p>
          <a:p>
            <a:pPr>
              <a:buFont typeface="Arial" charset="0"/>
              <a:buNone/>
            </a:pPr>
            <a:r>
              <a:rPr lang="uk-UA" dirty="0" smtClean="0"/>
              <a:t>	Не може бусинки злічити сорока</a:t>
            </a:r>
            <a:r>
              <a:rPr lang="uk-UA" b="1" i="1" dirty="0" smtClean="0"/>
              <a:t>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203325"/>
            <a:ext cx="3962722" cy="5459413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850106"/>
          </a:xfrm>
        </p:spPr>
        <p:txBody>
          <a:bodyPr/>
          <a:lstStyle/>
          <a:p>
            <a:r>
              <a:rPr lang="uk-UA" dirty="0" smtClean="0"/>
              <a:t>Робота з підручником</a:t>
            </a:r>
            <a:endParaRPr lang="ru-RU" dirty="0"/>
          </a:p>
        </p:txBody>
      </p:sp>
      <p:pic>
        <p:nvPicPr>
          <p:cNvPr id="6" name="Содержимое 5" descr="znayk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2160240" cy="3317511"/>
          </a:xfrm>
        </p:spPr>
      </p:pic>
      <p:pic>
        <p:nvPicPr>
          <p:cNvPr id="7" name="Рисунок 6" descr="Ya_i_ukr_2_bibik_u-500x5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196752"/>
            <a:ext cx="3456384" cy="531627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78098"/>
          </a:xfrm>
        </p:spPr>
        <p:txBody>
          <a:bodyPr/>
          <a:lstStyle/>
          <a:p>
            <a:r>
              <a:rPr lang="uk-UA" dirty="0" smtClean="0"/>
              <a:t>Народна іграшка </a:t>
            </a:r>
            <a:endParaRPr lang="ru-RU" dirty="0"/>
          </a:p>
        </p:txBody>
      </p:sp>
      <p:pic>
        <p:nvPicPr>
          <p:cNvPr id="6" name="Содержимое 5" descr="00B6A027-129E-4926-AE58-0700D3E0079D_mw800_s_124299421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2952328" cy="2214246"/>
          </a:xfrm>
        </p:spPr>
      </p:pic>
      <p:pic>
        <p:nvPicPr>
          <p:cNvPr id="7" name="Рисунок 6" descr="10584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088" y="0"/>
            <a:ext cx="1493912" cy="1722149"/>
          </a:xfrm>
          <a:prstGeom prst="rect">
            <a:avLst/>
          </a:prstGeom>
        </p:spPr>
      </p:pic>
      <p:pic>
        <p:nvPicPr>
          <p:cNvPr id="8" name="Рисунок 7" descr="20476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708920"/>
            <a:ext cx="2761712" cy="1844824"/>
          </a:xfrm>
          <a:prstGeom prst="rect">
            <a:avLst/>
          </a:prstGeom>
        </p:spPr>
      </p:pic>
      <p:pic>
        <p:nvPicPr>
          <p:cNvPr id="11" name="Рисунок 10" descr="2Konyky-svyschyky-kentavr_124300486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980728"/>
            <a:ext cx="2538324" cy="1791841"/>
          </a:xfrm>
          <a:prstGeom prst="rect">
            <a:avLst/>
          </a:prstGeom>
        </p:spPr>
      </p:pic>
      <p:pic>
        <p:nvPicPr>
          <p:cNvPr id="13" name="Рисунок 12" descr="44607131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725144"/>
            <a:ext cx="2843808" cy="2132856"/>
          </a:xfrm>
          <a:prstGeom prst="rect">
            <a:avLst/>
          </a:prstGeom>
        </p:spPr>
      </p:pic>
      <p:pic>
        <p:nvPicPr>
          <p:cNvPr id="14" name="Рисунок 13" descr="6375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42020"/>
            <a:ext cx="2112674" cy="3315980"/>
          </a:xfrm>
          <a:prstGeom prst="rect">
            <a:avLst/>
          </a:prstGeom>
        </p:spPr>
      </p:pic>
      <p:pic>
        <p:nvPicPr>
          <p:cNvPr id="15" name="Рисунок 14" descr="6375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768" y="2492896"/>
            <a:ext cx="2088232" cy="327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Народна іграшка</a:t>
            </a:r>
            <a:endParaRPr lang="ru-RU" dirty="0"/>
          </a:p>
        </p:txBody>
      </p:sp>
      <p:pic>
        <p:nvPicPr>
          <p:cNvPr id="5" name="Содержимое 4" descr="8_1242919774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96752"/>
            <a:ext cx="3168352" cy="2376264"/>
          </a:xfrm>
          <a:prstGeom prst="rect">
            <a:avLst/>
          </a:prstGeom>
        </p:spPr>
      </p:pic>
      <p:pic>
        <p:nvPicPr>
          <p:cNvPr id="6" name="Содержимое 5" descr="32107005.very_big.jpe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84784"/>
            <a:ext cx="3366784" cy="2693427"/>
          </a:xfrm>
          <a:prstGeom prst="rect">
            <a:avLst/>
          </a:prstGeom>
        </p:spPr>
      </p:pic>
      <p:pic>
        <p:nvPicPr>
          <p:cNvPr id="8" name="Рисунок 7" descr="Image0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80" y="0"/>
            <a:ext cx="1950720" cy="1463040"/>
          </a:xfrm>
          <a:prstGeom prst="rect">
            <a:avLst/>
          </a:prstGeom>
        </p:spPr>
      </p:pic>
      <p:pic>
        <p:nvPicPr>
          <p:cNvPr id="9" name="Рисунок 8" descr="derevyan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05064"/>
            <a:ext cx="3600400" cy="2646294"/>
          </a:xfrm>
          <a:prstGeom prst="rect">
            <a:avLst/>
          </a:prstGeom>
        </p:spPr>
      </p:pic>
      <p:pic>
        <p:nvPicPr>
          <p:cNvPr id="10" name="Рисунок 9" descr="Image000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61189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Традиційно українські ремесла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92245890"/>
              </p:ext>
            </p:extLst>
          </p:nvPr>
        </p:nvGraphicFramePr>
        <p:xfrm>
          <a:off x="51722" y="740742"/>
          <a:ext cx="9001156" cy="611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Традиційно українські ремесла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41833232"/>
              </p:ext>
            </p:extLst>
          </p:nvPr>
        </p:nvGraphicFramePr>
        <p:xfrm>
          <a:off x="51722" y="740742"/>
          <a:ext cx="9001156" cy="611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</p:spPr>
        <p:txBody>
          <a:bodyPr/>
          <a:lstStyle/>
          <a:p>
            <a:r>
              <a:rPr lang="uk-UA" dirty="0" smtClean="0"/>
              <a:t>Робота в зошиті </a:t>
            </a:r>
            <a:endParaRPr lang="ru-RU" dirty="0"/>
          </a:p>
        </p:txBody>
      </p:sp>
      <p:pic>
        <p:nvPicPr>
          <p:cNvPr id="5" name="Содержимое 4" descr="1935_lar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172322" cy="5215403"/>
          </a:xfrm>
        </p:spPr>
      </p:pic>
      <p:pic>
        <p:nvPicPr>
          <p:cNvPr id="8" name="Содержимое 7" descr="znayka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2448272" cy="3759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933056"/>
            <a:ext cx="5472608" cy="25202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Презентацію підготувала старший вчитель початкових класів загальноосвітньої школи І – ІІІ ступенів №1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 err="1" smtClean="0"/>
              <a:t>Олов</a:t>
            </a:r>
            <a:r>
              <a:rPr lang="en-US" dirty="0" smtClean="0"/>
              <a:t>’</a:t>
            </a:r>
            <a:r>
              <a:rPr lang="uk-UA" dirty="0" err="1" smtClean="0"/>
              <a:t>ян</a:t>
            </a:r>
            <a:r>
              <a:rPr lang="uk-UA" dirty="0" smtClean="0"/>
              <a:t> Наталія </a:t>
            </a:r>
            <a:r>
              <a:rPr lang="uk-UA" dirty="0" err="1" smtClean="0"/>
              <a:t>Серафимівна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я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2160" y="332656"/>
            <a:ext cx="2808312" cy="473401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getImag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4664"/>
            <a:ext cx="1170130" cy="936104"/>
          </a:xfrm>
          <a:prstGeom prst="rect">
            <a:avLst/>
          </a:prstGeom>
        </p:spPr>
      </p:pic>
      <p:pic>
        <p:nvPicPr>
          <p:cNvPr id="8" name="Рисунок 7" descr="getImag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692696"/>
            <a:ext cx="1080120" cy="864096"/>
          </a:xfrm>
          <a:prstGeom prst="rect">
            <a:avLst/>
          </a:prstGeom>
        </p:spPr>
      </p:pic>
      <p:pic>
        <p:nvPicPr>
          <p:cNvPr id="9" name="Рисунок 8" descr="getImag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88840"/>
            <a:ext cx="1080120" cy="864096"/>
          </a:xfrm>
          <a:prstGeom prst="rect">
            <a:avLst/>
          </a:prstGeom>
        </p:spPr>
      </p:pic>
      <p:pic>
        <p:nvPicPr>
          <p:cNvPr id="12" name="Рисунок 11" descr="getImag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420888"/>
            <a:ext cx="1260140" cy="1008112"/>
          </a:xfrm>
          <a:prstGeom prst="rect">
            <a:avLst/>
          </a:prstGeom>
        </p:spPr>
      </p:pic>
      <p:pic>
        <p:nvPicPr>
          <p:cNvPr id="15" name="Рисунок 14" descr="getImag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72816"/>
            <a:ext cx="117013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бор фонов\5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4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440160"/>
          </a:xfrm>
        </p:spPr>
        <p:txBody>
          <a:bodyPr>
            <a:normAutofit fontScale="90000"/>
          </a:bodyPr>
          <a:lstStyle/>
          <a:p>
            <a:pPr lvl="0"/>
            <a:r>
              <a:rPr lang="uk-UA" sz="31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Україна – це наш край. Це країна, де ми народилися і живемо. Це наша Вітчизна, наша Батьківщина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Рисунок 5" descr="6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178" y="1844824"/>
            <a:ext cx="3273963" cy="4608512"/>
          </a:xfrm>
          <a:prstGeom prst="rect">
            <a:avLst/>
          </a:prstGeom>
        </p:spPr>
      </p:pic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84784"/>
            <a:ext cx="3240360" cy="4572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Це моя Батьківщина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052737"/>
            <a:ext cx="3816424" cy="2448272"/>
          </a:xfr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3200" dirty="0">
                <a:solidFill>
                  <a:srgbClr val="002060"/>
                </a:solidFill>
                <a:latin typeface="Arial Narrow" pitchFamily="34" charset="0"/>
              </a:rPr>
              <a:t>Україна – рідний край,</a:t>
            </a:r>
            <a:endParaRPr lang="ru-RU" sz="32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uk-UA" sz="3200" dirty="0">
                <a:solidFill>
                  <a:srgbClr val="002060"/>
                </a:solidFill>
                <a:latin typeface="Arial Narrow" pitchFamily="34" charset="0"/>
              </a:rPr>
              <a:t>Поле, річка, синій гай,</a:t>
            </a:r>
            <a:endParaRPr lang="ru-RU" sz="32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uk-UA" sz="3200" dirty="0">
                <a:solidFill>
                  <a:srgbClr val="002060"/>
                </a:solidFill>
                <a:latin typeface="Arial Narrow" pitchFamily="34" charset="0"/>
              </a:rPr>
              <a:t>Любо стежкою іти,</a:t>
            </a:r>
            <a:endParaRPr lang="ru-RU" sz="32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uk-UA" sz="3200" dirty="0">
                <a:solidFill>
                  <a:srgbClr val="002060"/>
                </a:solidFill>
                <a:latin typeface="Arial Narrow" pitchFamily="34" charset="0"/>
              </a:rPr>
              <a:t>Тут живемо я і ти.</a:t>
            </a:r>
            <a:endParaRPr lang="ru-RU" sz="3200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1_37-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96752"/>
            <a:ext cx="3537236" cy="252028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1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645024"/>
            <a:ext cx="4307957" cy="29724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682359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933056"/>
            <a:ext cx="3405510" cy="275656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абор фонов\5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124744"/>
          </a:xfrm>
        </p:spPr>
        <p:txBody>
          <a:bodyPr/>
          <a:lstStyle/>
          <a:p>
            <a:r>
              <a:rPr lang="uk-UA" dirty="0" smtClean="0"/>
              <a:t>Українська традиційна хата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980729"/>
            <a:ext cx="4176464" cy="2304256"/>
          </a:xfr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3200" dirty="0">
                <a:solidFill>
                  <a:srgbClr val="002060"/>
                </a:solidFill>
              </a:rPr>
              <a:t>На зеленому горбочку,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200" dirty="0">
                <a:solidFill>
                  <a:srgbClr val="002060"/>
                </a:solidFill>
              </a:rPr>
              <a:t>У вишневому садочку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200" dirty="0">
                <a:solidFill>
                  <a:srgbClr val="002060"/>
                </a:solidFill>
              </a:rPr>
              <a:t>Притулилася хатинка,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3200" dirty="0">
                <a:solidFill>
                  <a:srgbClr val="002060"/>
                </a:solidFill>
              </a:rPr>
              <a:t>Мов малесенька дитинка. </a:t>
            </a:r>
            <a:r>
              <a:rPr lang="uk-UA" sz="3200" dirty="0" smtClean="0">
                <a:solidFill>
                  <a:srgbClr val="002060"/>
                </a:solidFill>
              </a:rPr>
              <a:t>             (</a:t>
            </a:r>
            <a:r>
              <a:rPr lang="uk-UA" sz="3200" dirty="0">
                <a:solidFill>
                  <a:srgbClr val="002060"/>
                </a:solidFill>
              </a:rPr>
              <a:t>Л.Українка)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painting_3_109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3888432" cy="29851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 descr="muzej-narodoznavstva-10-1024x7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01008"/>
            <a:ext cx="4283968" cy="321297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4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uk-UA" dirty="0" smtClean="0"/>
              <a:t>Українська традиційна хата</a:t>
            </a:r>
            <a:endParaRPr lang="ru-RU" dirty="0"/>
          </a:p>
        </p:txBody>
      </p:sp>
      <p:pic>
        <p:nvPicPr>
          <p:cNvPr id="6" name="Содержимое 5" descr="1354017604_ha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600400" cy="2700300"/>
          </a:xfrm>
        </p:spPr>
      </p:pic>
      <p:pic>
        <p:nvPicPr>
          <p:cNvPr id="7" name="Рисунок 6" descr="442_hata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24744"/>
            <a:ext cx="4181450" cy="3060821"/>
          </a:xfrm>
          <a:prstGeom prst="rect">
            <a:avLst/>
          </a:prstGeom>
        </p:spPr>
      </p:pic>
      <p:pic>
        <p:nvPicPr>
          <p:cNvPr id="8" name="Рисунок 7" descr="444_hata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645024"/>
            <a:ext cx="3600400" cy="2923524"/>
          </a:xfrm>
          <a:prstGeom prst="rect">
            <a:avLst/>
          </a:prstGeom>
        </p:spPr>
      </p:pic>
      <p:pic>
        <p:nvPicPr>
          <p:cNvPr id="9" name="Рисунок 8" descr="8262460_4eac96af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717032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778098"/>
          </a:xfrm>
        </p:spPr>
        <p:txBody>
          <a:bodyPr/>
          <a:lstStyle/>
          <a:p>
            <a:r>
              <a:rPr lang="uk-UA" dirty="0" smtClean="0"/>
              <a:t>Українська традиційна хата</a:t>
            </a:r>
            <a:endParaRPr lang="ru-RU" dirty="0"/>
          </a:p>
        </p:txBody>
      </p:sp>
      <p:pic>
        <p:nvPicPr>
          <p:cNvPr id="6" name="Содержимое 5" descr="425_dom0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76475"/>
            <a:ext cx="4320480" cy="2272573"/>
          </a:xfrm>
          <a:ln>
            <a:solidFill>
              <a:srgbClr val="C00000"/>
            </a:solidFill>
          </a:ln>
        </p:spPr>
      </p:pic>
      <p:pic>
        <p:nvPicPr>
          <p:cNvPr id="7" name="Рисунок 6" descr="432_dom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7" y="1700808"/>
            <a:ext cx="4820271" cy="25354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439_dom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2420888"/>
            <a:ext cx="4901512" cy="25389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 descr="441_dom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284984"/>
            <a:ext cx="4762500" cy="2562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Рисунок 12" descr="other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293096"/>
            <a:ext cx="4572000" cy="23812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абор фонов\5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1052736"/>
          </a:xfrm>
        </p:spPr>
        <p:txBody>
          <a:bodyPr/>
          <a:lstStyle/>
          <a:p>
            <a:r>
              <a:rPr lang="uk-UA" dirty="0" smtClean="0"/>
              <a:t>Українська традиційна хата</a:t>
            </a:r>
            <a:endParaRPr lang="ru-RU" dirty="0"/>
          </a:p>
        </p:txBody>
      </p:sp>
      <p:pic>
        <p:nvPicPr>
          <p:cNvPr id="6" name="Рисунок 5" descr="447_pic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3600400" cy="440146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Содержимое 6" descr="muzej-narodoznavstva-10-1024x768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980728"/>
            <a:ext cx="5118720" cy="38390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 descr="448_pich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05064"/>
            <a:ext cx="3893418" cy="267867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Набор фонов\5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730" y="0"/>
            <a:ext cx="9187730" cy="6858000"/>
          </a:xfrm>
          <a:prstGeom prst="rect">
            <a:avLst/>
          </a:prstGeom>
          <a:noFill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43607" y="0"/>
            <a:ext cx="3285505" cy="1143000"/>
          </a:xfrm>
        </p:spPr>
        <p:txBody>
          <a:bodyPr/>
          <a:lstStyle/>
          <a:p>
            <a:r>
              <a:rPr lang="uk-UA" b="1" dirty="0" smtClean="0"/>
              <a:t>Різьблення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5" y="1285875"/>
            <a:ext cx="3675830" cy="53578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	Різьблення</a:t>
            </a:r>
            <a:r>
              <a:rPr lang="uk-UA" dirty="0" smtClean="0"/>
              <a:t> </a:t>
            </a:r>
            <a:r>
              <a:rPr lang="uk-UA" dirty="0"/>
              <a:t>— одна з найдавніших технік художнього декорування виробів із дерева. Різьбярі виконують </a:t>
            </a:r>
            <a:r>
              <a:rPr lang="uk-UA" dirty="0" smtClean="0"/>
              <a:t>найтоншу </a:t>
            </a:r>
            <a:r>
              <a:rPr lang="uk-UA" dirty="0"/>
              <a:t>роботу по дереву за допомогою випилювання, </a:t>
            </a:r>
            <a:r>
              <a:rPr lang="uk-UA" dirty="0" smtClean="0"/>
              <a:t>художньої </a:t>
            </a:r>
            <a:r>
              <a:rPr lang="uk-UA" dirty="0"/>
              <a:t>різьби. Вони оздоблюють предмети побутового та культурного призначення.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Дерев'яні</a:t>
            </a:r>
            <a:r>
              <a:rPr lang="uk-UA" dirty="0"/>
              <a:t>, різьблені предмети найчастіше </a:t>
            </a:r>
            <a:r>
              <a:rPr lang="uk-UA" dirty="0" smtClean="0"/>
              <a:t>виготовляють </a:t>
            </a:r>
            <a:r>
              <a:rPr lang="uk-UA" dirty="0"/>
              <a:t>з явора, деревина якого тверда й еластична, </a:t>
            </a:r>
            <a:r>
              <a:rPr lang="uk-UA" dirty="0" smtClean="0"/>
              <a:t>ясно-жовтого </a:t>
            </a:r>
            <a:r>
              <a:rPr lang="uk-UA" dirty="0"/>
              <a:t>кольору. Це дерево легко піддається обробці і, як </a:t>
            </a:r>
            <a:r>
              <a:rPr lang="uk-UA" dirty="0" smtClean="0"/>
              <a:t>правило</a:t>
            </a:r>
            <a:r>
              <a:rPr lang="uk-UA" dirty="0"/>
              <a:t>, служить матеріалом для невеликих виробів.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Використовують </a:t>
            </a:r>
            <a:r>
              <a:rPr lang="uk-UA" dirty="0"/>
              <a:t>ще дерево груші, яблуні, горіха, сливи, клена, вільхи, кедра. Матеріал заготовляють за 8-10 років до його обробки.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0"/>
            <a:ext cx="1643063" cy="2190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42875"/>
            <a:ext cx="1414463" cy="1812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357438"/>
            <a:ext cx="2643187" cy="1987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572000"/>
            <a:ext cx="3143250" cy="2149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357438"/>
            <a:ext cx="1838325" cy="19669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367</Words>
  <Application>Microsoft Office PowerPoint</Application>
  <PresentationFormat>Экран (4:3)</PresentationFormat>
  <Paragraphs>91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Я і Україна Народні промисли України</vt:lpstr>
      <vt:lpstr>Презентация PowerPoint</vt:lpstr>
      <vt:lpstr>Україна – це наш край. Це країна, де ми народилися і живемо. Це наша Вітчизна, наша Батьківщина.  </vt:lpstr>
      <vt:lpstr>Це моя Батьківщина</vt:lpstr>
      <vt:lpstr>Українська традиційна хата</vt:lpstr>
      <vt:lpstr>Українська традиційна хата</vt:lpstr>
      <vt:lpstr>Українська традиційна хата</vt:lpstr>
      <vt:lpstr>Українська традиційна хата</vt:lpstr>
      <vt:lpstr>Різьблення</vt:lpstr>
      <vt:lpstr>Гончарство</vt:lpstr>
      <vt:lpstr>З народної мудрості</vt:lpstr>
      <vt:lpstr>Вбрання українців</vt:lpstr>
      <vt:lpstr>Вбрання українців</vt:lpstr>
      <vt:lpstr>Вбрання українців</vt:lpstr>
      <vt:lpstr>Вбрання українців</vt:lpstr>
      <vt:lpstr>Вбрання українців</vt:lpstr>
      <vt:lpstr>Вбрання українців</vt:lpstr>
      <vt:lpstr>Українські віночки</vt:lpstr>
      <vt:lpstr>Традиційні головні убори</vt:lpstr>
      <vt:lpstr>Сучасна українська сім’я</vt:lpstr>
      <vt:lpstr>Українське намисто</vt:lpstr>
      <vt:lpstr>Робота з підручником</vt:lpstr>
      <vt:lpstr>Народна іграшка </vt:lpstr>
      <vt:lpstr>Народна іграшка</vt:lpstr>
      <vt:lpstr>Традиційно українські ремесла</vt:lpstr>
      <vt:lpstr>Традиційно українські ремесла</vt:lpstr>
      <vt:lpstr>Робота в зошиті 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27</cp:revision>
  <dcterms:created xsi:type="dcterms:W3CDTF">2013-03-26T17:32:31Z</dcterms:created>
  <dcterms:modified xsi:type="dcterms:W3CDTF">2015-04-29T08:21:51Z</dcterms:modified>
</cp:coreProperties>
</file>