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9" r:id="rId4"/>
    <p:sldId id="258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8C270E-696C-4AC6-B9E6-62618B4129C9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5280E0-59CA-4137-9752-92491582A9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357430"/>
            <a:ext cx="6858016" cy="2286016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Звичаї мого роду</a:t>
            </a:r>
            <a:endParaRPr lang="uk-UA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858000" cy="1371600"/>
          </a:xfrm>
        </p:spPr>
        <p:txBody>
          <a:bodyPr/>
          <a:lstStyle/>
          <a:p>
            <a:pPr algn="r"/>
            <a:r>
              <a:rPr lang="uk-UA" dirty="0" smtClean="0"/>
              <a:t>        </a:t>
            </a:r>
            <a:r>
              <a:rPr lang="uk-UA" sz="1200" dirty="0" smtClean="0">
                <a:solidFill>
                  <a:schemeClr val="tx1"/>
                </a:solidFill>
              </a:rPr>
              <a:t>презентацію підготувала Н.О. Бондаренко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500042"/>
            <a:ext cx="7715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Мельниківська загальноосвітня школа </a:t>
            </a:r>
            <a:r>
              <a:rPr lang="en-US" sz="1200" dirty="0" smtClean="0"/>
              <a:t>I-II </a:t>
            </a:r>
            <a:r>
              <a:rPr lang="uk-UA" sz="1200" dirty="0" smtClean="0"/>
              <a:t>ступенів Смілянської районної ради Черкаської області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0636"/>
            <a:ext cx="6858000" cy="1857364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       </a:t>
            </a:r>
            <a:r>
              <a:rPr lang="uk-UA" b="0" dirty="0" smtClean="0"/>
              <a:t>Під вечір Різдва юрба колядників ходила з торбами для збору гостинців. Вони вибирали собі головного — Березу, </a:t>
            </a:r>
            <a:r>
              <a:rPr lang="uk-UA" b="0" dirty="0" err="1" smtClean="0"/>
              <a:t>латкового</a:t>
            </a:r>
            <a:r>
              <a:rPr lang="uk-UA" b="0" dirty="0" smtClean="0"/>
              <a:t> (який збирав сало і ковбаси), </a:t>
            </a:r>
            <a:r>
              <a:rPr lang="uk-UA" b="0" dirty="0" err="1" smtClean="0"/>
              <a:t>скарбонаря</a:t>
            </a:r>
            <a:r>
              <a:rPr lang="uk-UA" b="0" dirty="0" smtClean="0"/>
              <a:t>, </a:t>
            </a:r>
            <a:r>
              <a:rPr lang="uk-UA" b="0" dirty="0" err="1" smtClean="0"/>
              <a:t>хлібоношу</a:t>
            </a:r>
            <a:r>
              <a:rPr lang="uk-UA" b="0" dirty="0" smtClean="0"/>
              <a:t>, </a:t>
            </a:r>
            <a:r>
              <a:rPr lang="uk-UA" b="0" dirty="0" err="1" smtClean="0"/>
              <a:t>зіркаря</a:t>
            </a:r>
            <a:r>
              <a:rPr lang="uk-UA" b="0" dirty="0" smtClean="0"/>
              <a:t> (носив зорю), танцюристів, дзвонарів, скрипалів та ін. Коляда тривала кілька ночей, поки не обходили кожен будинок у поселенні.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14356"/>
            <a:ext cx="4419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81" y="642918"/>
            <a:ext cx="257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Коляда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003322"/>
            <a:ext cx="7215206" cy="2140454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               </a:t>
            </a:r>
            <a:r>
              <a:rPr lang="ru-RU" b="0" dirty="0" err="1" smtClean="0"/>
              <a:t>Ще</a:t>
            </a:r>
            <a:r>
              <a:rPr lang="ru-RU" b="0" dirty="0" smtClean="0"/>
              <a:t> один </a:t>
            </a:r>
            <a:r>
              <a:rPr lang="ru-RU" b="0" dirty="0" err="1" smtClean="0"/>
              <a:t>популярний</a:t>
            </a:r>
            <a:r>
              <a:rPr lang="ru-RU" b="0" dirty="0" smtClean="0"/>
              <a:t> </a:t>
            </a:r>
            <a:r>
              <a:rPr lang="ru-RU" b="0" dirty="0" err="1" smtClean="0"/>
              <a:t>український</a:t>
            </a:r>
            <a:r>
              <a:rPr lang="ru-RU" b="0" dirty="0" smtClean="0"/>
              <a:t> </a:t>
            </a:r>
            <a:r>
              <a:rPr lang="ru-RU" b="0" dirty="0" err="1" smtClean="0"/>
              <a:t>звичай</a:t>
            </a:r>
            <a:r>
              <a:rPr lang="ru-RU" b="0" dirty="0" smtClean="0"/>
              <a:t> — </a:t>
            </a:r>
            <a:r>
              <a:rPr lang="ru-RU" b="0" dirty="0" err="1" smtClean="0"/>
              <a:t>тиждень</a:t>
            </a:r>
            <a:r>
              <a:rPr lang="ru-RU" b="0" dirty="0" smtClean="0"/>
              <a:t> </a:t>
            </a:r>
            <a:r>
              <a:rPr lang="ru-RU" b="0" dirty="0" err="1" smtClean="0"/>
              <a:t>Масляної</a:t>
            </a:r>
            <a:r>
              <a:rPr lang="ru-RU" b="0" dirty="0" smtClean="0"/>
              <a:t>. </a:t>
            </a:r>
            <a:r>
              <a:rPr lang="ru-RU" b="0" dirty="0" err="1" smtClean="0"/>
              <a:t>Звичай</a:t>
            </a:r>
            <a:r>
              <a:rPr lang="ru-RU" b="0" dirty="0" smtClean="0"/>
              <a:t> </a:t>
            </a:r>
            <a:r>
              <a:rPr lang="ru-RU" b="0" dirty="0" err="1" smtClean="0"/>
              <a:t>передбачає</a:t>
            </a:r>
            <a:r>
              <a:rPr lang="ru-RU" b="0" dirty="0" smtClean="0"/>
              <a:t> проводи </a:t>
            </a:r>
            <a:r>
              <a:rPr lang="ru-RU" b="0" dirty="0" err="1" smtClean="0"/>
              <a:t>зими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зустріч</a:t>
            </a:r>
            <a:r>
              <a:rPr lang="ru-RU" b="0" dirty="0" smtClean="0"/>
              <a:t> </a:t>
            </a:r>
            <a:r>
              <a:rPr lang="ru-RU" b="0" dirty="0" err="1" smtClean="0"/>
              <a:t>весни</a:t>
            </a:r>
            <a:r>
              <a:rPr lang="ru-RU" b="0" dirty="0" smtClean="0"/>
              <a:t>. </a:t>
            </a:r>
            <a:r>
              <a:rPr lang="ru-RU" b="0" dirty="0" err="1" smtClean="0"/>
              <a:t>Після</a:t>
            </a:r>
            <a:r>
              <a:rPr lang="ru-RU" b="0" dirty="0" smtClean="0"/>
              <a:t> </a:t>
            </a:r>
            <a:r>
              <a:rPr lang="ru-RU" b="0" dirty="0" err="1" smtClean="0"/>
              <a:t>появи</a:t>
            </a:r>
            <a:r>
              <a:rPr lang="ru-RU" b="0" dirty="0" smtClean="0"/>
              <a:t> </a:t>
            </a:r>
            <a:r>
              <a:rPr lang="ru-RU" b="0" dirty="0" err="1" smtClean="0"/>
              <a:t>християнства</a:t>
            </a:r>
            <a:r>
              <a:rPr lang="ru-RU" b="0" dirty="0" smtClean="0"/>
              <a:t> на </a:t>
            </a:r>
            <a:r>
              <a:rPr lang="ru-RU" b="0" dirty="0" err="1" smtClean="0"/>
              <a:t>Русі</a:t>
            </a:r>
            <a:r>
              <a:rPr lang="ru-RU" b="0" dirty="0" smtClean="0"/>
              <a:t> </a:t>
            </a:r>
            <a:r>
              <a:rPr lang="ru-RU" b="0" dirty="0" err="1" smtClean="0"/>
              <a:t>Масляну</a:t>
            </a:r>
            <a:r>
              <a:rPr lang="ru-RU" b="0" dirty="0" smtClean="0"/>
              <a:t> </a:t>
            </a:r>
            <a:r>
              <a:rPr lang="ru-RU" b="0" dirty="0" err="1" smtClean="0"/>
              <a:t>відзначають</a:t>
            </a:r>
            <a:r>
              <a:rPr lang="ru-RU" b="0" dirty="0" smtClean="0"/>
              <a:t> в </a:t>
            </a:r>
            <a:r>
              <a:rPr lang="ru-RU" b="0" dirty="0" err="1" smtClean="0"/>
              <a:t>останній</a:t>
            </a:r>
            <a:r>
              <a:rPr lang="ru-RU" b="0" dirty="0" smtClean="0"/>
              <a:t> </a:t>
            </a:r>
            <a:r>
              <a:rPr lang="ru-RU" b="0" dirty="0" err="1" smtClean="0"/>
              <a:t>тиждень</a:t>
            </a:r>
            <a:r>
              <a:rPr lang="ru-RU" b="0" dirty="0" smtClean="0"/>
              <a:t> перед Великим постом. </a:t>
            </a:r>
          </a:p>
          <a:p>
            <a:r>
              <a:rPr lang="ru-RU" b="0" dirty="0" err="1" smtClean="0"/>
              <a:t>Основні</a:t>
            </a:r>
            <a:r>
              <a:rPr lang="ru-RU" b="0" dirty="0" smtClean="0"/>
              <a:t> </a:t>
            </a:r>
            <a:r>
              <a:rPr lang="ru-RU" b="0" dirty="0" err="1" smtClean="0"/>
              <a:t>традиції</a:t>
            </a:r>
            <a:r>
              <a:rPr lang="ru-RU" b="0" dirty="0" smtClean="0"/>
              <a:t> свята —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млинці</a:t>
            </a:r>
            <a:r>
              <a:rPr lang="ru-RU" b="0" dirty="0" smtClean="0"/>
              <a:t> </a:t>
            </a:r>
            <a:r>
              <a:rPr lang="ru-RU" b="0" dirty="0" err="1" smtClean="0"/>
              <a:t>й</a:t>
            </a:r>
            <a:r>
              <a:rPr lang="ru-RU" b="0" dirty="0" smtClean="0"/>
              <a:t> </a:t>
            </a:r>
            <a:r>
              <a:rPr lang="ru-RU" b="0" dirty="0" err="1" smtClean="0"/>
              <a:t>народні</a:t>
            </a:r>
            <a:r>
              <a:rPr lang="ru-RU" b="0" dirty="0" smtClean="0"/>
              <a:t> </a:t>
            </a:r>
            <a:r>
              <a:rPr lang="ru-RU" b="0" dirty="0" err="1" smtClean="0"/>
              <a:t>гуляння</a:t>
            </a:r>
            <a:r>
              <a:rPr lang="ru-RU" b="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14422"/>
            <a:ext cx="6096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428604"/>
            <a:ext cx="26228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Масляна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715156" cy="1854678"/>
          </a:xfrm>
        </p:spPr>
        <p:txBody>
          <a:bodyPr/>
          <a:lstStyle/>
          <a:p>
            <a:r>
              <a:rPr lang="ru-RU" b="0" dirty="0" smtClean="0"/>
              <a:t>        </a:t>
            </a:r>
          </a:p>
          <a:p>
            <a:r>
              <a:rPr lang="ru-RU" b="0" dirty="0" smtClean="0"/>
              <a:t>        </a:t>
            </a:r>
            <a:r>
              <a:rPr lang="uk-UA" b="0" dirty="0" smtClean="0"/>
              <a:t>Свято Воскресіння Господнього або Великдень святкують у перший тиждень після весняного рівнодення і повного місяця.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285728"/>
            <a:ext cx="3151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Великдень</a:t>
            </a:r>
            <a:endParaRPr lang="ru-RU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6808" y="1000108"/>
            <a:ext cx="4762910" cy="401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714752"/>
            <a:ext cx="6858000" cy="3143248"/>
          </a:xfrm>
        </p:spPr>
        <p:txBody>
          <a:bodyPr>
            <a:normAutofit/>
          </a:bodyPr>
          <a:lstStyle/>
          <a:p>
            <a:r>
              <a:rPr lang="ru-RU" b="0" dirty="0" smtClean="0"/>
              <a:t>       </a:t>
            </a:r>
            <a:r>
              <a:rPr lang="ru-RU" b="0" dirty="0" err="1" smtClean="0"/>
              <a:t>Родинний</a:t>
            </a:r>
            <a:r>
              <a:rPr lang="ru-RU" b="0" dirty="0" smtClean="0"/>
              <a:t> </a:t>
            </a:r>
            <a:r>
              <a:rPr lang="ru-RU" b="0" dirty="0" err="1" smtClean="0"/>
              <a:t>обід</a:t>
            </a:r>
            <a:r>
              <a:rPr lang="ru-RU" b="0" dirty="0" smtClean="0"/>
              <a:t> </a:t>
            </a:r>
            <a:r>
              <a:rPr lang="ru-RU" b="0" dirty="0" err="1" smtClean="0"/>
              <a:t>цього</a:t>
            </a:r>
            <a:r>
              <a:rPr lang="ru-RU" b="0" dirty="0" smtClean="0"/>
              <a:t> дня </a:t>
            </a:r>
            <a:r>
              <a:rPr lang="ru-RU" b="0" dirty="0" err="1" smtClean="0"/>
              <a:t>готують</a:t>
            </a:r>
            <a:r>
              <a:rPr lang="ru-RU" b="0" dirty="0" smtClean="0"/>
              <a:t> особливо </a:t>
            </a:r>
            <a:r>
              <a:rPr lang="ru-RU" b="0" dirty="0" err="1" smtClean="0"/>
              <a:t>урочисто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прикрашають</a:t>
            </a:r>
            <a:r>
              <a:rPr lang="ru-RU" b="0" dirty="0" smtClean="0"/>
              <a:t> </a:t>
            </a:r>
            <a:r>
              <a:rPr lang="ru-RU" b="0" dirty="0" err="1" smtClean="0"/>
              <a:t>квітами</a:t>
            </a:r>
            <a:r>
              <a:rPr lang="ru-RU" b="0" dirty="0" smtClean="0"/>
              <a:t>. </a:t>
            </a:r>
          </a:p>
          <a:p>
            <a:r>
              <a:rPr lang="ru-RU" b="0" dirty="0" smtClean="0"/>
              <a:t>       </a:t>
            </a:r>
            <a:r>
              <a:rPr lang="ru-RU" b="0" dirty="0" err="1" smtClean="0"/>
              <a:t>Звичай</a:t>
            </a:r>
            <a:r>
              <a:rPr lang="ru-RU" b="0" dirty="0" smtClean="0"/>
              <a:t> </a:t>
            </a:r>
            <a:r>
              <a:rPr lang="ru-RU" b="0" dirty="0" err="1" smtClean="0"/>
              <a:t>фарбувати</a:t>
            </a:r>
            <a:r>
              <a:rPr lang="ru-RU" b="0" dirty="0" smtClean="0"/>
              <a:t> </a:t>
            </a:r>
            <a:r>
              <a:rPr lang="ru-RU" b="0" dirty="0" err="1" smtClean="0"/>
              <a:t>яйця</a:t>
            </a:r>
            <a:r>
              <a:rPr lang="ru-RU" b="0" dirty="0" smtClean="0"/>
              <a:t> — </a:t>
            </a:r>
            <a:r>
              <a:rPr lang="ru-RU" b="0" dirty="0" err="1" smtClean="0"/>
              <a:t>обов’язковий</a:t>
            </a:r>
            <a:r>
              <a:rPr lang="ru-RU" b="0" dirty="0" smtClean="0"/>
              <a:t> атрибут свята.</a:t>
            </a:r>
          </a:p>
          <a:p>
            <a:r>
              <a:rPr lang="ru-RU" b="0" dirty="0" smtClean="0"/>
              <a:t>       </a:t>
            </a:r>
            <a:r>
              <a:rPr lang="ru-RU" b="0" dirty="0" err="1" smtClean="0"/>
              <a:t>Також</a:t>
            </a:r>
            <a:r>
              <a:rPr lang="ru-RU" b="0" dirty="0" smtClean="0"/>
              <a:t> на </a:t>
            </a:r>
            <a:r>
              <a:rPr lang="ru-RU" b="0" dirty="0" err="1" smtClean="0"/>
              <a:t>Великдень</a:t>
            </a:r>
            <a:r>
              <a:rPr lang="ru-RU" b="0" dirty="0" smtClean="0"/>
              <a:t> </a:t>
            </a:r>
            <a:r>
              <a:rPr lang="ru-RU" b="0" dirty="0" err="1" smtClean="0"/>
              <a:t>існує</a:t>
            </a:r>
            <a:r>
              <a:rPr lang="ru-RU" b="0" dirty="0" smtClean="0"/>
              <a:t> </a:t>
            </a:r>
            <a:r>
              <a:rPr lang="ru-RU" b="0" dirty="0" err="1" smtClean="0"/>
              <a:t>звичай</a:t>
            </a:r>
            <a:r>
              <a:rPr lang="ru-RU" b="0" dirty="0" smtClean="0"/>
              <a:t> </a:t>
            </a:r>
            <a:r>
              <a:rPr lang="ru-RU" b="0" dirty="0" err="1" smtClean="0"/>
              <a:t>вітати</a:t>
            </a:r>
            <a:r>
              <a:rPr lang="ru-RU" b="0" dirty="0" smtClean="0"/>
              <a:t> один одного </a:t>
            </a:r>
            <a:r>
              <a:rPr lang="ru-RU" b="0" dirty="0" err="1" smtClean="0"/>
              <a:t>радісним</a:t>
            </a:r>
            <a:r>
              <a:rPr lang="ru-RU" b="0" dirty="0" smtClean="0"/>
              <a:t> </a:t>
            </a:r>
            <a:r>
              <a:rPr lang="ru-RU" b="0" dirty="0" err="1" smtClean="0"/>
              <a:t>вигуком</a:t>
            </a:r>
            <a:r>
              <a:rPr lang="ru-RU" b="0" dirty="0" smtClean="0"/>
              <a:t> «Христос воскрес!», на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відповідають</a:t>
            </a:r>
            <a:r>
              <a:rPr lang="ru-RU" b="0" dirty="0" smtClean="0"/>
              <a:t> — «</a:t>
            </a:r>
            <a:r>
              <a:rPr lang="ru-RU" b="0" dirty="0" err="1" smtClean="0"/>
              <a:t>Воістину</a:t>
            </a:r>
            <a:r>
              <a:rPr lang="ru-RU" b="0" dirty="0" smtClean="0"/>
              <a:t> воскрес!»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привітання</a:t>
            </a:r>
            <a:r>
              <a:rPr lang="ru-RU" b="0" dirty="0" smtClean="0"/>
              <a:t> </a:t>
            </a:r>
            <a:r>
              <a:rPr lang="ru-RU" b="0" dirty="0" err="1" smtClean="0"/>
              <a:t>висловлює</a:t>
            </a:r>
            <a:r>
              <a:rPr lang="ru-RU" b="0" dirty="0" smtClean="0"/>
              <a:t> </a:t>
            </a:r>
            <a:r>
              <a:rPr lang="ru-RU" b="0" dirty="0" err="1" smtClean="0"/>
              <a:t>радість</a:t>
            </a:r>
            <a:r>
              <a:rPr lang="ru-RU" b="0" dirty="0" smtClean="0"/>
              <a:t> </a:t>
            </a:r>
            <a:r>
              <a:rPr lang="ru-RU" b="0" dirty="0" err="1" smtClean="0"/>
              <a:t>віруючих</a:t>
            </a:r>
            <a:r>
              <a:rPr lang="ru-RU" b="0" dirty="0" smtClean="0"/>
              <a:t>, </a:t>
            </a:r>
            <a:r>
              <a:rPr lang="ru-RU" b="0" dirty="0" err="1" smtClean="0"/>
              <a:t>аналогічну</a:t>
            </a:r>
            <a:r>
              <a:rPr lang="ru-RU" b="0" dirty="0" smtClean="0"/>
              <a:t> </a:t>
            </a:r>
            <a:r>
              <a:rPr lang="ru-RU" b="0" dirty="0" err="1" smtClean="0"/>
              <a:t>радості</a:t>
            </a:r>
            <a:r>
              <a:rPr lang="ru-RU" b="0" dirty="0" smtClean="0"/>
              <a:t> </a:t>
            </a:r>
            <a:r>
              <a:rPr lang="ru-RU" b="0" dirty="0" err="1" smtClean="0"/>
              <a:t>апостолів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дізналися</a:t>
            </a:r>
            <a:r>
              <a:rPr lang="ru-RU" b="0" dirty="0" smtClean="0"/>
              <a:t> про </a:t>
            </a:r>
            <a:r>
              <a:rPr lang="ru-RU" b="0" dirty="0" err="1" smtClean="0"/>
              <a:t>воскресіння</a:t>
            </a:r>
            <a:r>
              <a:rPr lang="ru-RU" b="0" dirty="0" smtClean="0"/>
              <a:t> Христа.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8572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858000" cy="1854678"/>
          </a:xfrm>
        </p:spPr>
        <p:txBody>
          <a:bodyPr>
            <a:normAutofit/>
          </a:bodyPr>
          <a:lstStyle/>
          <a:p>
            <a:r>
              <a:rPr lang="ru-RU" b="0" dirty="0" smtClean="0"/>
              <a:t>       В </a:t>
            </a:r>
            <a:r>
              <a:rPr lang="ru-RU" b="0" dirty="0" err="1" smtClean="0"/>
              <a:t>Україні</a:t>
            </a:r>
            <a:r>
              <a:rPr lang="ru-RU" b="0" dirty="0" smtClean="0"/>
              <a:t> свято </a:t>
            </a:r>
            <a:r>
              <a:rPr lang="ru-RU" b="0" dirty="0" err="1" smtClean="0"/>
              <a:t>Трійці</a:t>
            </a:r>
            <a:r>
              <a:rPr lang="ru-RU" b="0" dirty="0" smtClean="0"/>
              <a:t> </a:t>
            </a:r>
            <a:r>
              <a:rPr lang="ru-RU" b="0" dirty="0" err="1" smtClean="0"/>
              <a:t>відзначають</a:t>
            </a:r>
            <a:r>
              <a:rPr lang="ru-RU" b="0" dirty="0" smtClean="0"/>
              <a:t> </a:t>
            </a:r>
            <a:r>
              <a:rPr lang="ru-RU" b="0" dirty="0" err="1" smtClean="0"/>
              <a:t>урочисто</a:t>
            </a:r>
            <a:r>
              <a:rPr lang="ru-RU" b="0" dirty="0" smtClean="0"/>
              <a:t> — </a:t>
            </a:r>
            <a:r>
              <a:rPr lang="ru-RU" b="0" dirty="0" err="1" smtClean="0"/>
              <a:t>Зелений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Клечальний</a:t>
            </a:r>
            <a:r>
              <a:rPr lang="ru-RU" b="0" dirty="0" smtClean="0"/>
              <a:t> </a:t>
            </a:r>
            <a:r>
              <a:rPr lang="ru-RU" b="0" dirty="0" err="1" smtClean="0"/>
              <a:t>тиждень</a:t>
            </a:r>
            <a:r>
              <a:rPr lang="ru-RU" b="0" dirty="0" smtClean="0"/>
              <a:t>, </a:t>
            </a:r>
            <a:r>
              <a:rPr lang="ru-RU" b="0" dirty="0" err="1" smtClean="0"/>
              <a:t>Клечальний</a:t>
            </a:r>
            <a:r>
              <a:rPr lang="ru-RU" b="0" dirty="0" smtClean="0"/>
              <a:t> </a:t>
            </a:r>
            <a:r>
              <a:rPr lang="ru-RU" b="0" dirty="0" err="1" smtClean="0"/>
              <a:t>понеділок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Богодухів</a:t>
            </a:r>
            <a:r>
              <a:rPr lang="ru-RU" b="0" dirty="0" smtClean="0"/>
              <a:t> день. </a:t>
            </a:r>
            <a:r>
              <a:rPr lang="ru-RU" b="0" dirty="0" err="1" smtClean="0"/>
              <a:t>Згідно</a:t>
            </a:r>
            <a:r>
              <a:rPr lang="ru-RU" b="0" dirty="0" smtClean="0"/>
              <a:t> </a:t>
            </a:r>
            <a:r>
              <a:rPr lang="ru-RU" b="0" dirty="0" err="1" smtClean="0"/>
              <a:t>з</a:t>
            </a:r>
            <a:r>
              <a:rPr lang="ru-RU" b="0" dirty="0" smtClean="0"/>
              <a:t> </a:t>
            </a:r>
            <a:r>
              <a:rPr lang="ru-RU" b="0" dirty="0" err="1" smtClean="0"/>
              <a:t>Біблією</a:t>
            </a:r>
            <a:r>
              <a:rPr lang="ru-RU" b="0" dirty="0" smtClean="0"/>
              <a:t>, </a:t>
            </a:r>
            <a:r>
              <a:rPr lang="ru-RU" b="0" dirty="0" err="1" smtClean="0"/>
              <a:t>цього</a:t>
            </a:r>
            <a:r>
              <a:rPr lang="ru-RU" b="0" dirty="0" smtClean="0"/>
              <a:t> дня на </a:t>
            </a:r>
            <a:r>
              <a:rPr lang="ru-RU" b="0" dirty="0" err="1" smtClean="0"/>
              <a:t>апостолів</a:t>
            </a:r>
            <a:r>
              <a:rPr lang="ru-RU" b="0" dirty="0" smtClean="0"/>
              <a:t> </a:t>
            </a:r>
            <a:r>
              <a:rPr lang="ru-RU" b="0" dirty="0" err="1" smtClean="0"/>
              <a:t>зійшла</a:t>
            </a:r>
            <a:r>
              <a:rPr lang="ru-RU" b="0" dirty="0" smtClean="0"/>
              <a:t> благодать Святого Духа.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00010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Трійця</a:t>
            </a:r>
            <a:endParaRPr lang="ru-RU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858000" cy="1854678"/>
          </a:xfrm>
        </p:spPr>
        <p:txBody>
          <a:bodyPr>
            <a:normAutofit/>
          </a:bodyPr>
          <a:lstStyle/>
          <a:p>
            <a:r>
              <a:rPr lang="ru-RU" b="0" dirty="0" smtClean="0"/>
              <a:t>       </a:t>
            </a:r>
            <a:r>
              <a:rPr lang="ru-RU" b="0" dirty="0" err="1" smtClean="0"/>
              <a:t>Івана</a:t>
            </a:r>
            <a:r>
              <a:rPr lang="ru-RU" b="0" dirty="0" smtClean="0"/>
              <a:t> Купала,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Іванів</a:t>
            </a:r>
            <a:r>
              <a:rPr lang="ru-RU" b="0" dirty="0" smtClean="0"/>
              <a:t> день, — </a:t>
            </a:r>
            <a:r>
              <a:rPr lang="ru-RU" b="0" dirty="0" err="1" smtClean="0"/>
              <a:t>є</a:t>
            </a:r>
            <a:r>
              <a:rPr lang="ru-RU" b="0" dirty="0" smtClean="0"/>
              <a:t> одним </a:t>
            </a:r>
            <a:r>
              <a:rPr lang="ru-RU" b="0" dirty="0" err="1" smtClean="0"/>
              <a:t>із</a:t>
            </a:r>
            <a:r>
              <a:rPr lang="ru-RU" b="0" dirty="0" smtClean="0"/>
              <a:t> </a:t>
            </a:r>
            <a:r>
              <a:rPr lang="ru-RU" b="0" dirty="0" err="1" smtClean="0"/>
              <a:t>народних</a:t>
            </a:r>
            <a:r>
              <a:rPr lang="ru-RU" b="0" dirty="0" smtClean="0"/>
              <a:t> </a:t>
            </a:r>
            <a:r>
              <a:rPr lang="ru-RU" b="0" dirty="0" err="1" smtClean="0"/>
              <a:t>обрядових</a:t>
            </a:r>
            <a:r>
              <a:rPr lang="ru-RU" b="0" dirty="0" smtClean="0"/>
              <a:t> </a:t>
            </a:r>
            <a:r>
              <a:rPr lang="ru-RU" b="0" dirty="0" err="1" smtClean="0"/>
              <a:t>звичаїв</a:t>
            </a:r>
            <a:r>
              <a:rPr lang="ru-RU" b="0" dirty="0" smtClean="0"/>
              <a:t>. Свято </a:t>
            </a:r>
            <a:r>
              <a:rPr lang="ru-RU" b="0" dirty="0" err="1" smtClean="0"/>
              <a:t>пов’язане</a:t>
            </a:r>
            <a:r>
              <a:rPr lang="ru-RU" b="0" dirty="0" smtClean="0"/>
              <a:t> </a:t>
            </a:r>
            <a:r>
              <a:rPr lang="ru-RU" b="0" dirty="0" err="1" smtClean="0"/>
              <a:t>з</a:t>
            </a:r>
            <a:r>
              <a:rPr lang="ru-RU" b="0" dirty="0" smtClean="0"/>
              <a:t> </a:t>
            </a:r>
            <a:r>
              <a:rPr lang="ru-RU" b="0" dirty="0" err="1" smtClean="0"/>
              <a:t>періодом</a:t>
            </a:r>
            <a:r>
              <a:rPr lang="ru-RU" b="0" dirty="0" smtClean="0"/>
              <a:t> </a:t>
            </a:r>
            <a:r>
              <a:rPr lang="ru-RU" b="0" dirty="0" err="1" smtClean="0"/>
              <a:t>літнього</a:t>
            </a:r>
            <a:r>
              <a:rPr lang="ru-RU" b="0" dirty="0" smtClean="0"/>
              <a:t> </a:t>
            </a:r>
            <a:r>
              <a:rPr lang="ru-RU" b="0" dirty="0" err="1" smtClean="0"/>
              <a:t>сонцестояння</a:t>
            </a:r>
            <a:r>
              <a:rPr lang="ru-RU" b="0" dirty="0" smtClean="0"/>
              <a:t>, поворотом </a:t>
            </a:r>
            <a:r>
              <a:rPr lang="ru-RU" b="0" dirty="0" err="1" smtClean="0"/>
              <a:t>сонця</a:t>
            </a:r>
            <a:r>
              <a:rPr lang="ru-RU" b="0" dirty="0" smtClean="0"/>
              <a:t> до </a:t>
            </a:r>
            <a:r>
              <a:rPr lang="ru-RU" b="0" dirty="0" err="1" smtClean="0"/>
              <a:t>зими</a:t>
            </a:r>
            <a:r>
              <a:rPr lang="ru-RU" b="0" dirty="0" smtClean="0"/>
              <a:t>. </a:t>
            </a:r>
            <a:r>
              <a:rPr lang="ru-RU" b="0" dirty="0" err="1" smtClean="0"/>
              <a:t>Його</a:t>
            </a:r>
            <a:r>
              <a:rPr lang="ru-RU" b="0" dirty="0" smtClean="0"/>
              <a:t> </a:t>
            </a:r>
            <a:r>
              <a:rPr lang="ru-RU" b="0" dirty="0" err="1" smtClean="0"/>
              <a:t>відзначають</a:t>
            </a:r>
            <a:r>
              <a:rPr lang="ru-RU" b="0" dirty="0" smtClean="0"/>
              <a:t> у </a:t>
            </a:r>
            <a:r>
              <a:rPr lang="ru-RU" b="0" dirty="0" err="1" smtClean="0"/>
              <a:t>ніч</a:t>
            </a:r>
            <a:r>
              <a:rPr lang="ru-RU" b="0" dirty="0" smtClean="0"/>
              <a:t> на 7 </a:t>
            </a:r>
            <a:r>
              <a:rPr lang="ru-RU" b="0" dirty="0" err="1" smtClean="0"/>
              <a:t>липня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357166"/>
            <a:ext cx="4245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Івана</a:t>
            </a:r>
            <a:r>
              <a:rPr lang="ru-RU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Купала</a:t>
            </a:r>
            <a:endParaRPr lang="ru-RU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5003322"/>
            <a:ext cx="7143768" cy="1854678"/>
          </a:xfrm>
        </p:spPr>
        <p:txBody>
          <a:bodyPr>
            <a:normAutofit/>
          </a:bodyPr>
          <a:lstStyle/>
          <a:p>
            <a:r>
              <a:rPr lang="uk-UA" b="0" dirty="0" smtClean="0"/>
              <a:t>    Православні славлять в цей день Різдво Іоанна Богослова. </a:t>
            </a:r>
            <a:r>
              <a:rPr lang="uk-UA" b="0" dirty="0" err="1" smtClean="0"/>
              <a:t>Віряни</a:t>
            </a:r>
            <a:r>
              <a:rPr lang="uk-UA" b="0" dirty="0" smtClean="0"/>
              <a:t> пригадують, як в сім’ї іудейського священика Захарії та його дружини Єлизавети народився майбутній пророк, що передбачить пришестя Месії — Ісуса Христа, а потім охрестить його в водах ріки Йордан. </a:t>
            </a:r>
            <a:endParaRPr lang="uk-UA" dirty="0"/>
          </a:p>
        </p:txBody>
      </p:sp>
      <p:pic>
        <p:nvPicPr>
          <p:cNvPr id="14340" name="Picture 4" descr="http://www.pravoslavie.by/images/_conten/2012/07/6-82627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4071933" cy="444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858000" cy="185467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       </a:t>
            </a:r>
            <a:r>
              <a:rPr lang="uk-UA" sz="2200" dirty="0" smtClean="0"/>
              <a:t>Кожна нація, кожен народ має свої звичаї, що виробилися протягом багатьох століть і освячені віками. Але звичаї - це не відокремлене явище в житті народу, це - втілені в рухи і дію світовідчуття, світосприймання та взаємини між окремими людьми. </a:t>
            </a:r>
            <a:endParaRPr lang="uk-UA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42852"/>
            <a:ext cx="320040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14884"/>
            <a:ext cx="6858000" cy="21431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dirty="0" smtClean="0"/>
              <a:t>      Звичаї народу - це ті прикмети по яких розпізнається народ не тільки в сучасному, а і в його історичному минулому.</a:t>
            </a:r>
            <a:br>
              <a:rPr lang="uk-UA" dirty="0" smtClean="0"/>
            </a:br>
            <a:r>
              <a:rPr lang="uk-UA" dirty="0" smtClean="0"/>
              <a:t>      Звичаї - це ті неписані закони, якими керуються в найменших щоденних і найбільших всенаціональних справах. Звичаї, а також мова - це ті найміцніші елементи, що об'єднують окремих людей в один народ, в одну націю.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3116"/>
            <a:ext cx="4133860" cy="24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858000" cy="185467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     В усіх народів світу існує повір'я, що той хто забув звичаї своїх батьків, карається людьми і Богом. Він блукає по світі, як блудний син, і ніде не може знайти собі притулку та пристановища, бо він загублений для свого народу.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0"/>
            <a:ext cx="5731477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00570"/>
            <a:ext cx="6715156" cy="2357430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        Наш великий поет Тарас Шевченко, звертаючись до України, як до матері, що вічно страждає</a:t>
            </a:r>
            <a:r>
              <a:rPr lang="en-US" dirty="0" smtClean="0"/>
              <a:t>, </a:t>
            </a:r>
            <a:r>
              <a:rPr lang="uk-UA" dirty="0" smtClean="0"/>
              <a:t> питає:</a:t>
            </a:r>
            <a:br>
              <a:rPr lang="uk-UA" dirty="0" smtClean="0"/>
            </a:br>
            <a:r>
              <a:rPr lang="uk-UA" dirty="0" smtClean="0"/>
              <a:t>                        Чи ти рано до схід-сонця</a:t>
            </a:r>
            <a:br>
              <a:rPr lang="uk-UA" dirty="0" smtClean="0"/>
            </a:br>
            <a:r>
              <a:rPr lang="uk-UA" dirty="0" smtClean="0"/>
              <a:t>                        Богу не молилась?</a:t>
            </a:r>
            <a:br>
              <a:rPr lang="uk-UA" dirty="0" smtClean="0"/>
            </a:br>
            <a:r>
              <a:rPr lang="uk-UA" dirty="0" smtClean="0"/>
              <a:t>                        Чи ти діточок непевних </a:t>
            </a:r>
            <a:br>
              <a:rPr lang="uk-UA" dirty="0" smtClean="0"/>
            </a:br>
            <a:r>
              <a:rPr lang="uk-UA" dirty="0" smtClean="0"/>
              <a:t>                        Звичаю не вчила?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41671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858000" cy="1854678"/>
          </a:xfrm>
        </p:spPr>
        <p:txBody>
          <a:bodyPr>
            <a:normAutofit/>
          </a:bodyPr>
          <a:lstStyle/>
          <a:p>
            <a:r>
              <a:rPr lang="ru-RU" b="0" dirty="0" smtClean="0"/>
              <a:t>        </a:t>
            </a:r>
            <a:r>
              <a:rPr lang="ru-RU" b="0" dirty="0" err="1" smtClean="0"/>
              <a:t>Споконвіку</a:t>
            </a:r>
            <a:r>
              <a:rPr lang="ru-RU" b="0" dirty="0" smtClean="0"/>
              <a:t> </a:t>
            </a:r>
            <a:r>
              <a:rPr lang="ru-RU" b="0" dirty="0" err="1" smtClean="0"/>
              <a:t>було</a:t>
            </a:r>
            <a:r>
              <a:rPr lang="ru-RU" b="0" dirty="0" smtClean="0"/>
              <a:t> </a:t>
            </a:r>
            <a:r>
              <a:rPr lang="ru-RU" b="0" dirty="0" err="1" smtClean="0"/>
              <a:t>трепетним</a:t>
            </a:r>
            <a:r>
              <a:rPr lang="ru-RU" b="0" dirty="0" smtClean="0"/>
              <a:t> в </a:t>
            </a:r>
            <a:r>
              <a:rPr lang="ru-RU" b="0" dirty="0" err="1" smtClean="0"/>
              <a:t>українців</a:t>
            </a:r>
            <a:r>
              <a:rPr lang="ru-RU" b="0" dirty="0" smtClean="0"/>
              <a:t> </a:t>
            </a:r>
            <a:r>
              <a:rPr lang="ru-RU" b="0" dirty="0" err="1" smtClean="0"/>
              <a:t>ставлення</a:t>
            </a:r>
            <a:r>
              <a:rPr lang="ru-RU" b="0" dirty="0" smtClean="0"/>
              <a:t> до </a:t>
            </a:r>
            <a:r>
              <a:rPr lang="ru-RU" b="0" dirty="0" err="1" smtClean="0"/>
              <a:t>традицій</a:t>
            </a:r>
            <a:r>
              <a:rPr lang="ru-RU" b="0" dirty="0" smtClean="0"/>
              <a:t>. </a:t>
            </a:r>
            <a:r>
              <a:rPr lang="ru-RU" b="0" dirty="0" err="1" smtClean="0"/>
              <a:t>Сьогодні</a:t>
            </a:r>
            <a:r>
              <a:rPr lang="ru-RU" b="0" dirty="0" smtClean="0"/>
              <a:t> </a:t>
            </a:r>
            <a:r>
              <a:rPr lang="ru-RU" b="0" dirty="0" err="1" smtClean="0"/>
              <a:t>вже</a:t>
            </a:r>
            <a:r>
              <a:rPr lang="ru-RU" b="0" dirty="0" smtClean="0"/>
              <a:t> непросто </a:t>
            </a:r>
            <a:r>
              <a:rPr lang="ru-RU" b="0" dirty="0" err="1" smtClean="0"/>
              <a:t>виявити</a:t>
            </a:r>
            <a:r>
              <a:rPr lang="ru-RU" b="0" dirty="0" smtClean="0"/>
              <a:t> грань, де в </a:t>
            </a:r>
            <a:r>
              <a:rPr lang="ru-RU" b="0" dirty="0" err="1" smtClean="0"/>
              <a:t>українських</a:t>
            </a:r>
            <a:r>
              <a:rPr lang="ru-RU" b="0" dirty="0" smtClean="0"/>
              <a:t> </a:t>
            </a:r>
            <a:r>
              <a:rPr lang="ru-RU" b="0" dirty="0" err="1" smtClean="0"/>
              <a:t>звичаях</a:t>
            </a:r>
            <a:r>
              <a:rPr lang="ru-RU" b="0" dirty="0" smtClean="0"/>
              <a:t> </a:t>
            </a:r>
            <a:r>
              <a:rPr lang="ru-RU" b="0" dirty="0" err="1" smtClean="0"/>
              <a:t>закінчується</a:t>
            </a:r>
            <a:r>
              <a:rPr lang="ru-RU" b="0" dirty="0" smtClean="0"/>
              <a:t> </a:t>
            </a:r>
            <a:r>
              <a:rPr lang="ru-RU" b="0" dirty="0" err="1" smtClean="0"/>
              <a:t>стародавня</a:t>
            </a:r>
            <a:r>
              <a:rPr lang="ru-RU" b="0" dirty="0" smtClean="0"/>
              <a:t> культура </a:t>
            </a:r>
            <a:r>
              <a:rPr lang="ru-RU" b="0" dirty="0" err="1" smtClean="0"/>
              <a:t>і</a:t>
            </a:r>
            <a:r>
              <a:rPr lang="ru-RU" b="0" dirty="0" smtClean="0"/>
              <a:t> де </a:t>
            </a:r>
            <a:r>
              <a:rPr lang="ru-RU" b="0" dirty="0" err="1" smtClean="0"/>
              <a:t>починається</a:t>
            </a:r>
            <a:r>
              <a:rPr lang="ru-RU" b="0" dirty="0" smtClean="0"/>
              <a:t> </a:t>
            </a:r>
            <a:r>
              <a:rPr lang="ru-RU" b="0" dirty="0" err="1" smtClean="0"/>
              <a:t>християнська</a:t>
            </a:r>
            <a:r>
              <a:rPr lang="ru-RU" b="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357166"/>
            <a:ext cx="6350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6286520"/>
            <a:ext cx="7143768" cy="571480"/>
          </a:xfrm>
        </p:spPr>
        <p:txBody>
          <a:bodyPr/>
          <a:lstStyle/>
          <a:p>
            <a:r>
              <a:rPr lang="ru-RU" b="0" dirty="0" smtClean="0"/>
              <a:t> Одним </a:t>
            </a:r>
            <a:r>
              <a:rPr lang="ru-RU" b="0" dirty="0" err="1" smtClean="0"/>
              <a:t>із</a:t>
            </a:r>
            <a:r>
              <a:rPr lang="ru-RU" b="0" dirty="0" smtClean="0"/>
              <a:t> </a:t>
            </a:r>
            <a:r>
              <a:rPr lang="ru-RU" b="0" dirty="0" err="1" smtClean="0"/>
              <a:t>основних</a:t>
            </a:r>
            <a:r>
              <a:rPr lang="ru-RU" b="0" dirty="0" smtClean="0"/>
              <a:t> </a:t>
            </a:r>
            <a:r>
              <a:rPr lang="ru-RU" b="0" dirty="0" err="1" smtClean="0"/>
              <a:t>українських</a:t>
            </a:r>
            <a:r>
              <a:rPr lang="ru-RU" b="0" dirty="0" smtClean="0"/>
              <a:t> </a:t>
            </a:r>
            <a:r>
              <a:rPr lang="ru-RU" b="0" dirty="0" err="1" smtClean="0"/>
              <a:t>звичаїв</a:t>
            </a:r>
            <a:r>
              <a:rPr lang="ru-RU" b="0" dirty="0" smtClean="0"/>
              <a:t> </a:t>
            </a:r>
            <a:r>
              <a:rPr lang="ru-RU" b="0" dirty="0" err="1" smtClean="0"/>
              <a:t>є</a:t>
            </a:r>
            <a:r>
              <a:rPr lang="ru-RU" b="0" dirty="0" smtClean="0"/>
              <a:t> </a:t>
            </a:r>
            <a:r>
              <a:rPr lang="ru-RU" b="0" dirty="0" err="1" smtClean="0"/>
              <a:t>святкування</a:t>
            </a:r>
            <a:r>
              <a:rPr lang="ru-RU" b="0" dirty="0" smtClean="0"/>
              <a:t> </a:t>
            </a:r>
            <a:r>
              <a:rPr lang="ru-RU" b="0" dirty="0" err="1" smtClean="0"/>
              <a:t>Різдва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8714"/>
            <a:ext cx="4906974" cy="56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28572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Різдво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858000" cy="1854678"/>
          </a:xfrm>
        </p:spPr>
        <p:txBody>
          <a:bodyPr>
            <a:normAutofit/>
          </a:bodyPr>
          <a:lstStyle/>
          <a:p>
            <a:r>
              <a:rPr lang="uk-UA" b="0" dirty="0" smtClean="0"/>
              <a:t>    У передріздвяний день — 6 січня — святкують Святвечір. Основними стравами на Святий вечір є кутя — рисова або пшенична каша з медом, родзинками і маком, а також узвар — компот із сухофруктів з медом. Усього, за звичаєм, у Святвечір подають 12 пісних страв.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428868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85918" y="642918"/>
            <a:ext cx="4572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Святий вечір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72140"/>
            <a:ext cx="6858000" cy="1285860"/>
          </a:xfrm>
        </p:spPr>
        <p:txBody>
          <a:bodyPr/>
          <a:lstStyle/>
          <a:p>
            <a:r>
              <a:rPr lang="uk-UA" b="0" dirty="0" smtClean="0"/>
              <a:t>        А ось 7 січня, на саме Різдво, готують великий родинний стіл. Оскільки піст закінчився, на стіл подають різноманітні м’ясні страви.</a:t>
            </a:r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00306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</TotalTime>
  <Words>550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Звичаї мого роду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Звичаї мого народу</dc:title>
  <dc:creator>Наташа Бондаренко</dc:creator>
  <cp:lastModifiedBy>Ира</cp:lastModifiedBy>
  <cp:revision>11</cp:revision>
  <dcterms:created xsi:type="dcterms:W3CDTF">2013-12-28T10:22:12Z</dcterms:created>
  <dcterms:modified xsi:type="dcterms:W3CDTF">2014-10-30T21:56:31Z</dcterms:modified>
</cp:coreProperties>
</file>