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9754">
            <a:off x="323596" y="1431598"/>
            <a:ext cx="8496944" cy="1800200"/>
          </a:xfrm>
        </p:spPr>
        <p:txBody>
          <a:bodyPr/>
          <a:lstStyle/>
          <a:p>
            <a:r>
              <a:rPr lang="uk-UA" sz="5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Презентація на тему</a:t>
            </a:r>
            <a:r>
              <a:rPr lang="en-US" sz="5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: </a:t>
            </a:r>
            <a:br>
              <a:rPr lang="en-US" sz="5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5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«Чернігівський музей української старовини»</a:t>
            </a:r>
            <a:endParaRPr lang="ru-RU" sz="5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587008">
            <a:off x="4788024" y="5517232"/>
            <a:ext cx="4024536" cy="960512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Підготував учень 9 класу </a:t>
            </a:r>
            <a:b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Антонюк Віктор</a:t>
            </a:r>
            <a:endParaRPr lang="ru-RU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2402">
            <a:off x="395536" y="3212976"/>
            <a:ext cx="4427984" cy="284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224136"/>
          </a:xfrm>
        </p:spPr>
        <p:txBody>
          <a:bodyPr/>
          <a:lstStyle/>
          <a:p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Виставкова робота експонатів музею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412776"/>
            <a:ext cx="6184776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Популяризації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великою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сприяла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виставкова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серпні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1899 р.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присвяченій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</a:t>
            </a:r>
            <a:r>
              <a:rPr lang="en-U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Археологічному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з’їзду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відбувався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Києві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експонувалось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археологічне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Великий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зброї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клейнодів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одягу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всього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понад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300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 яка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представлена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міжнародній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костюмів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Петербурзі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(1902–1903).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Чернігівське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земство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нагороджене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дипломом </a:t>
            </a:r>
            <a:r>
              <a:rPr lang="en-U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ступеня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золотою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медаллю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2232248" cy="17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576064"/>
          </a:xfrm>
        </p:spPr>
        <p:txBody>
          <a:bodyPr/>
          <a:lstStyle/>
          <a:p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Шевченківська колекція музею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908720"/>
            <a:ext cx="4744616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віхою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діяльності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стало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вшанування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пам’яті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Великого Кобзаря.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Маючи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найкращу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найповнішу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шевченківську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лютому 1911 р.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50-річчя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смерті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Т.Г.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експонувались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рукописи,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альбоми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малюнки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портретів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митця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до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надійшов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один портрет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акварельний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написаний ним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заслання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23" y="1196752"/>
            <a:ext cx="3773552" cy="483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152128"/>
          </a:xfrm>
        </p:spPr>
        <p:txBody>
          <a:bodyPr/>
          <a:lstStyle/>
          <a:p>
            <a:r>
              <a:rPr lang="ru-RU" sz="4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Розвиток</a:t>
            </a:r>
            <a:r>
              <a:rPr lang="ru-RU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му</a:t>
            </a:r>
            <a:r>
              <a:rPr lang="uk-UA" sz="4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зею</a:t>
            </a:r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в 10-20 роки ХХ століття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484784"/>
            <a:ext cx="5608712" cy="5040560"/>
          </a:xfrm>
        </p:spPr>
        <p:txBody>
          <a:bodyPr/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1911 р.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підвищився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науковий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напрям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завдяки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Вадиму Львовичу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Модзалевському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став директором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закладу.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книги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Полтавського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суду ХVII ст., “Письма к Ивану Петровичу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Забеле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его вдове (1687–1713)”.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комісія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схвально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поставилася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наукових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розробок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вважаючи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видавати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найцікавіші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документи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музейного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виділяла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щорічно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100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карбованців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8341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05" y="3749534"/>
            <a:ext cx="2834134" cy="26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32656"/>
            <a:ext cx="5320680" cy="6192688"/>
          </a:xfrm>
        </p:spPr>
        <p:txBody>
          <a:bodyPr/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Передбачалось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путівник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музею, але через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директорів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погіршення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 і не вдалось. </a:t>
            </a:r>
            <a:b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жаль,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намітилась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хибна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тенденція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передачі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одного музею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внаслідок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втратилися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надходження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Так, на 1923 р. з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старожитностей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імені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травня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1919 р.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перейменованого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en-U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музей)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передано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1200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90" y="908720"/>
            <a:ext cx="306834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9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5104656" cy="6192688"/>
          </a:xfrm>
        </p:spPr>
        <p:txBody>
          <a:bodyPr/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 ж у 1924 р. при I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Київському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Державному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вирішено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створити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Шевченківський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відділ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для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Катеринослава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Чернігова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повинні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стосуються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Т.Г.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чернігівські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виявили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принциповість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Вони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вважали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“… настоящий случай частичной передачи коллекции одного музея в другой является опасным прецедентом своеобразного “разбазаривания” музеев”,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відстояли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Шевченківське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dirty="0">
                <a:effectLst/>
              </a:rPr>
              <a:t>. 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356992" cy="44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648072"/>
          </a:xfrm>
        </p:spPr>
        <p:txBody>
          <a:bodyPr/>
          <a:lstStyle/>
          <a:p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Висновки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89032" cy="22322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1923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фонди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нараховували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9375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одним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дев’яти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республіканського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державному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утриманні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1923 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унікальний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 став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складовою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Чернігівського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історичного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– одного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9208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194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16090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2088"/>
            <a:ext cx="729081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1008112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Зміст</a:t>
            </a:r>
            <a:endParaRPr lang="ru-RU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 algn="l"/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1.Історія Чернігівського музею української старовини.</a:t>
            </a:r>
            <a:b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2.Експозиція </a:t>
            </a:r>
            <a:r>
              <a:rPr lang="uk-UA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Чернігівського музею української </a:t>
            </a: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старовини.       3.Виставкова </a:t>
            </a:r>
            <a:r>
              <a:rPr lang="uk-UA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робота експонатів </a:t>
            </a: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музею.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/>
            </a:r>
            <a:b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4.</a:t>
            </a: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Шевченківська </a:t>
            </a:r>
            <a:r>
              <a:rPr lang="uk-UA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колекція </a:t>
            </a: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музею.</a:t>
            </a:r>
            <a:r>
              <a:rPr lang="uk-UA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/>
            </a:r>
            <a:br>
              <a:rPr lang="uk-UA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5.Розвиток музею в 10-20 роки ХХ століття.</a:t>
            </a:r>
            <a:b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uk-UA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6.Висновки.</a:t>
            </a:r>
          </a:p>
        </p:txBody>
      </p:sp>
    </p:spTree>
    <p:extLst>
      <p:ext uri="{BB962C8B-B14F-4D97-AF65-F5344CB8AC3E}">
        <p14:creationId xmlns:p14="http://schemas.microsoft.com/office/powerpoint/2010/main" val="25954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38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17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8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06904">
            <a:off x="308703" y="2409662"/>
            <a:ext cx="8496944" cy="1728192"/>
          </a:xfrm>
        </p:spPr>
        <p:txBody>
          <a:bodyPr/>
          <a:lstStyle/>
          <a:p>
            <a:r>
              <a:rPr lang="en-US" sz="96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stellar" pitchFamily="18" charset="0"/>
              </a:rPr>
              <a:t>The end</a:t>
            </a:r>
            <a:endParaRPr lang="ru-RU" sz="96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152128"/>
          </a:xfrm>
        </p:spPr>
        <p:txBody>
          <a:bodyPr/>
          <a:lstStyle/>
          <a:p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Історія </a:t>
            </a:r>
            <a:r>
              <a:rPr lang="uk-UA" sz="4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стоворення</a:t>
            </a:r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Чернігівського </a:t>
            </a:r>
            <a:r>
              <a:rPr lang="uk-UA" sz="4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музю</a:t>
            </a:r>
            <a:r>
              <a:rPr lang="uk-UA" sz="40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4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української старовини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484784"/>
            <a:ext cx="5608712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1906 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 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Чернігові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відкрито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старожитностей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1906 р.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присвоєне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ім’я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фундатора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мецената,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колекціонера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власника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унікального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спадщини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Т.Г.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роки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витрачаючи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утримання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маєтку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поповнення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благодійні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змушений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прийняти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важке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себе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рішення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улюблену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Качанівку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11" y="1772816"/>
            <a:ext cx="2760255" cy="346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32656"/>
            <a:ext cx="5392688" cy="612068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хвилювала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доля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унікального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сприймав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приватну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власність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тому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розважливо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обирав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довірити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надбання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порадою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знавця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О.М.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Лазаревського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Василь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Васильович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зупинився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Чернігівському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губернському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земстві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Наприкінці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1896 р.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заяві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писав: “Составленный мною в течение всей моей жизни музей местных древностей я желал бы, для верного сохранения их, передать в собственность и заведывание Черниговскому Губернскому земству…”.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01" y="692696"/>
            <a:ext cx="30384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0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32656"/>
            <a:ext cx="5752728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Пропозиція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схвально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сприйнята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губернським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земським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зібранням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відбулося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24 лютого 1897 р.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оцінкою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професора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В.Б. Антоновича,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вартість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складала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вісімдесят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карбованців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іншими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джерелами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сотень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Протягом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вирішувалось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приміщення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музею.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Згодом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запропоновано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пристосувати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ремісничу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майстерню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сирітського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знаходився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Смоленській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вулиці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далеко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центру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1901 року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повністю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завершені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будівельні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Тривалий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йшла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опису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залучені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Борис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Дмитрович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Миколаївна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Грінченки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55341"/>
            <a:ext cx="2585864" cy="27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59138"/>
            <a:ext cx="2585864" cy="25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3131840" y="333375"/>
            <a:ext cx="5680373" cy="6191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запропонували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безкоштовно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каталог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той час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видано два каталоги: “Каталог предметов малорусской старины и редкостей коллекции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Выпуск I Шевченко” (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Київ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1893) і “Каталог украинских древностей коллекции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(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Київ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1898). </a:t>
            </a:r>
            <a:r>
              <a:rPr lang="ru-RU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Безпосередню</a:t>
            </a:r>
            <a:r>
              <a:rPr lang="ru-RU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участь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підготовці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видань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взяли О.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Лазаревський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М.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Біляшівський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стосується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Шевченківської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 за словами С.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Уманця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досягає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повноти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багатства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вже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матиме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зібрання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присвяченого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.” </a:t>
            </a:r>
            <a:b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1124744"/>
            <a:ext cx="27717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1152127"/>
          </a:xfrm>
        </p:spPr>
        <p:txBody>
          <a:bodyPr/>
          <a:lstStyle/>
          <a:p>
            <a:r>
              <a:rPr lang="uk-UA" sz="40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Експозиція Чернігівського музею української старовини</a:t>
            </a:r>
            <a:endParaRPr lang="ru-RU" sz="4000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89032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старожитностей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складався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почасти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вестибюля. Про те,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вигляд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експозиція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згадував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автор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нарису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музей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Уманець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“Из высокого и узкого вестибюля, где помещается большой библиотечный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шкап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 несколько пушек, проникаем через стеклянные двери в помещение собственно музея. Оно состоит из двух средней величины комнат, уставленных витринами, увешанных портретами, которые первыми привлекают взор… Все содержимое музея само собою разделяется на 6 отделов, из которых 4 представляют коллекции, соответствующие эпохам: доисторической, великокняжеской, казацкой и новейшей местной истории; первый отдел, всецело приурочивающийся к единой личности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собственно входит, как часть, в предыдущий, но, думается нам, по своему богатству и значению, должен быть выделен в самостоятельный… ”</a:t>
            </a:r>
          </a:p>
        </p:txBody>
      </p:sp>
    </p:spTree>
    <p:extLst>
      <p:ext uri="{BB962C8B-B14F-4D97-AF65-F5344CB8AC3E}">
        <p14:creationId xmlns:p14="http://schemas.microsoft.com/office/powerpoint/2010/main" val="1752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6544816" cy="619268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привертали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знахідки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первісного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чудові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Київської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розкопок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Княжої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Канева.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найбільше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захоплення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викликали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козацькі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старожитності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шаблі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портрети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гетьманів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Богдана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Хмельницького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Мазепи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гадяцьких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полковників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М. Милорадовича та І.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Чарниша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колекція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клейнодів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універсалів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b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грошові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пожертви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почали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надходити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українських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старожитностей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одразу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Продовжувала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збагачуватись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Шевченкіана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музею. О.М.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Білозерська-Куліш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передала три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офорти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Т.Г.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автографами, Н.І.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подарувала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рукописи,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належали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діду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Д.Л.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Мордовцеву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79" y="548680"/>
            <a:ext cx="1907958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79" y="3573016"/>
            <a:ext cx="1907958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3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32656"/>
            <a:ext cx="6264696" cy="619268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популярність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свідчать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на початок 1902 р.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фондів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надійшло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139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за 1906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пожертви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надійшли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38, а за 1911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понад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сорока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осіб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в 1912–1913 роках –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понад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50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пожертв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кожному.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серпні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1919 р. родина М.М.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Коцюбинського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передала до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літературний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68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рукописів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нотатками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автора,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листування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бібліотеку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меблі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не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вивозити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експонати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Чернігова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влаштувати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окрему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експозицію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присвячену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видатному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українському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митцю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Спадкоємці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І.С.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Нечуя-Левицького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висловили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бажання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В.В.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Тарновського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зберігались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рукописи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письменника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Престиж музею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настільки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великим,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передати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сімейні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реліквії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родинні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архіви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вважалося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почесною</a:t>
            </a:r>
            <a:r>
              <a:rPr lang="ru-RU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справою.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78" y="332656"/>
            <a:ext cx="21062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78" y="3373099"/>
            <a:ext cx="2106234" cy="309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</TotalTime>
  <Words>935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Default Theme</vt:lpstr>
      <vt:lpstr>Презентація на тему:  «Чернігівський музей української старовини»</vt:lpstr>
      <vt:lpstr>Зміст</vt:lpstr>
      <vt:lpstr>Історія стоворення Чернігівського музю української старовини</vt:lpstr>
      <vt:lpstr>Презентация PowerPoint</vt:lpstr>
      <vt:lpstr>Презентация PowerPoint</vt:lpstr>
      <vt:lpstr>Презентация PowerPoint</vt:lpstr>
      <vt:lpstr>Експозиція Чернігівського музею української старовини</vt:lpstr>
      <vt:lpstr>Презентация PowerPoint</vt:lpstr>
      <vt:lpstr>Презентация PowerPoint</vt:lpstr>
      <vt:lpstr>Виставкова робота експонатів музею</vt:lpstr>
      <vt:lpstr>Шевченківська колекція музею</vt:lpstr>
      <vt:lpstr>Розвиток музею в 10-20 роки ХХ століття</vt:lpstr>
      <vt:lpstr>Презентация PowerPoint</vt:lpstr>
      <vt:lpstr>Презентация PowerPoint</vt:lpstr>
      <vt:lpstr>Висновки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“Mузеї України XIX століття»</dc:title>
  <dc:creator>Пользователь Windows</dc:creator>
  <cp:lastModifiedBy>User</cp:lastModifiedBy>
  <cp:revision>10</cp:revision>
  <dcterms:created xsi:type="dcterms:W3CDTF">2014-04-28T14:26:42Z</dcterms:created>
  <dcterms:modified xsi:type="dcterms:W3CDTF">2015-04-29T07:18:56Z</dcterms:modified>
</cp:coreProperties>
</file>