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90" r:id="rId34"/>
    <p:sldId id="291" r:id="rId35"/>
    <p:sldId id="28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D6A1B-6395-4E9D-BCF0-4995BA5B33CA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4FD24-B6A4-41BF-A01A-E60D008CD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6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9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1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3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0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9.jpeg" Type="http://schemas.openxmlformats.org/officeDocument/2006/relationships/image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31.xml.rels><?xml version="1.0" encoding="UTF-8" standalone="yes" ?><Relationships xmlns="http://schemas.openxmlformats.org/package/2006/relationships"><Relationship Id="rId3" Target="../media/image5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3.jpeg" Type="http://schemas.openxmlformats.org/officeDocument/2006/relationships/image"/><Relationship Id="rId5" Target="../media/image52.jpeg" Type="http://schemas.openxmlformats.org/officeDocument/2006/relationships/image"/><Relationship Id="rId4" Target="../media/image51.jpeg" Type="http://schemas.openxmlformats.org/officeDocument/2006/relationships/image"/></Relationships>
</file>

<file path=ppt/slides/_rels/slide32.xml.rels><?xml version="1.0" encoding="UTF-8" standalone="yes" ?><Relationships xmlns="http://schemas.openxmlformats.org/package/2006/relationships"><Relationship Id="rId3" Target="../media/image5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3.xml.rels><?xml version="1.0" encoding="UTF-8" standalone="yes" ?><Relationships xmlns="http://schemas.openxmlformats.org/package/2006/relationships"><Relationship Id="rId3" Target="../media/image5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6.jpeg" Type="http://schemas.openxmlformats.org/officeDocument/2006/relationships/image"/></Relationships>
</file>

<file path=ppt/slides/_rels/slide34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5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-142900"/>
            <a:ext cx="7772400" cy="2928935"/>
          </a:xfrm>
        </p:spPr>
        <p:txBody>
          <a:bodyPr>
            <a:noAutofit/>
          </a:bodyPr>
          <a:lstStyle/>
          <a:p>
            <a:r>
              <a:rPr lang="uk-UA" sz="8800" i="1" dirty="0" smtClean="0">
                <a:latin typeface="Bookman Old Style" pitchFamily="18" charset="0"/>
              </a:rPr>
              <a:t>Природні зони Африки</a:t>
            </a:r>
            <a:endParaRPr lang="ru-RU" sz="8800" i="1" dirty="0">
              <a:latin typeface="Bookman Old Style" pitchFamily="18" charset="0"/>
            </a:endParaRPr>
          </a:p>
        </p:txBody>
      </p:sp>
      <p:pic>
        <p:nvPicPr>
          <p:cNvPr id="1026" name="Picture 2" descr="АФРИ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4508056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uk-UA" sz="6000" dirty="0" smtClean="0">
                <a:latin typeface="Bookman Old Style" pitchFamily="18" charset="0"/>
              </a:rPr>
              <a:t>Кавове дерево</a:t>
            </a:r>
            <a:endParaRPr lang="ru-RU" sz="6000" dirty="0"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4303192" cy="322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357298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4679188" cy="311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Bookman Old Style" pitchFamily="18" charset="0"/>
              </a:rPr>
              <a:t>Банан – трав</a:t>
            </a:r>
            <a:r>
              <a:rPr lang="en-US" dirty="0" smtClean="0">
                <a:latin typeface="Bookman Old Style" pitchFamily="18" charset="0"/>
              </a:rPr>
              <a:t>’</a:t>
            </a:r>
            <a:r>
              <a:rPr lang="uk-UA" dirty="0" err="1" smtClean="0">
                <a:latin typeface="Bookman Old Style" pitchFamily="18" charset="0"/>
              </a:rPr>
              <a:t>яниста</a:t>
            </a:r>
            <a:r>
              <a:rPr lang="uk-UA" dirty="0" smtClean="0">
                <a:latin typeface="Bookman Old Style" pitchFamily="18" charset="0"/>
              </a:rPr>
              <a:t> рослина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5844116" cy="438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928934"/>
            <a:ext cx="5715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214282" y="214290"/>
            <a:ext cx="5572132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172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0"/>
            <a:ext cx="5214974" cy="1142984"/>
          </a:xfrm>
        </p:spPr>
        <p:txBody>
          <a:bodyPr>
            <a:normAutofit/>
          </a:bodyPr>
          <a:lstStyle/>
          <a:p>
            <a:r>
              <a:rPr dirty="0" lang="uk-UA" smtClean="0" sz="4800">
                <a:latin charset="0" pitchFamily="18" typeface="Bookman Old Style"/>
              </a:rPr>
              <a:t>Олійна пальма</a:t>
            </a:r>
            <a:endParaRPr dirty="0" lang="ru-RU" sz="4800">
              <a:latin charset="0" pitchFamily="18" typeface="Bookman Old Style"/>
            </a:endParaRPr>
          </a:p>
        </p:txBody>
      </p:sp>
      <p:pic>
        <p:nvPicPr>
          <p:cNvPr id="7171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4786314" cy="3571900"/>
          </a:xfrm>
          <a:prstGeom prst="ellipse">
            <a:avLst/>
          </a:prstGeom>
          <a:ln cap="rnd" w="63500">
            <a:solidFill>
              <a:srgbClr val="333333"/>
            </a:solidFill>
          </a:ln>
          <a:effectLst>
            <a:outerShdw blurRad="381000" dir="5400000" dist="29210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h="31750" w="95250"/>
            <a:contourClr>
              <a:srgbClr val="333333"/>
            </a:contourClr>
          </a:sp3d>
        </p:spPr>
      </p:pic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0" y="428604"/>
            <a:ext cx="5214942" cy="4286280"/>
          </a:xfrm>
          <a:prstGeom prst="ellipse">
            <a:avLst/>
          </a:prstGeom>
          <a:ln cap="rnd" w="63500">
            <a:solidFill>
              <a:srgbClr val="333333"/>
            </a:solidFill>
          </a:ln>
          <a:effectLst>
            <a:outerShdw blurRad="381000" dir="5400000" dist="29210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h="31750" w="952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uk-UA" smtClean="0">
                <a:latin charset="0" pitchFamily="18" typeface="Bookman Old Style"/>
              </a:rPr>
              <a:t>Гепард – самий швидкий звір </a:t>
            </a:r>
            <a:endParaRPr dirty="0" lang="ru-RU">
              <a:latin charset="0" pitchFamily="18" typeface="Bookman Old Style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/>
          <a:srcRect r="19"/>
          <a:stretch>
            <a:fillRect/>
          </a:stretch>
        </p:blipFill>
        <p:spPr bwMode="auto">
          <a:xfrm>
            <a:off x="142844" y="1285860"/>
            <a:ext cx="435208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572000" y="2500306"/>
            <a:ext cx="445773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uk-UA" sz="8000" dirty="0" smtClean="0">
                <a:latin typeface="Bookman Old Style" pitchFamily="18" charset="0"/>
              </a:rPr>
              <a:t>Горила</a:t>
            </a:r>
            <a:endParaRPr lang="ru-RU" sz="8000" dirty="0">
              <a:latin typeface="Bookman Old Style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60722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dirty="0" smtClean="0">
                <a:latin typeface="Bookman Old Style" pitchFamily="18" charset="0"/>
              </a:rPr>
              <a:t>Шимпанзе</a:t>
            </a:r>
            <a:endParaRPr lang="ru-RU" sz="8000" dirty="0">
              <a:latin typeface="Bookman Old Style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36"/>
            <a:ext cx="602861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uk-UA" sz="7200" dirty="0" smtClean="0">
                <a:latin typeface="Bookman Old Style" pitchFamily="18" charset="0"/>
              </a:rPr>
              <a:t>Бегемот</a:t>
            </a:r>
            <a:endParaRPr lang="ru-RU" sz="7200" dirty="0">
              <a:latin typeface="Bookman Old Style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5929322" cy="3952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3857652" cy="278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4290"/>
            <a:ext cx="4081101" cy="2652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071810"/>
            <a:ext cx="430895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071810"/>
            <a:ext cx="42962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071678"/>
            <a:ext cx="3012723" cy="159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-29172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dirty="0" err="1" lang="uk-UA" smtClean="0" sz="5400">
                <a:latin charset="0" pitchFamily="18" typeface="Bookman Old Style"/>
              </a:rPr>
              <a:t>Саванни</a:t>
            </a:r>
            <a:r>
              <a:rPr dirty="0" lang="uk-UA" smtClean="0" sz="5400">
                <a:latin charset="0" pitchFamily="18" typeface="Bookman Old Style"/>
              </a:rPr>
              <a:t> та рідколісся </a:t>
            </a:r>
            <a:endParaRPr dirty="0" lang="ru-RU" sz="5400">
              <a:latin charset="0" pitchFamily="18" typeface="Bookman Old Style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/>
          <a:srcRect r="21"/>
          <a:stretch>
            <a:fillRect/>
          </a:stretch>
        </p:blipFill>
        <p:spPr bwMode="auto">
          <a:xfrm>
            <a:off x="214282" y="1214422"/>
            <a:ext cx="8929718" cy="459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Мета уроку: 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Освітня -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закріпити поняття «природні зони», показати різноманітність природних зон Африки, їх залежність від клімату, показати особливості природи екваторіальних лісів, саван і пустель, дати характеристику клімату,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грунтів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цих зон, вплив людини на природу;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Розвиваюча -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продовжити формування пізнавальної активності учнів, вміння самостійно здобувати знання, розширити кругозір дітей, залучити до урок за допомогою гри, формування вмінь працювати з картою, аналізувати, робити висновки;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Виховн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почуття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яке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зацікавлене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артистичних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здібностей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географії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-29172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uk-UA" sz="5400" dirty="0" err="1" smtClean="0">
                <a:latin typeface="Bookman Old Style" pitchFamily="18" charset="0"/>
              </a:rPr>
              <a:t>Ватуссі</a:t>
            </a:r>
            <a:r>
              <a:rPr lang="uk-UA" sz="5400" dirty="0" smtClean="0">
                <a:latin typeface="Bookman Old Style" pitchFamily="18" charset="0"/>
              </a:rPr>
              <a:t> </a:t>
            </a:r>
            <a:endParaRPr lang="ru-RU" sz="5400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8143932" cy="542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Bookman Old Style" pitchFamily="18" charset="0"/>
              </a:rPr>
              <a:t>Баобаб – священний символ Африки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357694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dirty="0" smtClean="0">
                <a:latin typeface="Bookman Old Style" pitchFamily="18" charset="0"/>
              </a:rPr>
              <a:t>Зонтична акація</a:t>
            </a:r>
            <a:endParaRPr lang="ru-RU" sz="6600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r>
              <a:rPr dirty="0" lang="uk-UA" smtClean="0" sz="6600">
                <a:latin charset="0" pitchFamily="18" typeface="Bookman Old Style"/>
              </a:rPr>
              <a:t>Слонова трава</a:t>
            </a:r>
            <a:endParaRPr dirty="0" lang="ru-RU" sz="6600">
              <a:latin charset="0" pitchFamily="18" typeface="Bookman Old Style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/>
          <a:srcRect t="-2153"/>
          <a:stretch>
            <a:fillRect/>
          </a:stretch>
        </p:blipFill>
        <p:spPr bwMode="auto">
          <a:xfrm>
            <a:off x="357158" y="1357298"/>
            <a:ext cx="28575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00174"/>
            <a:ext cx="5619763" cy="42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latin typeface="Bookman Old Style" pitchFamily="18" charset="0"/>
              </a:rPr>
              <a:t>Африканський слон</a:t>
            </a:r>
            <a:endParaRPr lang="ru-RU" sz="6000" dirty="0"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Autofit/>
          </a:bodyPr>
          <a:lstStyle/>
          <a:p>
            <a:r>
              <a:rPr lang="uk-UA" sz="7200" dirty="0" smtClean="0">
                <a:latin typeface="Bookman Old Style" pitchFamily="18" charset="0"/>
              </a:rPr>
              <a:t>Жирафи</a:t>
            </a:r>
            <a:endParaRPr lang="ru-RU" sz="7200" dirty="0"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4981750" cy="374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9117" y="2928934"/>
            <a:ext cx="4764883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r>
              <a:rPr lang="uk-UA" sz="6000" dirty="0" smtClean="0">
                <a:latin typeface="Bookman Old Style" pitchFamily="18" charset="0"/>
              </a:rPr>
              <a:t>Трубкозуб</a:t>
            </a:r>
            <a:endParaRPr lang="ru-RU" sz="6000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418749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286124"/>
            <a:ext cx="5118855" cy="340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/>
          </a:bodyPr>
          <a:lstStyle/>
          <a:p>
            <a:r>
              <a:rPr lang="uk-UA" sz="4800" dirty="0" smtClean="0">
                <a:latin typeface="Bookman Old Style" pitchFamily="18" charset="0"/>
              </a:rPr>
              <a:t>Африканський страус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71546"/>
            <a:ext cx="42356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928934"/>
            <a:ext cx="47958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Autofit/>
          </a:bodyPr>
          <a:lstStyle/>
          <a:p>
            <a:r>
              <a:rPr lang="uk-UA" sz="8000" dirty="0" smtClean="0">
                <a:latin typeface="Bookman Old Style" pitchFamily="18" charset="0"/>
              </a:rPr>
              <a:t>Носоріг</a:t>
            </a:r>
            <a:endParaRPr lang="ru-RU" sz="8000" dirty="0"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60197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dirty="0" lang="uk-UA" smtClean="0" sz="7200">
                <a:latin charset="0" pitchFamily="18" typeface="Bookman Old Style"/>
              </a:rPr>
              <a:t>Лев – цар звірів</a:t>
            </a:r>
            <a:endParaRPr dirty="0" lang="ru-RU" sz="7200">
              <a:latin charset="0" pitchFamily="18" typeface="Bookman Old Style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785786" y="1714488"/>
            <a:ext cx="46429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Епіграф:  </a:t>
            </a:r>
            <a:endParaRPr lang="en-US" sz="4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«Африка — невиліковна пристрасть: вдих­неш пил її червоної землі (латериту), почуєш багатого­лосий бій тамтамів... і важко буде повертатися з цього таємничого світу.  Зустрівшись віч-на-віч із цим незвичайним континен­том, часом віриш у правдоподібність правдоподібних легенд і сказань, у дійсність казок, що з дитинства за­хопили уяву»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                                                        </a:t>
            </a:r>
            <a:r>
              <a:rPr lang="uk-UA" dirty="0" smtClean="0"/>
              <a:t>В.</a:t>
            </a:r>
            <a:r>
              <a:rPr lang="uk-UA" dirty="0" err="1" smtClean="0"/>
              <a:t>Корочанцев</a:t>
            </a:r>
            <a:r>
              <a:rPr lang="uk-UA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4143404" cy="31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42852"/>
            <a:ext cx="4500558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143248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214686"/>
            <a:ext cx="4460882" cy="295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857628"/>
            <a:ext cx="382703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42852"/>
            <a:ext cx="2571768" cy="3852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42852"/>
            <a:ext cx="3381371" cy="383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28625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Пустеля Африки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928670"/>
            <a:ext cx="771527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lang="ru-RU" smtClean="0">
                <a:latin charset="0" pitchFamily="18" typeface="Times New Roman"/>
                <a:cs charset="0" pitchFamily="18" typeface="Times New Roman"/>
              </a:rPr>
              <a:t>місцеві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>
                <a:latin charset="0" pitchFamily="18" typeface="Times New Roman"/>
                <a:cs charset="0" pitchFamily="18" typeface="Times New Roman"/>
              </a:rPr>
              <a:t>жителі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- туареги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35719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4"/>
          <a:srcRect b="25"/>
          <a:stretch>
            <a:fillRect/>
          </a:stretch>
        </p:blipFill>
        <p:spPr bwMode="auto">
          <a:xfrm>
            <a:off x="3929058" y="1428736"/>
            <a:ext cx="500126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Оазис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66675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73" y="0"/>
            <a:ext cx="9158473" cy="688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15"/>
            <a:ext cx="8401080" cy="4214842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88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uk-UA" sz="8800" dirty="0" err="1" smtClean="0">
                <a:latin typeface="Bookman Old Style" pitchFamily="18" charset="0"/>
              </a:rPr>
              <a:t>Допобачення</a:t>
            </a:r>
            <a:r>
              <a:rPr lang="uk-UA" sz="8800" dirty="0" smtClean="0">
                <a:latin typeface="Bookman Old Style" pitchFamily="18" charset="0"/>
              </a:rPr>
              <a:t>!</a:t>
            </a:r>
            <a:endParaRPr lang="ru-RU" sz="8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5100" b="1" i="1" dirty="0" smtClean="0">
                <a:latin typeface="Times New Roman" pitchFamily="18" charset="0"/>
                <a:cs typeface="Times New Roman" pitchFamily="18" charset="0"/>
              </a:rPr>
              <a:t>1.  РОЗМИНКА.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Завдання: швидко відповідати на запитання: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1. Площа материка 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2. В основі материка Африка залягає давня….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3.  За рельєфом    материк  поділяється на …    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4. На півночі розташовані молоді гори 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5. На розподіл  температур та опадів на материку впливає 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6. Річки Африки належать до басейнів …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7. Найбільша річка Африки і світу ….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8. Найбільше озеро материка 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2. МАТЕМАТИКА  географічна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 Знайдіть  суму цифри площі Африки.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2.  до цієї цифри додайте кількість материків на Землі.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3. від отриманої цифри відніміть кількість океанів, що омивають Африку.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4. отриману цифру поділіть на кількість морів, що омивають материк Африку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5. до цієї цифри додайте цифру - місце, що займає африканський материк за площею.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en-US" sz="2200" b="1" i="1" dirty="0" smtClean="0"/>
              <a:t/>
            </a:r>
            <a:br>
              <a:rPr lang="en-US" sz="2200" b="1" i="1" dirty="0" smtClean="0"/>
            </a:br>
            <a:r>
              <a:rPr lang="en-US" sz="2200" b="1" i="1" dirty="0" smtClean="0"/>
              <a:t/>
            </a:r>
            <a:br>
              <a:rPr lang="en-US" sz="2200" b="1" i="1" dirty="0" smtClean="0"/>
            </a:br>
            <a:r>
              <a:rPr lang="uk-UA" sz="3100" b="1" i="1" dirty="0" smtClean="0">
                <a:latin typeface="Times New Roman" pitchFamily="18" charset="0"/>
                <a:cs typeface="Times New Roman" pitchFamily="18" charset="0"/>
              </a:rPr>
              <a:t>3.КАРТОГРАФІЧНЕ ЗАВДАННЯ :</a:t>
            </a:r>
            <a:r>
              <a:rPr lang="en-US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b="1" i="1" dirty="0" smtClean="0">
                <a:latin typeface="Times New Roman" pitchFamily="18" charset="0"/>
                <a:cs typeface="Times New Roman" pitchFamily="18" charset="0"/>
              </a:rPr>
              <a:t> « Навколо Африки за 2 хвилини »  </a:t>
            </a:r>
            <a:r>
              <a:rPr lang="en-US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географічний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ланцюжок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м. Рас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–Енгела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Середземне море  – Гібралтарська протока  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Канарська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течія-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Канарські острови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-Атлантичний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океан – м.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Альмаді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 Гвінейська течія –- Гвінейська затока – Бенгальська течія –  м. Доброї Надії   - м.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Агульяс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-  Течія мису Голкового  – Індійський океан – Мозамбіцька протока – о.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Магадаскар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Коморські острові -  Сомалійська течія -  Аденська затока – Червоне море  – Суецький канал – Середземне море.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9917" y="0"/>
            <a:ext cx="9213918" cy="692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03_Кар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6432" y="642917"/>
            <a:ext cx="9200432" cy="621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857232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0070C0"/>
                </a:solidFill>
                <a:latin typeface="Bookman Old Style" pitchFamily="18" charset="0"/>
              </a:rPr>
              <a:t>Природні зони</a:t>
            </a:r>
            <a:endParaRPr lang="ru-RU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643314"/>
            <a:ext cx="2714644" cy="2500330"/>
          </a:xfrm>
          <a:solidFill>
            <a:srgbClr val="92D050"/>
          </a:solidFill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>
              <a:spcBef>
                <a:spcPct val="50000"/>
              </a:spcBef>
            </a:pPr>
            <a:r>
              <a:rPr lang="uk-UA" b="1" i="1" dirty="0" err="1" smtClean="0">
                <a:solidFill>
                  <a:srgbClr val="000000"/>
                </a:solidFill>
              </a:rPr>
              <a:t>Твердолисті</a:t>
            </a:r>
            <a:r>
              <a:rPr lang="uk-UA" b="1" i="1" dirty="0" smtClean="0">
                <a:solidFill>
                  <a:srgbClr val="000000"/>
                </a:solidFill>
              </a:rPr>
              <a:t> вічнозелені ліси та чагарники</a:t>
            </a:r>
          </a:p>
          <a:p>
            <a:pPr>
              <a:spcBef>
                <a:spcPct val="50000"/>
              </a:spcBef>
            </a:pPr>
            <a:r>
              <a:rPr lang="uk-UA" b="1" i="1" dirty="0" smtClean="0">
                <a:solidFill>
                  <a:srgbClr val="000000"/>
                </a:solidFill>
              </a:rPr>
              <a:t>Області висотної поясності</a:t>
            </a:r>
          </a:p>
          <a:p>
            <a:pPr>
              <a:spcBef>
                <a:spcPct val="50000"/>
              </a:spcBef>
            </a:pPr>
            <a:r>
              <a:rPr lang="uk-UA" b="1" i="1" dirty="0" smtClean="0">
                <a:solidFill>
                  <a:srgbClr val="000000"/>
                </a:solidFill>
              </a:rPr>
              <a:t>Пустелі та напівпустелі</a:t>
            </a:r>
            <a:endParaRPr lang="uk-UA" sz="1600" b="1" i="1" dirty="0" smtClean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uk-UA" b="1" i="1" dirty="0" smtClean="0">
                <a:solidFill>
                  <a:srgbClr val="000000"/>
                </a:solidFill>
              </a:rPr>
              <a:t>Савани та рідколісся</a:t>
            </a:r>
          </a:p>
          <a:p>
            <a:pPr>
              <a:spcBef>
                <a:spcPct val="50000"/>
              </a:spcBef>
            </a:pPr>
            <a:r>
              <a:rPr lang="uk-UA" b="1" i="1" dirty="0" smtClean="0">
                <a:solidFill>
                  <a:srgbClr val="000000"/>
                </a:solidFill>
              </a:rPr>
              <a:t>Перемінно-вологі ліси</a:t>
            </a:r>
          </a:p>
          <a:p>
            <a:pPr>
              <a:spcBef>
                <a:spcPct val="50000"/>
              </a:spcBef>
            </a:pPr>
            <a:r>
              <a:rPr lang="uk-UA" b="1" i="1" dirty="0" smtClean="0">
                <a:solidFill>
                  <a:srgbClr val="000000"/>
                </a:solidFill>
              </a:rPr>
              <a:t>Вологі екваторіальні</a:t>
            </a:r>
          </a:p>
          <a:p>
            <a:endParaRPr lang="ru-RU" dirty="0"/>
          </a:p>
        </p:txBody>
      </p:sp>
      <p:pic>
        <p:nvPicPr>
          <p:cNvPr id="6" name="Picture 19" descr="giraffe_EMTOayc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642918"/>
            <a:ext cx="2446338" cy="2446338"/>
          </a:xfrm>
          <a:prstGeom prst="rect">
            <a:avLst/>
          </a:prstGeom>
          <a:noFill/>
        </p:spPr>
      </p:pic>
      <p:pic>
        <p:nvPicPr>
          <p:cNvPr id="10" name="Picture 21" descr="1365580203_0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3592" y="3071810"/>
            <a:ext cx="2860408" cy="1916788"/>
          </a:xfrm>
          <a:prstGeom prst="rect">
            <a:avLst/>
          </a:prstGeom>
          <a:noFill/>
        </p:spPr>
      </p:pic>
      <p:pic>
        <p:nvPicPr>
          <p:cNvPr id="11" name="Picture 23" descr="5679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6490" y="5000636"/>
            <a:ext cx="2617510" cy="1695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5"/>
            <a:ext cx="9143999" cy="68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14810" cy="2571744"/>
          </a:xfrm>
        </p:spPr>
        <p:txBody>
          <a:bodyPr>
            <a:normAutofit/>
          </a:bodyPr>
          <a:lstStyle/>
          <a:p>
            <a:r>
              <a:rPr dirty="0" err="1" lang="uk-UA" smtClean="0" sz="5400">
                <a:latin charset="0" pitchFamily="18" typeface="Bookman Old Style"/>
              </a:rPr>
              <a:t>Еквато-ріальні</a:t>
            </a:r>
            <a:r>
              <a:rPr dirty="0" lang="uk-UA" smtClean="0" sz="5400">
                <a:latin charset="0" pitchFamily="18" typeface="Bookman Old Style"/>
              </a:rPr>
              <a:t> ліси</a:t>
            </a:r>
            <a:endParaRPr dirty="0" lang="ru-RU" sz="5400">
              <a:latin charset="0" pitchFamily="18" typeface="Bookman Old Style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42844" y="2714620"/>
            <a:ext cx="521494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42852"/>
            <a:ext cx="4429124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40" cy="686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Bookman Old Style" pitchFamily="18" charset="0"/>
              </a:rPr>
              <a:t>Маленький народ Африки </a:t>
            </a:r>
            <a:r>
              <a:rPr lang="uk-UA" dirty="0" err="1" smtClean="0">
                <a:latin typeface="Bookman Old Style" pitchFamily="18" charset="0"/>
              </a:rPr>
              <a:t>“Пігмеї”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2000240"/>
            <a:ext cx="483580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428868"/>
            <a:ext cx="4000496" cy="4286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474</Words>
  <Application>Microsoft Office PowerPoint</Application>
  <PresentationFormat>Экран (4:3)</PresentationFormat>
  <Paragraphs>58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Природні зони Африки</vt:lpstr>
      <vt:lpstr>Слайд 2</vt:lpstr>
      <vt:lpstr>Слайд 3</vt:lpstr>
      <vt:lpstr>Слайд 4</vt:lpstr>
      <vt:lpstr>2. МАТЕМАТИКА  географічна   </vt:lpstr>
      <vt:lpstr>  3.КАРТОГРАФІЧНЕ ЗАВДАННЯ :  « Навколо Африки за 2 хвилини »   ( географічний  ланцюжок) </vt:lpstr>
      <vt:lpstr>Природні зони</vt:lpstr>
      <vt:lpstr>Еквато-ріальні ліси</vt:lpstr>
      <vt:lpstr>Маленький народ Африки “Пігмеї”</vt:lpstr>
      <vt:lpstr>Кавове дерево</vt:lpstr>
      <vt:lpstr>Банан – трав’яниста рослина</vt:lpstr>
      <vt:lpstr>Слайд 12</vt:lpstr>
      <vt:lpstr>Олійна пальма</vt:lpstr>
      <vt:lpstr>Гепард – самий швидкий звір </vt:lpstr>
      <vt:lpstr>Горила</vt:lpstr>
      <vt:lpstr>Шимпанзе</vt:lpstr>
      <vt:lpstr>Бегемот</vt:lpstr>
      <vt:lpstr>Слайд 18</vt:lpstr>
      <vt:lpstr>Саванни та рідколісся </vt:lpstr>
      <vt:lpstr>Ватуссі </vt:lpstr>
      <vt:lpstr>Баобаб – священний символ Африки</vt:lpstr>
      <vt:lpstr>Зонтична акація</vt:lpstr>
      <vt:lpstr>Слонова трава</vt:lpstr>
      <vt:lpstr>Африканський слон</vt:lpstr>
      <vt:lpstr>Жирафи</vt:lpstr>
      <vt:lpstr>Трубкозуб</vt:lpstr>
      <vt:lpstr>Африканський страус</vt:lpstr>
      <vt:lpstr>Носоріг</vt:lpstr>
      <vt:lpstr>Лев – цар звірів</vt:lpstr>
      <vt:lpstr>Слайд 30</vt:lpstr>
      <vt:lpstr>Слайд 31</vt:lpstr>
      <vt:lpstr>Пустеля Африки</vt:lpstr>
      <vt:lpstr>місцеві жителі - туареги</vt:lpstr>
      <vt:lpstr>Оазис</vt:lpstr>
      <vt:lpstr>Слайд 35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Природні зони Африки</dc:title>
  <dc:creator>Admin</dc:creator>
  <cp:lastModifiedBy>Admin</cp:lastModifiedBy>
  <cp:revision>27</cp:revision>
  <dcterms:created xsi:type="dcterms:W3CDTF">2014-11-21T19:12:02Z</dcterms:created>
  <dcterms:modified xsi:type="dcterms:W3CDTF">2014-12-09T19:28:42Z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2004473</vt:lpwstr>
  </property>
  <property fmtid="{D5CDD505-2E9C-101B-9397-08002B2CF9AE}" name="NXPowerLiteVersion" pid="3">
    <vt:lpwstr>D4.1.4</vt:lpwstr>
  </property>
</Properties>
</file>