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897"/>
    <a:srgbClr val="F01E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04" d="100"/>
          <a:sy n="104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57488" y="500042"/>
            <a:ext cx="6143668" cy="1714512"/>
          </a:xfrm>
        </p:spPr>
        <p:txBody>
          <a:bodyPr>
            <a:noAutofit/>
          </a:bodyPr>
          <a:lstStyle>
            <a:lvl1pPr algn="r">
              <a:defRPr sz="6000" b="1">
                <a:solidFill>
                  <a:srgbClr val="F61897"/>
                </a:solidFill>
              </a:defRPr>
            </a:lvl1pPr>
          </a:lstStyle>
          <a:p>
            <a:r>
              <a:rPr lang="ru-RU" smtClean="0"/>
              <a:t>Образец</a:t>
            </a:r>
            <a:br>
              <a:rPr lang="ru-RU" smtClean="0"/>
            </a:br>
            <a:r>
              <a:rPr lang="ru-RU" smtClean="0"/>
              <a:t>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3643306" cy="966782"/>
          </a:xfrm>
        </p:spPr>
        <p:txBody>
          <a:bodyPr>
            <a:normAutofit/>
          </a:bodyPr>
          <a:lstStyle>
            <a:lvl1pPr marL="0" indent="0" algn="r">
              <a:buNone/>
              <a:defRPr sz="2800" b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060F-341E-45E4-BAB5-3D4DF4B155A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9296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944B060F-341E-45E4-BAB5-3D4DF4B155A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8401480F-5D44-44D2-A263-E8044E93D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smtClean="0">
          <a:solidFill>
            <a:srgbClr val="F6189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A%D0%BE%D1%82%D1%82_%D0%9C%D0%B0%D0%BA%D0%BA%D0%B5%D0%BD%D0%B7%D1%96" TargetMode="External"/><Relationship Id="rId2" Type="http://schemas.openxmlformats.org/officeDocument/2006/relationships/hyperlink" Target="http://uk.wikipedia.org/w/index.php?title=If_you're_going_to_San_Francisco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268760"/>
            <a:ext cx="6143668" cy="1714512"/>
          </a:xfrm>
        </p:spPr>
        <p:txBody>
          <a:bodyPr/>
          <a:lstStyle/>
          <a:p>
            <a:r>
              <a:rPr lang="ru-RU" sz="9600" dirty="0" err="1" smtClean="0">
                <a:latin typeface="Candara" pitchFamily="34" charset="0"/>
              </a:rPr>
              <a:t>Хіпі</a:t>
            </a:r>
            <a:endParaRPr lang="ru-RU" sz="9600" dirty="0">
              <a:latin typeface="Candar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4005064"/>
            <a:ext cx="3643306" cy="217666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Виконала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ліцеїстка</a:t>
            </a:r>
            <a:r>
              <a:rPr lang="uk-UA" dirty="0" smtClean="0">
                <a:solidFill>
                  <a:schemeClr val="bg1"/>
                </a:solidFill>
              </a:rPr>
              <a:t> 42 групи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ПМЛ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Тачинська</a:t>
            </a:r>
            <a:r>
              <a:rPr lang="uk-UA" dirty="0" smtClean="0">
                <a:solidFill>
                  <a:schemeClr val="bg1"/>
                </a:solidFill>
              </a:rPr>
              <a:t> Ю.І.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0"/>
            <a:ext cx="392863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Міністерство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освіти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науки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6396335"/>
            <a:ext cx="1638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м.Івано-Франківськ</a:t>
            </a:r>
            <a:endParaRPr lang="ru-RU" sz="1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04664"/>
            <a:ext cx="6390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хіппі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російськомовні</a:t>
            </a:r>
            <a:r>
              <a:rPr lang="ru-RU" dirty="0" smtClean="0"/>
              <a:t>,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симпатією</a:t>
            </a:r>
            <a:r>
              <a:rPr lang="ru-RU" dirty="0" smtClean="0"/>
              <a:t> </a:t>
            </a:r>
            <a:r>
              <a:rPr lang="ru-RU" dirty="0" err="1" smtClean="0"/>
              <a:t>ставилися</a:t>
            </a:r>
            <a:r>
              <a:rPr lang="ru-RU" dirty="0" smtClean="0"/>
              <a:t> до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національно-визвольної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 УПА,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«</a:t>
            </a:r>
            <a:r>
              <a:rPr lang="ru-RU" dirty="0" err="1" smtClean="0"/>
              <a:t>пресувала</a:t>
            </a:r>
            <a:r>
              <a:rPr lang="ru-RU" dirty="0" smtClean="0"/>
              <a:t>» </a:t>
            </a:r>
            <a:r>
              <a:rPr lang="ru-RU" dirty="0" err="1" smtClean="0"/>
              <a:t>радянська</a:t>
            </a:r>
            <a:r>
              <a:rPr lang="ru-RU" dirty="0" smtClean="0"/>
              <a:t> </a:t>
            </a:r>
            <a:r>
              <a:rPr lang="ru-RU" dirty="0" err="1" smtClean="0"/>
              <a:t>державна</a:t>
            </a:r>
            <a:r>
              <a:rPr lang="ru-RU" dirty="0" smtClean="0"/>
              <a:t> система. З початком </a:t>
            </a:r>
            <a:r>
              <a:rPr lang="ru-RU" dirty="0" err="1" smtClean="0"/>
              <a:t>Перебудови</a:t>
            </a:r>
            <a:r>
              <a:rPr lang="ru-RU" dirty="0" smtClean="0"/>
              <a:t> в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львівських</a:t>
            </a:r>
            <a:r>
              <a:rPr lang="ru-RU" dirty="0" smtClean="0"/>
              <a:t> </a:t>
            </a:r>
            <a:r>
              <a:rPr lang="ru-RU" dirty="0" err="1" smtClean="0"/>
              <a:t>хіппі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спроби</a:t>
            </a:r>
            <a:r>
              <a:rPr lang="ru-RU" dirty="0" smtClean="0"/>
              <a:t> </a:t>
            </a:r>
            <a:r>
              <a:rPr lang="ru-RU" dirty="0" err="1" smtClean="0"/>
              <a:t>переосмислити</a:t>
            </a:r>
            <a:r>
              <a:rPr lang="ru-RU" dirty="0" smtClean="0"/>
              <a:t> </a:t>
            </a:r>
            <a:r>
              <a:rPr lang="ru-RU" dirty="0" err="1" smtClean="0"/>
              <a:t>ідеологію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як колись </a:t>
            </a:r>
            <a:r>
              <a:rPr lang="ru-RU" dirty="0" err="1" smtClean="0"/>
              <a:t>Еббі</a:t>
            </a:r>
            <a:r>
              <a:rPr lang="ru-RU" dirty="0" smtClean="0"/>
              <a:t> </a:t>
            </a:r>
            <a:r>
              <a:rPr lang="ru-RU" dirty="0" err="1" smtClean="0"/>
              <a:t>Гоффман</a:t>
            </a:r>
            <a:r>
              <a:rPr lang="ru-RU" dirty="0" smtClean="0"/>
              <a:t>, </a:t>
            </a:r>
            <a:r>
              <a:rPr lang="ru-RU" dirty="0" err="1" smtClean="0"/>
              <a:t>політизувати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. У 1987 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маніфест</a:t>
            </a:r>
            <a:r>
              <a:rPr lang="ru-RU" dirty="0" smtClean="0"/>
              <a:t> «</a:t>
            </a:r>
            <a:r>
              <a:rPr lang="ru-RU" dirty="0" err="1" smtClean="0"/>
              <a:t>Ідеологія</a:t>
            </a:r>
            <a:r>
              <a:rPr lang="ru-RU" dirty="0" smtClean="0"/>
              <a:t>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хіппі</a:t>
            </a:r>
            <a:r>
              <a:rPr lang="ru-RU" dirty="0" smtClean="0"/>
              <a:t>. 1967-1987» </a:t>
            </a:r>
            <a:r>
              <a:rPr lang="ru-RU" dirty="0" err="1" smtClean="0"/>
              <a:t>Аліка</a:t>
            </a:r>
            <a:r>
              <a:rPr lang="ru-RU" dirty="0" smtClean="0"/>
              <a:t> </a:t>
            </a:r>
            <a:r>
              <a:rPr lang="ru-RU" dirty="0" err="1" smtClean="0"/>
              <a:t>Олісевича</a:t>
            </a:r>
            <a:r>
              <a:rPr lang="ru-RU" dirty="0" smtClean="0"/>
              <a:t>, де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наголошено</a:t>
            </a:r>
            <a:r>
              <a:rPr lang="ru-RU" dirty="0" smtClean="0"/>
              <a:t> на </a:t>
            </a:r>
            <a:r>
              <a:rPr lang="ru-RU" dirty="0" err="1" smtClean="0"/>
              <a:t>потребі</a:t>
            </a:r>
            <a:r>
              <a:rPr lang="ru-RU" dirty="0" smtClean="0"/>
              <a:t> </a:t>
            </a:r>
            <a:r>
              <a:rPr lang="ru-RU" dirty="0" err="1" smtClean="0"/>
              <a:t>громадянських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. 20 </a:t>
            </a:r>
            <a:r>
              <a:rPr lang="ru-RU" dirty="0" err="1" smtClean="0"/>
              <a:t>вересня</a:t>
            </a:r>
            <a:r>
              <a:rPr lang="ru-RU" dirty="0" smtClean="0"/>
              <a:t> 1987група </a:t>
            </a:r>
            <a:r>
              <a:rPr lang="ru-RU" dirty="0" err="1" smtClean="0"/>
              <a:t>Аліка</a:t>
            </a:r>
            <a:r>
              <a:rPr lang="ru-RU" dirty="0" smtClean="0"/>
              <a:t> </a:t>
            </a:r>
            <a:r>
              <a:rPr lang="ru-RU" dirty="0" err="1" smtClean="0"/>
              <a:t>Олісевича</a:t>
            </a:r>
            <a:r>
              <a:rPr lang="ru-RU" dirty="0" smtClean="0"/>
              <a:t> провела у </a:t>
            </a:r>
            <a:r>
              <a:rPr lang="ru-RU" dirty="0" err="1" smtClean="0"/>
              <a:t>Львові</a:t>
            </a:r>
            <a:r>
              <a:rPr lang="ru-RU" dirty="0" smtClean="0"/>
              <a:t> першу в УРСР </a:t>
            </a:r>
            <a:r>
              <a:rPr lang="ru-RU" dirty="0" err="1" smtClean="0"/>
              <a:t>демонстрацію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політичними</a:t>
            </a:r>
            <a:r>
              <a:rPr lang="ru-RU" dirty="0" smtClean="0"/>
              <a:t> лозунгами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жовтні</a:t>
            </a:r>
            <a:r>
              <a:rPr lang="ru-RU" dirty="0" smtClean="0"/>
              <a:t> 1987 </a:t>
            </a:r>
            <a:r>
              <a:rPr lang="ru-RU" dirty="0" err="1" smtClean="0"/>
              <a:t>перетворилася</a:t>
            </a:r>
            <a:r>
              <a:rPr lang="ru-RU" dirty="0" smtClean="0"/>
              <a:t> на </a:t>
            </a:r>
            <a:r>
              <a:rPr lang="ru-RU" dirty="0" err="1" smtClean="0"/>
              <a:t>пацифістську</a:t>
            </a:r>
            <a:r>
              <a:rPr lang="ru-RU" dirty="0" smtClean="0"/>
              <a:t>,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правозахисну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 </a:t>
            </a:r>
            <a:r>
              <a:rPr lang="ru-RU" dirty="0" err="1" smtClean="0"/>
              <a:t>Довіра</a:t>
            </a:r>
            <a:r>
              <a:rPr lang="ru-RU" dirty="0" smtClean="0"/>
              <a:t> (1987-1990).</a:t>
            </a:r>
          </a:p>
          <a:p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темі</a:t>
            </a:r>
            <a:r>
              <a:rPr lang="ru-RU" dirty="0" smtClean="0"/>
              <a:t> </a:t>
            </a:r>
            <a:r>
              <a:rPr lang="ru-RU" dirty="0" err="1" smtClean="0"/>
              <a:t>присвячені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, </a:t>
            </a:r>
            <a:r>
              <a:rPr lang="ru-RU" dirty="0" err="1" smtClean="0"/>
              <a:t>опубліковані</a:t>
            </a:r>
            <a:r>
              <a:rPr lang="ru-RU" dirty="0" smtClean="0"/>
              <a:t> в альманаху </a:t>
            </a:r>
            <a:r>
              <a:rPr lang="ru-RU" dirty="0" err="1" smtClean="0"/>
              <a:t>Хіппі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 (2011; 2012).</a:t>
            </a:r>
            <a:endParaRPr lang="ru-RU" dirty="0"/>
          </a:p>
        </p:txBody>
      </p:sp>
      <p:pic>
        <p:nvPicPr>
          <p:cNvPr id="3" name="Picture 8" descr="http://ty-molodyi.com.ua/images/stories/2d3ec00122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3764" y="4149080"/>
            <a:ext cx="2280236" cy="2708920"/>
          </a:xfrm>
          <a:prstGeom prst="rect">
            <a:avLst/>
          </a:prstGeom>
          <a:noFill/>
        </p:spPr>
      </p:pic>
      <p:pic>
        <p:nvPicPr>
          <p:cNvPr id="4" name="Picture 10" descr="https://encrypted-tbn1.gstatic.com/images?q=tbn:ANd9GcQ3vCTth6Go1mzjTeQpIkc-0HWdDKRZvZ9MV50xj1gtyYhigS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1659268" cy="2614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60648"/>
            <a:ext cx="1999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Шипіт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8748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того, як </a:t>
            </a:r>
            <a:r>
              <a:rPr lang="ru-RU" dirty="0" err="1" smtClean="0"/>
              <a:t>збори</a:t>
            </a:r>
            <a:r>
              <a:rPr lang="ru-RU" dirty="0" smtClean="0"/>
              <a:t> на </a:t>
            </a:r>
            <a:r>
              <a:rPr lang="ru-RU" dirty="0" err="1" smtClean="0"/>
              <a:t>Ґауї</a:t>
            </a:r>
            <a:r>
              <a:rPr lang="ru-RU" dirty="0" smtClean="0"/>
              <a:t> у 1992 </a:t>
            </a:r>
            <a:r>
              <a:rPr lang="ru-RU" dirty="0" err="1" smtClean="0"/>
              <a:t>припинилися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розвалу</a:t>
            </a:r>
            <a:r>
              <a:rPr lang="ru-RU" dirty="0" smtClean="0"/>
              <a:t> Союзу,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 </a:t>
            </a:r>
            <a:r>
              <a:rPr lang="ru-RU" dirty="0" err="1" smtClean="0"/>
              <a:t>сейшни</a:t>
            </a:r>
            <a:r>
              <a:rPr lang="ru-RU" dirty="0" smtClean="0"/>
              <a:t> почали </a:t>
            </a:r>
            <a:r>
              <a:rPr lang="ru-RU" dirty="0" err="1" smtClean="0"/>
              <a:t>проводити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 У 1993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водоспаду</a:t>
            </a:r>
            <a:r>
              <a:rPr lang="ru-RU" dirty="0" smtClean="0"/>
              <a:t> </a:t>
            </a:r>
            <a:r>
              <a:rPr lang="ru-RU" dirty="0" err="1" smtClean="0"/>
              <a:t>Шипіт</a:t>
            </a:r>
            <a:r>
              <a:rPr lang="ru-RU" dirty="0" smtClean="0"/>
              <a:t> (</a:t>
            </a:r>
            <a:r>
              <a:rPr lang="ru-RU" dirty="0" err="1" smtClean="0"/>
              <a:t>щорічне</a:t>
            </a:r>
            <a:r>
              <a:rPr lang="ru-RU" dirty="0" smtClean="0"/>
              <a:t> </a:t>
            </a:r>
            <a:r>
              <a:rPr lang="ru-RU" dirty="0" err="1" smtClean="0"/>
              <a:t>неформальне</a:t>
            </a:r>
            <a:r>
              <a:rPr lang="ru-RU" dirty="0" smtClean="0"/>
              <a:t> </a:t>
            </a:r>
            <a:r>
              <a:rPr lang="ru-RU" dirty="0" err="1" smtClean="0"/>
              <a:t>зібрання</a:t>
            </a:r>
            <a:r>
              <a:rPr lang="ru-RU" dirty="0" smtClean="0"/>
              <a:t>) у Карпатах </a:t>
            </a:r>
            <a:r>
              <a:rPr lang="ru-RU" dirty="0" err="1" smtClean="0"/>
              <a:t>зібралися</a:t>
            </a:r>
            <a:r>
              <a:rPr lang="ru-RU" dirty="0" smtClean="0"/>
              <a:t> </a:t>
            </a:r>
            <a:r>
              <a:rPr lang="ru-RU" dirty="0" err="1" smtClean="0"/>
              <a:t>хіпі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Ужгорода, Львова, </a:t>
            </a:r>
            <a:r>
              <a:rPr lang="ru-RU" dirty="0" err="1" smtClean="0"/>
              <a:t>Москви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колишнього</a:t>
            </a:r>
            <a:r>
              <a:rPr lang="ru-RU" dirty="0" smtClean="0"/>
              <a:t> СРСР. </a:t>
            </a:r>
            <a:r>
              <a:rPr lang="ru-RU" dirty="0" err="1" smtClean="0"/>
              <a:t>Організаторами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Володимир</a:t>
            </a:r>
            <a:r>
              <a:rPr lang="ru-RU" dirty="0" smtClean="0"/>
              <a:t> «</a:t>
            </a:r>
            <a:r>
              <a:rPr lang="ru-RU" dirty="0" err="1" smtClean="0"/>
              <a:t>Ноні</a:t>
            </a:r>
            <a:r>
              <a:rPr lang="ru-RU" dirty="0" smtClean="0"/>
              <a:t>» </a:t>
            </a:r>
            <a:r>
              <a:rPr lang="ru-RU" dirty="0" err="1" smtClean="0"/>
              <a:t>Єсаулов</a:t>
            </a:r>
            <a:r>
              <a:rPr lang="ru-RU" dirty="0" smtClean="0"/>
              <a:t> (1961-2001)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львівської</a:t>
            </a:r>
            <a:r>
              <a:rPr lang="ru-RU" dirty="0" smtClean="0"/>
              <a:t> </a:t>
            </a:r>
            <a:r>
              <a:rPr lang="ru-RU" dirty="0" err="1" smtClean="0"/>
              <a:t>хіп-тусовки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Олександр</a:t>
            </a:r>
            <a:r>
              <a:rPr lang="ru-RU" dirty="0" smtClean="0"/>
              <a:t> «</a:t>
            </a:r>
            <a:r>
              <a:rPr lang="ru-RU" dirty="0" err="1" smtClean="0"/>
              <a:t>Чарлі</a:t>
            </a:r>
            <a:r>
              <a:rPr lang="ru-RU" dirty="0" smtClean="0"/>
              <a:t>» </a:t>
            </a:r>
            <a:r>
              <a:rPr lang="ru-RU" dirty="0" err="1" smtClean="0"/>
              <a:t>Пензель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Ужгорода. </a:t>
            </a:r>
            <a:r>
              <a:rPr lang="ru-RU" dirty="0" err="1" smtClean="0"/>
              <a:t>Відтоді</a:t>
            </a:r>
            <a:r>
              <a:rPr lang="ru-RU" dirty="0" smtClean="0"/>
              <a:t> </a:t>
            </a:r>
            <a:r>
              <a:rPr lang="ru-RU" dirty="0" err="1" smtClean="0"/>
              <a:t>щороку</a:t>
            </a:r>
            <a:r>
              <a:rPr lang="ru-RU" dirty="0" smtClean="0"/>
              <a:t> на свято </a:t>
            </a:r>
            <a:r>
              <a:rPr lang="ru-RU" dirty="0" err="1" smtClean="0"/>
              <a:t>Івана</a:t>
            </a:r>
            <a:r>
              <a:rPr lang="ru-RU" dirty="0" smtClean="0"/>
              <a:t> Купала тут </a:t>
            </a:r>
            <a:r>
              <a:rPr lang="ru-RU" dirty="0" err="1" smtClean="0"/>
              <a:t>збираються</a:t>
            </a:r>
            <a:r>
              <a:rPr lang="ru-RU" dirty="0" smtClean="0"/>
              <a:t> </a:t>
            </a:r>
            <a:r>
              <a:rPr lang="ru-RU" dirty="0" err="1" smtClean="0"/>
              <a:t>хіппі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субкультур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СНД,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http://os1.i.ua/3/1/7001050_b2479c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73016"/>
            <a:ext cx="3164937" cy="2376264"/>
          </a:xfrm>
          <a:prstGeom prst="rect">
            <a:avLst/>
          </a:prstGeom>
          <a:noFill/>
        </p:spPr>
      </p:pic>
      <p:pic>
        <p:nvPicPr>
          <p:cNvPr id="5" name="Picture 2" descr="http://cream-kiev.com/uploads/posts/2010-02/1266746958_48be58c3b4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21088"/>
            <a:ext cx="3690464" cy="2492896"/>
          </a:xfrm>
          <a:prstGeom prst="rect">
            <a:avLst/>
          </a:prstGeom>
          <a:noFill/>
        </p:spPr>
      </p:pic>
      <p:pic>
        <p:nvPicPr>
          <p:cNvPr id="6" name="Picture 10" descr="http://os1.i.ua/3/1/7000985_4046a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0515" y="0"/>
            <a:ext cx="2073485" cy="1556792"/>
          </a:xfrm>
          <a:prstGeom prst="rect">
            <a:avLst/>
          </a:prstGeom>
          <a:noFill/>
        </p:spPr>
      </p:pic>
      <p:pic>
        <p:nvPicPr>
          <p:cNvPr id="7" name="Picture 8" descr="На Закарпатье хиппи превратили Шипот в территорию любви и мира (ФОТО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0"/>
            <a:ext cx="2354589" cy="1478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4107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Музика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хіпі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Grateful Dead</a:t>
            </a:r>
          </a:p>
          <a:p>
            <a:r>
              <a:rPr lang="en-US" dirty="0" smtClean="0"/>
              <a:t>Jefferson </a:t>
            </a:r>
            <a:r>
              <a:rPr lang="en-US" dirty="0" err="1" smtClean="0"/>
              <a:t>Airplaine</a:t>
            </a:r>
            <a:endParaRPr lang="en-US" dirty="0" smtClean="0"/>
          </a:p>
          <a:p>
            <a:r>
              <a:rPr lang="en-US" dirty="0" smtClean="0"/>
              <a:t>Quicksilver Messenger Service</a:t>
            </a:r>
          </a:p>
          <a:p>
            <a:r>
              <a:rPr lang="ru-RU" dirty="0" err="1" smtClean="0"/>
              <a:t>Джимі</a:t>
            </a:r>
            <a:r>
              <a:rPr lang="ru-RU" dirty="0" smtClean="0"/>
              <a:t> </a:t>
            </a:r>
            <a:r>
              <a:rPr lang="ru-RU" dirty="0" err="1" smtClean="0"/>
              <a:t>Хендрикс</a:t>
            </a:r>
            <a:endParaRPr lang="ru-RU" dirty="0" smtClean="0"/>
          </a:p>
          <a:p>
            <a:r>
              <a:rPr lang="ru-RU" dirty="0" err="1" smtClean="0"/>
              <a:t>Дженіс</a:t>
            </a:r>
            <a:r>
              <a:rPr lang="ru-RU" dirty="0" smtClean="0"/>
              <a:t> </a:t>
            </a:r>
            <a:r>
              <a:rPr lang="ru-RU" dirty="0" err="1" smtClean="0"/>
              <a:t>Джоплін</a:t>
            </a:r>
            <a:endParaRPr lang="ru-RU" dirty="0" smtClean="0"/>
          </a:p>
          <a:p>
            <a:r>
              <a:rPr lang="en-US" dirty="0" smtClean="0"/>
              <a:t>The Beatles</a:t>
            </a:r>
          </a:p>
          <a:p>
            <a:r>
              <a:rPr lang="ru-RU" dirty="0" smtClean="0"/>
              <a:t>Джон Леннон</a:t>
            </a:r>
          </a:p>
          <a:p>
            <a:r>
              <a:rPr lang="en-US" dirty="0" smtClean="0"/>
              <a:t>The Doors</a:t>
            </a:r>
          </a:p>
          <a:p>
            <a:r>
              <a:rPr lang="ru-RU" dirty="0" smtClean="0"/>
              <a:t>Джим </a:t>
            </a:r>
            <a:r>
              <a:rPr lang="ru-RU" dirty="0" err="1" smtClean="0"/>
              <a:t>Моррісон</a:t>
            </a:r>
            <a:endParaRPr lang="ru-RU" dirty="0" smtClean="0"/>
          </a:p>
          <a:p>
            <a:r>
              <a:rPr lang="en-US" dirty="0" smtClean="0"/>
              <a:t>Hair (</a:t>
            </a:r>
            <a:r>
              <a:rPr lang="ru-RU" dirty="0" smtClean="0"/>
              <a:t>мюзикл)</a:t>
            </a:r>
            <a:endParaRPr lang="ru-RU" dirty="0"/>
          </a:p>
        </p:txBody>
      </p:sp>
      <p:pic>
        <p:nvPicPr>
          <p:cNvPr id="4" name="Picture 6" descr="http://www.1tvnet.ru/assets/images/news/vershinina/01_11/34272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148" y="0"/>
            <a:ext cx="2596852" cy="2596852"/>
          </a:xfrm>
          <a:prstGeom prst="rect">
            <a:avLst/>
          </a:prstGeom>
          <a:noFill/>
        </p:spPr>
      </p:pic>
      <p:pic>
        <p:nvPicPr>
          <p:cNvPr id="5" name="Picture 10" descr="http://www.100bestsongs.ru/pictures/singers/the_do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84784"/>
            <a:ext cx="2976331" cy="2232248"/>
          </a:xfrm>
          <a:prstGeom prst="rect">
            <a:avLst/>
          </a:prstGeom>
          <a:noFill/>
        </p:spPr>
      </p:pic>
      <p:pic>
        <p:nvPicPr>
          <p:cNvPr id="6" name="Picture 8" descr="http://ies.berkeley.edu/enews/images1112/thebeat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81449"/>
            <a:ext cx="4286250" cy="2876551"/>
          </a:xfrm>
          <a:prstGeom prst="rect">
            <a:avLst/>
          </a:prstGeom>
          <a:noFill/>
        </p:spPr>
      </p:pic>
      <p:pic>
        <p:nvPicPr>
          <p:cNvPr id="7" name="Picture 4" descr="http://www.redox.com.ua/uploads/posts/2013-05/1369734758_jimi-hendrix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509120"/>
            <a:ext cx="2596861" cy="1947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4869" y="260648"/>
            <a:ext cx="36263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Фільми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хіпі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Трип (1967) — </a:t>
            </a:r>
            <a:r>
              <a:rPr lang="ru-RU" dirty="0" err="1" smtClean="0"/>
              <a:t>реж</a:t>
            </a:r>
            <a:r>
              <a:rPr lang="ru-RU" dirty="0" smtClean="0"/>
              <a:t> Роджер </a:t>
            </a:r>
            <a:r>
              <a:rPr lang="ru-RU" dirty="0" err="1" smtClean="0"/>
              <a:t>Корман</a:t>
            </a:r>
            <a:endParaRPr lang="ru-RU" dirty="0" smtClean="0"/>
          </a:p>
          <a:p>
            <a:r>
              <a:rPr lang="ru-RU" dirty="0" smtClean="0"/>
              <a:t>Псих-аут (1968) — </a:t>
            </a:r>
            <a:r>
              <a:rPr lang="ru-RU" dirty="0" err="1" smtClean="0"/>
              <a:t>реж</a:t>
            </a:r>
            <a:r>
              <a:rPr lang="ru-RU" dirty="0" smtClean="0"/>
              <a:t>. </a:t>
            </a:r>
            <a:r>
              <a:rPr lang="ru-RU" dirty="0" err="1" smtClean="0"/>
              <a:t>Річард</a:t>
            </a:r>
            <a:r>
              <a:rPr lang="ru-RU" dirty="0" smtClean="0"/>
              <a:t> </a:t>
            </a:r>
            <a:r>
              <a:rPr lang="ru-RU" dirty="0" err="1" smtClean="0"/>
              <a:t>Раш</a:t>
            </a:r>
            <a:endParaRPr lang="ru-RU" dirty="0" smtClean="0"/>
          </a:p>
          <a:p>
            <a:r>
              <a:rPr lang="en-US" dirty="0" smtClean="0"/>
              <a:t>Easy Rider (1969) — </a:t>
            </a:r>
            <a:r>
              <a:rPr lang="ru-RU" dirty="0" err="1" smtClean="0"/>
              <a:t>реж</a:t>
            </a:r>
            <a:r>
              <a:rPr lang="ru-RU" dirty="0" smtClean="0"/>
              <a:t>. </a:t>
            </a:r>
            <a:r>
              <a:rPr lang="ru-RU" dirty="0" err="1" smtClean="0"/>
              <a:t>Денніс</a:t>
            </a:r>
            <a:r>
              <a:rPr lang="ru-RU" dirty="0" smtClean="0"/>
              <a:t> Хопер</a:t>
            </a:r>
          </a:p>
          <a:p>
            <a:r>
              <a:rPr lang="ru-RU" dirty="0" smtClean="0"/>
              <a:t>Дороги Катманду (1969) — </a:t>
            </a:r>
            <a:r>
              <a:rPr lang="ru-RU" dirty="0" err="1" smtClean="0"/>
              <a:t>реж</a:t>
            </a:r>
            <a:r>
              <a:rPr lang="ru-RU" dirty="0" smtClean="0"/>
              <a:t>. Андре </a:t>
            </a:r>
            <a:r>
              <a:rPr lang="ru-RU" dirty="0" err="1" smtClean="0"/>
              <a:t>Кайат</a:t>
            </a:r>
            <a:r>
              <a:rPr lang="ru-RU" dirty="0" smtClean="0"/>
              <a:t> (</a:t>
            </a:r>
            <a:r>
              <a:rPr lang="ru-RU" dirty="0" err="1" smtClean="0"/>
              <a:t>Франція</a:t>
            </a:r>
            <a:r>
              <a:rPr lang="ru-RU" dirty="0" smtClean="0"/>
              <a:t>—</a:t>
            </a:r>
            <a:r>
              <a:rPr lang="ru-RU" dirty="0" err="1" smtClean="0"/>
              <a:t>Італія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Забриски</a:t>
            </a:r>
            <a:r>
              <a:rPr lang="ru-RU" dirty="0" smtClean="0"/>
              <a:t> </a:t>
            </a:r>
            <a:r>
              <a:rPr lang="ru-RU" dirty="0" err="1" smtClean="0"/>
              <a:t>Пойнт</a:t>
            </a:r>
            <a:r>
              <a:rPr lang="ru-RU" dirty="0" smtClean="0"/>
              <a:t> (1970) — </a:t>
            </a:r>
            <a:r>
              <a:rPr lang="ru-RU" dirty="0" err="1" smtClean="0"/>
              <a:t>реж</a:t>
            </a:r>
            <a:r>
              <a:rPr lang="ru-RU" dirty="0" smtClean="0"/>
              <a:t>. </a:t>
            </a:r>
            <a:r>
              <a:rPr lang="ru-RU" dirty="0" err="1" smtClean="0"/>
              <a:t>Мікеланджело</a:t>
            </a:r>
            <a:r>
              <a:rPr lang="ru-RU" dirty="0" smtClean="0"/>
              <a:t> </a:t>
            </a:r>
            <a:r>
              <a:rPr lang="ru-RU" dirty="0" err="1" smtClean="0"/>
              <a:t>Антоніоні</a:t>
            </a:r>
            <a:endParaRPr lang="ru-RU" dirty="0" smtClean="0"/>
          </a:p>
          <a:p>
            <a:r>
              <a:rPr lang="ru-RU" dirty="0" err="1" smtClean="0"/>
              <a:t>Волосся</a:t>
            </a:r>
            <a:r>
              <a:rPr lang="ru-RU" dirty="0" smtClean="0"/>
              <a:t> (1979) — </a:t>
            </a:r>
            <a:r>
              <a:rPr lang="ru-RU" dirty="0" err="1" smtClean="0"/>
              <a:t>реж</a:t>
            </a:r>
            <a:r>
              <a:rPr lang="ru-RU" dirty="0" smtClean="0"/>
              <a:t>. </a:t>
            </a:r>
            <a:r>
              <a:rPr lang="ru-RU" dirty="0" err="1" smtClean="0"/>
              <a:t>Мілош</a:t>
            </a:r>
            <a:r>
              <a:rPr lang="ru-RU" dirty="0" smtClean="0"/>
              <a:t> </a:t>
            </a:r>
            <a:r>
              <a:rPr lang="ru-RU" dirty="0" err="1" smtClean="0"/>
              <a:t>Форман</a:t>
            </a:r>
            <a:endParaRPr lang="ru-RU" dirty="0" smtClean="0"/>
          </a:p>
          <a:p>
            <a:r>
              <a:rPr lang="ru-RU" dirty="0" err="1" smtClean="0"/>
              <a:t>Форест</a:t>
            </a:r>
            <a:r>
              <a:rPr lang="ru-RU" dirty="0" smtClean="0"/>
              <a:t> </a:t>
            </a:r>
            <a:r>
              <a:rPr lang="ru-RU" dirty="0" err="1" smtClean="0"/>
              <a:t>Гамп</a:t>
            </a:r>
            <a:r>
              <a:rPr lang="ru-RU" dirty="0" smtClean="0"/>
              <a:t> (1994) — </a:t>
            </a:r>
            <a:r>
              <a:rPr lang="ru-RU" dirty="0" err="1" smtClean="0"/>
              <a:t>реж</a:t>
            </a:r>
            <a:r>
              <a:rPr lang="ru-RU" dirty="0" smtClean="0"/>
              <a:t>. Роберт </a:t>
            </a:r>
            <a:r>
              <a:rPr lang="ru-RU" dirty="0" err="1" smtClean="0"/>
              <a:t>Земекіс</a:t>
            </a:r>
            <a:endParaRPr lang="ru-RU" dirty="0" smtClean="0"/>
          </a:p>
          <a:p>
            <a:r>
              <a:rPr lang="ru-RU" dirty="0" smtClean="0"/>
              <a:t>Дом Солнца (2010) — </a:t>
            </a:r>
            <a:r>
              <a:rPr lang="ru-RU" dirty="0" err="1" smtClean="0"/>
              <a:t>реж</a:t>
            </a:r>
            <a:r>
              <a:rPr lang="ru-RU" dirty="0" smtClean="0"/>
              <a:t>. Гарик </a:t>
            </a:r>
            <a:r>
              <a:rPr lang="ru-RU" dirty="0" err="1" smtClean="0"/>
              <a:t>Сукачов</a:t>
            </a:r>
            <a:r>
              <a:rPr lang="ru-RU" dirty="0" smtClean="0"/>
              <a:t> (</a:t>
            </a:r>
            <a:r>
              <a:rPr lang="ru-RU" dirty="0" err="1" smtClean="0"/>
              <a:t>Росія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Picture 2" descr="http://www.globfilm.ru/uploads/posts/2009-04/1238669822_forrest-gump-film-dvd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116632"/>
            <a:ext cx="2381250" cy="3429001"/>
          </a:xfrm>
          <a:prstGeom prst="rect">
            <a:avLst/>
          </a:prstGeom>
          <a:noFill/>
        </p:spPr>
      </p:pic>
      <p:pic>
        <p:nvPicPr>
          <p:cNvPr id="5" name="Picture 4" descr="http://www.ex.ua/get/2048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747" y="3679676"/>
            <a:ext cx="2250253" cy="3178324"/>
          </a:xfrm>
          <a:prstGeom prst="rect">
            <a:avLst/>
          </a:prstGeom>
          <a:noFill/>
        </p:spPr>
      </p:pic>
      <p:pic>
        <p:nvPicPr>
          <p:cNvPr id="6" name="Picture 6" descr="http://st.kinopoisk.ru/images/film_iphone/iphone360_197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2088232" cy="2772709"/>
          </a:xfrm>
          <a:prstGeom prst="rect">
            <a:avLst/>
          </a:prstGeom>
          <a:noFill/>
        </p:spPr>
      </p:pic>
      <p:pic>
        <p:nvPicPr>
          <p:cNvPr id="7" name="Picture 8" descr="https://encrypted-tbn3.gstatic.com/images?q=tbn:ANd9GcQ-bIkRB24P00xNG7YaljdzFiO2zttWeYEQAgJVLRGqBidXcCj46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149080"/>
            <a:ext cx="1800225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9741" y="260648"/>
            <a:ext cx="3215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Книги </a:t>
            </a:r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хіпі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1152" y="1124744"/>
            <a:ext cx="763284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Генрі</a:t>
            </a:r>
            <a:r>
              <a:rPr lang="ru-RU" sz="1400" dirty="0" smtClean="0"/>
              <a:t> </a:t>
            </a:r>
            <a:r>
              <a:rPr lang="ru-RU" sz="1400" dirty="0" err="1" smtClean="0"/>
              <a:t>Девід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Торо</a:t>
            </a:r>
            <a:r>
              <a:rPr lang="ru-RU" sz="1400" dirty="0" smtClean="0"/>
              <a:t> «</a:t>
            </a:r>
            <a:r>
              <a:rPr lang="ru-RU" sz="1400" dirty="0" err="1" smtClean="0"/>
              <a:t>Уолден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життя</a:t>
            </a:r>
            <a:r>
              <a:rPr lang="ru-RU" sz="1400" dirty="0" smtClean="0"/>
              <a:t> в </a:t>
            </a:r>
            <a:r>
              <a:rPr lang="ru-RU" sz="1400" dirty="0" err="1" smtClean="0"/>
              <a:t>лісі</a:t>
            </a:r>
            <a:r>
              <a:rPr lang="ru-RU" sz="1400" dirty="0" smtClean="0"/>
              <a:t>» (1854)</a:t>
            </a:r>
          </a:p>
          <a:p>
            <a:r>
              <a:rPr lang="ru-RU" sz="1400" dirty="0" smtClean="0"/>
              <a:t>Герман Гессе «</a:t>
            </a:r>
            <a:r>
              <a:rPr lang="ru-RU" sz="1400" dirty="0" err="1" smtClean="0"/>
              <a:t>Сіддхартха</a:t>
            </a:r>
            <a:r>
              <a:rPr lang="ru-RU" sz="1400" dirty="0" smtClean="0"/>
              <a:t>» (1922), «</a:t>
            </a:r>
            <a:r>
              <a:rPr lang="ru-RU" sz="1400" dirty="0" err="1" smtClean="0"/>
              <a:t>Паломництво</a:t>
            </a:r>
            <a:r>
              <a:rPr lang="ru-RU" sz="1400" dirty="0" smtClean="0"/>
              <a:t> в </a:t>
            </a:r>
            <a:r>
              <a:rPr lang="ru-RU" sz="1400" dirty="0" err="1" smtClean="0"/>
              <a:t>країну</a:t>
            </a:r>
            <a:r>
              <a:rPr lang="ru-RU" sz="1400" dirty="0" smtClean="0"/>
              <a:t> Сходу» (1932), «</a:t>
            </a:r>
            <a:r>
              <a:rPr lang="ru-RU" sz="1400" dirty="0" err="1" smtClean="0"/>
              <a:t>Гра</a:t>
            </a:r>
            <a:r>
              <a:rPr lang="ru-RU" sz="1400" dirty="0" smtClean="0"/>
              <a:t> в </a:t>
            </a:r>
            <a:r>
              <a:rPr lang="ru-RU" sz="1400" dirty="0" err="1" smtClean="0"/>
              <a:t>бісер</a:t>
            </a:r>
            <a:r>
              <a:rPr lang="ru-RU" sz="1400" dirty="0" smtClean="0"/>
              <a:t>» (1943)</a:t>
            </a:r>
          </a:p>
          <a:p>
            <a:r>
              <a:rPr lang="ru-RU" sz="1400" dirty="0" err="1" smtClean="0"/>
              <a:t>Халіль</a:t>
            </a:r>
            <a:r>
              <a:rPr lang="ru-RU" sz="1400" dirty="0" smtClean="0"/>
              <a:t> </a:t>
            </a:r>
            <a:r>
              <a:rPr lang="ru-RU" sz="1400" dirty="0" err="1" smtClean="0"/>
              <a:t>Ґібран</a:t>
            </a:r>
            <a:r>
              <a:rPr lang="ru-RU" sz="1400" dirty="0" smtClean="0"/>
              <a:t> «Пророк» (1923)</a:t>
            </a:r>
          </a:p>
          <a:p>
            <a:r>
              <a:rPr lang="ru-RU" sz="1400" dirty="0" err="1" smtClean="0"/>
              <a:t>Олдос</a:t>
            </a:r>
            <a:r>
              <a:rPr lang="ru-RU" sz="1400" dirty="0" smtClean="0"/>
              <a:t> </a:t>
            </a:r>
            <a:r>
              <a:rPr lang="ru-RU" sz="1400" dirty="0" err="1" smtClean="0"/>
              <a:t>Хакслі</a:t>
            </a:r>
            <a:r>
              <a:rPr lang="ru-RU" sz="1400" dirty="0" smtClean="0"/>
              <a:t> «Цей </a:t>
            </a:r>
            <a:r>
              <a:rPr lang="ru-RU" sz="1400" dirty="0" err="1" smtClean="0"/>
              <a:t>прекрасний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новий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</a:t>
            </a:r>
            <a:r>
              <a:rPr lang="ru-RU" sz="1400" dirty="0" smtClean="0"/>
              <a:t>» (1932), «</a:t>
            </a:r>
            <a:r>
              <a:rPr lang="ru-RU" sz="1400" dirty="0" err="1" smtClean="0"/>
              <a:t>Двері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сприйняття</a:t>
            </a:r>
            <a:r>
              <a:rPr lang="ru-RU" sz="1400" dirty="0" smtClean="0"/>
              <a:t>» (1954)</a:t>
            </a:r>
          </a:p>
          <a:p>
            <a:r>
              <a:rPr lang="ru-RU" sz="1400" dirty="0" err="1" smtClean="0"/>
              <a:t>Вільям</a:t>
            </a:r>
            <a:r>
              <a:rPr lang="ru-RU" sz="1400" dirty="0" smtClean="0"/>
              <a:t> Берроуз «</a:t>
            </a:r>
            <a:r>
              <a:rPr lang="ru-RU" sz="1400" dirty="0" err="1" smtClean="0"/>
              <a:t>Джанкі</a:t>
            </a:r>
            <a:r>
              <a:rPr lang="ru-RU" sz="1400" dirty="0" smtClean="0"/>
              <a:t>» (1953), «</a:t>
            </a:r>
            <a:r>
              <a:rPr lang="ru-RU" sz="1400" dirty="0" err="1" smtClean="0"/>
              <a:t>Голий</a:t>
            </a:r>
            <a:r>
              <a:rPr lang="ru-RU" sz="1400" dirty="0" smtClean="0"/>
              <a:t> </a:t>
            </a:r>
            <a:r>
              <a:rPr lang="ru-RU" sz="1400" dirty="0" err="1" smtClean="0"/>
              <a:t>сніданок</a:t>
            </a:r>
            <a:r>
              <a:rPr lang="ru-RU" sz="1400" dirty="0" smtClean="0"/>
              <a:t>» (1959)</a:t>
            </a:r>
          </a:p>
          <a:p>
            <a:r>
              <a:rPr lang="ru-RU" sz="1400" dirty="0" smtClean="0"/>
              <a:t>Герберт Маркузе «</a:t>
            </a:r>
            <a:r>
              <a:rPr lang="ru-RU" sz="1400" dirty="0" err="1" smtClean="0"/>
              <a:t>Ерос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цивілізація</a:t>
            </a:r>
            <a:r>
              <a:rPr lang="ru-RU" sz="1400" dirty="0" smtClean="0"/>
              <a:t>» (1955)</a:t>
            </a:r>
          </a:p>
          <a:p>
            <a:r>
              <a:rPr lang="ru-RU" sz="1400" dirty="0" smtClean="0"/>
              <a:t>Джек </a:t>
            </a:r>
            <a:r>
              <a:rPr lang="ru-RU" sz="1400" dirty="0" err="1" smtClean="0"/>
              <a:t>Керуак</a:t>
            </a:r>
            <a:r>
              <a:rPr lang="ru-RU" sz="1400" dirty="0" smtClean="0"/>
              <a:t> «В </a:t>
            </a:r>
            <a:r>
              <a:rPr lang="ru-RU" sz="1400" dirty="0" err="1" smtClean="0"/>
              <a:t>дорозі</a:t>
            </a:r>
            <a:r>
              <a:rPr lang="ru-RU" sz="1400" dirty="0" smtClean="0"/>
              <a:t>» (1957), «</a:t>
            </a:r>
            <a:r>
              <a:rPr lang="ru-RU" sz="1400" dirty="0" err="1" smtClean="0"/>
              <a:t>Волоцюги</a:t>
            </a:r>
            <a:r>
              <a:rPr lang="ru-RU" sz="1400" dirty="0" smtClean="0"/>
              <a:t> </a:t>
            </a:r>
            <a:r>
              <a:rPr lang="ru-RU" sz="1400" dirty="0" err="1" smtClean="0"/>
              <a:t>Дхарми</a:t>
            </a:r>
            <a:r>
              <a:rPr lang="ru-RU" sz="1400" dirty="0" smtClean="0"/>
              <a:t>» (1958), «</a:t>
            </a:r>
            <a:r>
              <a:rPr lang="ru-RU" sz="1400" dirty="0" err="1" smtClean="0"/>
              <a:t>Підземні</a:t>
            </a:r>
            <a:r>
              <a:rPr lang="ru-RU" sz="1400" dirty="0" smtClean="0"/>
              <a:t>» (1958), «</a:t>
            </a:r>
            <a:r>
              <a:rPr lang="ru-RU" sz="1400" dirty="0" err="1" smtClean="0"/>
              <a:t>Ангели</a:t>
            </a:r>
            <a:r>
              <a:rPr lang="ru-RU" sz="1400" dirty="0" smtClean="0"/>
              <a:t> </a:t>
            </a:r>
            <a:r>
              <a:rPr lang="ru-RU" sz="1400" dirty="0" err="1" smtClean="0"/>
              <a:t>спустошення</a:t>
            </a:r>
            <a:r>
              <a:rPr lang="ru-RU" sz="1400" dirty="0" smtClean="0"/>
              <a:t>» (1965)</a:t>
            </a:r>
          </a:p>
          <a:p>
            <a:r>
              <a:rPr lang="ru-RU" sz="1400" dirty="0" smtClean="0"/>
              <a:t>Аллен </a:t>
            </a:r>
            <a:r>
              <a:rPr lang="ru-RU" sz="1400" dirty="0" err="1" smtClean="0"/>
              <a:t>Ґінсберґ</a:t>
            </a:r>
            <a:r>
              <a:rPr lang="ru-RU" sz="1400" dirty="0" smtClean="0"/>
              <a:t> «Плач» (1956), «</a:t>
            </a:r>
            <a:r>
              <a:rPr lang="ru-RU" sz="1400" dirty="0" err="1" smtClean="0"/>
              <a:t>Кадіш</a:t>
            </a:r>
            <a:r>
              <a:rPr lang="ru-RU" sz="1400" dirty="0" smtClean="0"/>
              <a:t>» (1961)</a:t>
            </a:r>
          </a:p>
          <a:p>
            <a:r>
              <a:rPr lang="ru-RU" sz="1400" dirty="0" smtClean="0"/>
              <a:t>Роберт Хайнлайн «Чужак в </a:t>
            </a:r>
            <a:r>
              <a:rPr lang="ru-RU" sz="1400" dirty="0" err="1" smtClean="0"/>
              <a:t>чужім</a:t>
            </a:r>
            <a:r>
              <a:rPr lang="ru-RU" sz="1400" dirty="0" smtClean="0"/>
              <a:t> краю» (1961)</a:t>
            </a:r>
          </a:p>
          <a:p>
            <a:r>
              <a:rPr lang="ru-RU" sz="1400" dirty="0" smtClean="0"/>
              <a:t>Кен </a:t>
            </a:r>
            <a:r>
              <a:rPr lang="ru-RU" sz="1400" dirty="0" err="1" smtClean="0"/>
              <a:t>Кізі</a:t>
            </a:r>
            <a:r>
              <a:rPr lang="ru-RU" sz="1400" dirty="0" smtClean="0"/>
              <a:t> «</a:t>
            </a:r>
            <a:r>
              <a:rPr lang="ru-RU" sz="1400" dirty="0" err="1" smtClean="0"/>
              <a:t>Пролітаючи</a:t>
            </a:r>
            <a:r>
              <a:rPr lang="ru-RU" sz="1400" dirty="0" smtClean="0"/>
              <a:t> над </a:t>
            </a:r>
            <a:r>
              <a:rPr lang="ru-RU" sz="1400" dirty="0" err="1" smtClean="0"/>
              <a:t>гніздом</a:t>
            </a:r>
            <a:r>
              <a:rPr lang="ru-RU" sz="1400" dirty="0" smtClean="0"/>
              <a:t> </a:t>
            </a:r>
            <a:r>
              <a:rPr lang="ru-RU" sz="1400" dirty="0" err="1" smtClean="0"/>
              <a:t>зозулі</a:t>
            </a:r>
            <a:r>
              <a:rPr lang="ru-RU" sz="1400" dirty="0" smtClean="0"/>
              <a:t>» (1962), «Часом </a:t>
            </a:r>
            <a:r>
              <a:rPr lang="ru-RU" sz="1400" dirty="0" err="1" smtClean="0"/>
              <a:t>нестерпно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прагнеш</a:t>
            </a:r>
            <a:r>
              <a:rPr lang="ru-RU" sz="1400" dirty="0" smtClean="0"/>
              <a:t>» (1964)</a:t>
            </a:r>
          </a:p>
          <a:p>
            <a:r>
              <a:rPr lang="ru-RU" sz="1400" dirty="0" err="1" smtClean="0"/>
              <a:t>Курт</a:t>
            </a:r>
            <a:r>
              <a:rPr lang="ru-RU" sz="1400" dirty="0" smtClean="0"/>
              <a:t> Воннегут «</a:t>
            </a:r>
            <a:r>
              <a:rPr lang="ru-RU" sz="1400" dirty="0" err="1" smtClean="0"/>
              <a:t>Колиска</a:t>
            </a:r>
            <a:r>
              <a:rPr lang="ru-RU" sz="1400" dirty="0" smtClean="0"/>
              <a:t> для кота» (1963), «Дай вам, Боже, </a:t>
            </a:r>
            <a:r>
              <a:rPr lang="ru-RU" sz="1400" dirty="0" err="1" smtClean="0"/>
              <a:t>здоров'я</a:t>
            </a:r>
            <a:r>
              <a:rPr lang="ru-RU" sz="1400" dirty="0" smtClean="0"/>
              <a:t>, </a:t>
            </a:r>
            <a:r>
              <a:rPr lang="ru-RU" sz="1400" dirty="0" err="1" smtClean="0"/>
              <a:t>містере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Розуотер</a:t>
            </a:r>
            <a:r>
              <a:rPr lang="ru-RU" sz="1400" dirty="0" smtClean="0"/>
              <a:t>» (1965), «</a:t>
            </a:r>
            <a:r>
              <a:rPr lang="ru-RU" sz="1400" dirty="0" err="1" smtClean="0"/>
              <a:t>Бійня</a:t>
            </a:r>
            <a:r>
              <a:rPr lang="ru-RU" sz="1400" dirty="0" smtClean="0"/>
              <a:t> номер </a:t>
            </a:r>
            <a:r>
              <a:rPr lang="ru-RU" sz="1400" dirty="0" err="1" smtClean="0"/>
              <a:t>п'ять</a:t>
            </a:r>
            <a:r>
              <a:rPr lang="ru-RU" sz="1400" dirty="0" smtClean="0"/>
              <a:t>» (1969)</a:t>
            </a:r>
          </a:p>
          <a:p>
            <a:r>
              <a:rPr lang="ru-RU" sz="1400" dirty="0" err="1" smtClean="0"/>
              <a:t>Тімоті</a:t>
            </a:r>
            <a:r>
              <a:rPr lang="ru-RU" sz="1400" dirty="0" smtClean="0"/>
              <a:t> </a:t>
            </a:r>
            <a:r>
              <a:rPr lang="ru-RU" sz="1400" dirty="0" err="1" smtClean="0"/>
              <a:t>Лірі</a:t>
            </a:r>
            <a:r>
              <a:rPr lang="ru-RU" sz="1400" dirty="0" smtClean="0"/>
              <a:t> «</a:t>
            </a:r>
            <a:r>
              <a:rPr lang="ru-RU" sz="1400" dirty="0" err="1" smtClean="0"/>
              <a:t>Психеделічний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досвід</a:t>
            </a:r>
            <a:r>
              <a:rPr lang="ru-RU" sz="1400" dirty="0" smtClean="0"/>
              <a:t>» (1964)</a:t>
            </a:r>
          </a:p>
          <a:p>
            <a:r>
              <a:rPr lang="ru-RU" sz="1400" dirty="0" err="1" smtClean="0"/>
              <a:t>Гантер</a:t>
            </a:r>
            <a:r>
              <a:rPr lang="ru-RU" sz="1400" dirty="0" smtClean="0"/>
              <a:t> Томпсон «</a:t>
            </a:r>
            <a:r>
              <a:rPr lang="ru-RU" sz="1400" dirty="0" err="1" smtClean="0"/>
              <a:t>Ангели</a:t>
            </a:r>
            <a:r>
              <a:rPr lang="ru-RU" sz="1400" dirty="0" smtClean="0"/>
              <a:t> Пекла: дивна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жахлива</a:t>
            </a:r>
            <a:r>
              <a:rPr lang="ru-RU" sz="1400" dirty="0" smtClean="0"/>
              <a:t> сага» (1966)</a:t>
            </a:r>
          </a:p>
          <a:p>
            <a:r>
              <a:rPr lang="ru-RU" sz="1400" dirty="0" err="1" smtClean="0"/>
              <a:t>Річард</a:t>
            </a:r>
            <a:r>
              <a:rPr lang="ru-RU" sz="1400" dirty="0" smtClean="0"/>
              <a:t> </a:t>
            </a:r>
            <a:r>
              <a:rPr lang="ru-RU" sz="1400" dirty="0" err="1" smtClean="0"/>
              <a:t>Бротіган</a:t>
            </a:r>
            <a:r>
              <a:rPr lang="ru-RU" sz="1400" dirty="0" smtClean="0"/>
              <a:t> «</a:t>
            </a:r>
            <a:r>
              <a:rPr lang="ru-RU" sz="1400" dirty="0" err="1" smtClean="0"/>
              <a:t>Рибалки</a:t>
            </a:r>
            <a:r>
              <a:rPr lang="ru-RU" sz="1400" dirty="0" smtClean="0"/>
              <a:t> в </a:t>
            </a:r>
            <a:r>
              <a:rPr lang="ru-RU" sz="1400" dirty="0" err="1" smtClean="0"/>
              <a:t>Америці</a:t>
            </a:r>
            <a:r>
              <a:rPr lang="ru-RU" sz="1400" dirty="0" smtClean="0"/>
              <a:t>» (1967), «В </a:t>
            </a:r>
            <a:r>
              <a:rPr lang="ru-RU" sz="1400" dirty="0" err="1" smtClean="0"/>
              <a:t>гарбузовому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цукрі</a:t>
            </a:r>
            <a:r>
              <a:rPr lang="ru-RU" sz="1400" dirty="0" smtClean="0"/>
              <a:t>» (1968)</a:t>
            </a:r>
          </a:p>
          <a:p>
            <a:r>
              <a:rPr lang="ru-RU" sz="1400" dirty="0" smtClean="0"/>
              <a:t>Том Вулф «</a:t>
            </a:r>
            <a:r>
              <a:rPr lang="ru-RU" sz="1400" dirty="0" err="1" smtClean="0"/>
              <a:t>Електропрохолоджувальний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кислотний</a:t>
            </a:r>
            <a:r>
              <a:rPr lang="ru-RU" sz="1400" dirty="0" smtClean="0"/>
              <a:t> тест» (1968)</a:t>
            </a:r>
          </a:p>
          <a:p>
            <a:r>
              <a:rPr lang="ru-RU" sz="1400" dirty="0" smtClean="0"/>
              <a:t>Карлос Кастанеда «</a:t>
            </a:r>
            <a:r>
              <a:rPr lang="ru-RU" sz="1400" dirty="0" err="1" smtClean="0"/>
              <a:t>Вчення</a:t>
            </a:r>
            <a:r>
              <a:rPr lang="ru-RU" sz="1400" dirty="0" smtClean="0"/>
              <a:t> дона Хуана: Шлях </a:t>
            </a:r>
            <a:r>
              <a:rPr lang="ru-RU" sz="1400" dirty="0" err="1" smtClean="0"/>
              <a:t>знань</a:t>
            </a:r>
            <a:r>
              <a:rPr lang="ru-RU" sz="1400" dirty="0" smtClean="0"/>
              <a:t> </a:t>
            </a:r>
            <a:r>
              <a:rPr lang="ru-RU" sz="1400" dirty="0" err="1" smtClean="0"/>
              <a:t>індіанців</a:t>
            </a:r>
            <a:r>
              <a:rPr lang="ru-RU" sz="1400" dirty="0" smtClean="0"/>
              <a:t> </a:t>
            </a:r>
            <a:r>
              <a:rPr lang="ru-RU" sz="1400" dirty="0" err="1" smtClean="0"/>
              <a:t>які</a:t>
            </a:r>
            <a:r>
              <a:rPr lang="ru-RU" sz="1400" dirty="0" smtClean="0"/>
              <a:t>» (1968)</a:t>
            </a:r>
          </a:p>
          <a:p>
            <a:r>
              <a:rPr lang="ru-RU" sz="1400" dirty="0" err="1" smtClean="0"/>
              <a:t>Еббі</a:t>
            </a:r>
            <a:r>
              <a:rPr lang="ru-RU" sz="1400" dirty="0" smtClean="0"/>
              <a:t> </a:t>
            </a:r>
            <a:r>
              <a:rPr lang="ru-RU" sz="1400" dirty="0" err="1" smtClean="0"/>
              <a:t>Гоффман</a:t>
            </a:r>
            <a:r>
              <a:rPr lang="ru-RU" sz="1400" dirty="0" smtClean="0"/>
              <a:t> «</a:t>
            </a:r>
            <a:r>
              <a:rPr lang="ru-RU" sz="1400" dirty="0" err="1" smtClean="0"/>
              <a:t>Революція</a:t>
            </a:r>
            <a:r>
              <a:rPr lang="ru-RU" sz="1400" dirty="0" smtClean="0"/>
              <a:t> для приколу» (1968), «</a:t>
            </a:r>
            <a:r>
              <a:rPr lang="ru-RU" sz="1400" dirty="0" err="1" smtClean="0"/>
              <a:t>Нація</a:t>
            </a:r>
            <a:r>
              <a:rPr lang="ru-RU" sz="1400" dirty="0" smtClean="0"/>
              <a:t> </a:t>
            </a:r>
            <a:r>
              <a:rPr lang="ru-RU" sz="1400" dirty="0" err="1" smtClean="0"/>
              <a:t>Вудстока</a:t>
            </a:r>
            <a:r>
              <a:rPr lang="ru-RU" sz="1400" dirty="0" smtClean="0"/>
              <a:t>» (1969), «</a:t>
            </a:r>
            <a:r>
              <a:rPr lang="ru-RU" sz="1400" dirty="0" err="1" smtClean="0"/>
              <a:t>Вкради</a:t>
            </a:r>
            <a:r>
              <a:rPr lang="ru-RU" sz="1400" dirty="0" smtClean="0"/>
              <a:t> </a:t>
            </a:r>
            <a:r>
              <a:rPr lang="ru-RU" sz="1400" dirty="0" err="1" smtClean="0"/>
              <a:t>цю</a:t>
            </a:r>
            <a:r>
              <a:rPr lang="ru-RU" sz="1400" dirty="0" smtClean="0"/>
              <a:t> книгу» (1971)</a:t>
            </a:r>
          </a:p>
          <a:p>
            <a:r>
              <a:rPr lang="ru-RU" sz="1400" dirty="0" smtClean="0"/>
              <a:t>Теодор </a:t>
            </a:r>
            <a:r>
              <a:rPr lang="ru-RU" sz="1400" dirty="0" err="1" smtClean="0"/>
              <a:t>Рошак</a:t>
            </a:r>
            <a:r>
              <a:rPr lang="ru-RU" sz="1400" dirty="0" smtClean="0"/>
              <a:t> «</a:t>
            </a:r>
            <a:r>
              <a:rPr lang="ru-RU" sz="1400" dirty="0" err="1" smtClean="0"/>
              <a:t>Створення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контркультури</a:t>
            </a:r>
            <a:r>
              <a:rPr lang="ru-RU" sz="1400" dirty="0" smtClean="0"/>
              <a:t>» (1969)</a:t>
            </a:r>
          </a:p>
          <a:p>
            <a:r>
              <a:rPr lang="ru-RU" sz="1400" dirty="0" err="1" smtClean="0"/>
              <a:t>Робер</a:t>
            </a:r>
            <a:r>
              <a:rPr lang="ru-RU" sz="1400" dirty="0" smtClean="0"/>
              <a:t> </a:t>
            </a:r>
            <a:r>
              <a:rPr lang="ru-RU" sz="1400" dirty="0" err="1" smtClean="0"/>
              <a:t>Мерль</a:t>
            </a:r>
            <a:r>
              <a:rPr lang="ru-RU" sz="1400" dirty="0" smtClean="0"/>
              <a:t> «За </a:t>
            </a:r>
            <a:r>
              <a:rPr lang="ru-RU" sz="1400" dirty="0" err="1" smtClean="0"/>
              <a:t>склом</a:t>
            </a:r>
            <a:r>
              <a:rPr lang="ru-RU" sz="1400" dirty="0" smtClean="0"/>
              <a:t>» (1970)</a:t>
            </a:r>
          </a:p>
          <a:p>
            <a:r>
              <a:rPr lang="ru-RU" sz="1400" dirty="0" err="1" smtClean="0"/>
              <a:t>Джеррі</a:t>
            </a:r>
            <a:r>
              <a:rPr lang="ru-RU" sz="1400" dirty="0" smtClean="0"/>
              <a:t> </a:t>
            </a:r>
            <a:r>
              <a:rPr lang="ru-RU" sz="1400" dirty="0" err="1" smtClean="0"/>
              <a:t>Рубін</a:t>
            </a:r>
            <a:r>
              <a:rPr lang="ru-RU" sz="1400" dirty="0" smtClean="0"/>
              <a:t> «</a:t>
            </a:r>
            <a:r>
              <a:rPr lang="ru-RU" sz="1400" dirty="0" err="1" smtClean="0"/>
              <a:t>Роби</a:t>
            </a:r>
            <a:r>
              <a:rPr lang="ru-RU" sz="1400" dirty="0" smtClean="0"/>
              <a:t> </a:t>
            </a:r>
            <a:r>
              <a:rPr lang="ru-RU" sz="1400" dirty="0" err="1" smtClean="0"/>
              <a:t>це</a:t>
            </a:r>
            <a:r>
              <a:rPr lang="ru-RU" sz="1400" dirty="0" smtClean="0"/>
              <a:t>!» (1970)</a:t>
            </a:r>
          </a:p>
          <a:p>
            <a:r>
              <a:rPr lang="ru-RU" sz="1400" dirty="0" smtClean="0"/>
              <a:t>Рам </a:t>
            </a:r>
            <a:r>
              <a:rPr lang="ru-RU" sz="1400" dirty="0" err="1" smtClean="0"/>
              <a:t>Дасс</a:t>
            </a:r>
            <a:r>
              <a:rPr lang="ru-RU" sz="1400" dirty="0" smtClean="0"/>
              <a:t> «Бути тут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тепер</a:t>
            </a:r>
            <a:r>
              <a:rPr lang="ru-RU" sz="1400" dirty="0" smtClean="0"/>
              <a:t>» (1971)</a:t>
            </a:r>
          </a:p>
          <a:p>
            <a:r>
              <a:rPr lang="ru-RU" sz="1400" dirty="0" smtClean="0"/>
              <a:t>Том </a:t>
            </a:r>
            <a:r>
              <a:rPr lang="ru-RU" sz="1400" dirty="0" err="1" smtClean="0"/>
              <a:t>Роббінс</a:t>
            </a:r>
            <a:r>
              <a:rPr lang="ru-RU" sz="1400" dirty="0" smtClean="0"/>
              <a:t> «</a:t>
            </a:r>
            <a:r>
              <a:rPr lang="ru-RU" sz="1400" dirty="0" err="1" smtClean="0"/>
              <a:t>Новий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придорожній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атракціон</a:t>
            </a:r>
            <a:r>
              <a:rPr lang="ru-RU" sz="1400" dirty="0" smtClean="0"/>
              <a:t>» (1971)</a:t>
            </a: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32656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14" descr="http://www.hippy.ru/pic/BC0757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825" y="0"/>
            <a:ext cx="1400175" cy="2247901"/>
          </a:xfrm>
          <a:prstGeom prst="rect">
            <a:avLst/>
          </a:prstGeom>
          <a:noFill/>
        </p:spPr>
      </p:pic>
      <p:pic>
        <p:nvPicPr>
          <p:cNvPr id="4" name="Picture 10" descr="http://lady74.ru/forum/uploads/post-28-1232023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2339752" cy="1754814"/>
          </a:xfrm>
          <a:prstGeom prst="rect">
            <a:avLst/>
          </a:prstGeom>
          <a:noFill/>
        </p:spPr>
      </p:pic>
      <p:pic>
        <p:nvPicPr>
          <p:cNvPr id="5" name="Picture 16" descr="http://www.heformalka.ru/images/stories/hip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1789677" cy="2386236"/>
          </a:xfrm>
          <a:prstGeom prst="rect">
            <a:avLst/>
          </a:prstGeom>
          <a:noFill/>
        </p:spPr>
      </p:pic>
      <p:pic>
        <p:nvPicPr>
          <p:cNvPr id="6" name="Picture 4" descr="http://www.hippy.ru/pic/5hipp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916832"/>
            <a:ext cx="3333750" cy="2505076"/>
          </a:xfrm>
          <a:prstGeom prst="rect">
            <a:avLst/>
          </a:prstGeom>
          <a:noFill/>
        </p:spPr>
      </p:pic>
      <p:pic>
        <p:nvPicPr>
          <p:cNvPr id="7" name="Picture 6" descr="http://asset0.dressed.ru/photos/items/3/8/1/7/2/1/Hippi---Subkultura-hippi---Stil-hippi---Odezhda-hippi---Razuznay-norm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1106"/>
            <a:ext cx="3303411" cy="3286894"/>
          </a:xfrm>
          <a:prstGeom prst="rect">
            <a:avLst/>
          </a:prstGeom>
          <a:noFill/>
        </p:spPr>
      </p:pic>
      <p:pic>
        <p:nvPicPr>
          <p:cNvPr id="8" name="Picture 8" descr="http://s2.hostingkartinok.com/uploads/images/2013/05/f272d66ef296c1822a3b0f81187bca6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581127"/>
            <a:ext cx="2972583" cy="2276873"/>
          </a:xfrm>
          <a:prstGeom prst="rect">
            <a:avLst/>
          </a:prstGeom>
          <a:noFill/>
        </p:spPr>
      </p:pic>
      <p:pic>
        <p:nvPicPr>
          <p:cNvPr id="9" name="Picture 12" descr="http://www.torghome.com/wp-content/uploads/2012/04/stil_hipp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9659" y="4149080"/>
            <a:ext cx="1854341" cy="2527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332656"/>
            <a:ext cx="4176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S Mincho" pitchFamily="49" charset="-128"/>
                <a:ea typeface="MS Mincho" pitchFamily="49" charset="-128"/>
                <a:cs typeface="MV Boli" pitchFamily="2" charset="0"/>
              </a:rPr>
              <a:t>Зміст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S Mincho" pitchFamily="49" charset="-128"/>
              <a:ea typeface="MS Mincho" pitchFamily="49" charset="-128"/>
              <a:cs typeface="MV Boli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 smtClean="0"/>
              <a:t>Хто такі хіпі?</a:t>
            </a:r>
          </a:p>
          <a:p>
            <a:pPr marL="514350" indent="-514350">
              <a:buAutoNum type="arabicPeriod"/>
            </a:pPr>
            <a:r>
              <a:rPr lang="uk-UA" dirty="0" smtClean="0"/>
              <a:t>Історія виникнення хіпі</a:t>
            </a:r>
          </a:p>
          <a:p>
            <a:pPr marL="514350" indent="-514350">
              <a:buAutoNum type="arabicPeriod"/>
            </a:pPr>
            <a:r>
              <a:rPr lang="uk-UA" dirty="0" smtClean="0"/>
              <a:t>Хіпі в Україні</a:t>
            </a:r>
          </a:p>
          <a:p>
            <a:pPr marL="514350" indent="-514350">
              <a:buAutoNum type="arabicPeriod"/>
            </a:pPr>
            <a:r>
              <a:rPr lang="uk-UA" dirty="0" smtClean="0"/>
              <a:t>Шипіт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Музика</a:t>
            </a:r>
            <a:r>
              <a:rPr lang="ru-RU" dirty="0" smtClean="0"/>
              <a:t> </a:t>
            </a:r>
            <a:r>
              <a:rPr lang="ru-RU" dirty="0" err="1" smtClean="0"/>
              <a:t>хіпі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uk-UA" dirty="0" smtClean="0"/>
              <a:t>Фільми хіпі</a:t>
            </a:r>
          </a:p>
          <a:p>
            <a:pPr marL="514350" indent="-514350">
              <a:buAutoNum type="arabicPeriod"/>
            </a:pPr>
            <a:r>
              <a:rPr lang="uk-UA" dirty="0" smtClean="0"/>
              <a:t>Книги хіпі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5" name="Picture 2" descr="http://www.hippy.ru/pic/P_E_A_C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684" y="1700808"/>
            <a:ext cx="3589315" cy="465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0"/>
            <a:ext cx="4061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Хто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такі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хіпі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64704"/>
            <a:ext cx="6462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 smtClean="0"/>
              <a:t>Хі́пі</a:t>
            </a:r>
            <a:r>
              <a:rPr lang="vi-VN" sz="1600" dirty="0" smtClean="0"/>
              <a:t> (</a:t>
            </a:r>
            <a:r>
              <a:rPr lang="vi-VN" sz="1600" i="1" dirty="0" smtClean="0"/>
              <a:t>ще:</a:t>
            </a:r>
            <a:r>
              <a:rPr lang="vi-VN" sz="1600" dirty="0" smtClean="0"/>
              <a:t> </a:t>
            </a:r>
            <a:r>
              <a:rPr lang="vi-VN" sz="1600" b="1" dirty="0" smtClean="0"/>
              <a:t>Хіппі</a:t>
            </a:r>
            <a:r>
              <a:rPr lang="vi-VN" sz="1600" i="1" dirty="0" smtClean="0"/>
              <a:t>,</a:t>
            </a:r>
            <a:r>
              <a:rPr lang="vi-VN" sz="1600" dirty="0" smtClean="0"/>
              <a:t> </a:t>
            </a:r>
            <a:r>
              <a:rPr lang="vi-VN" sz="1600" b="1" dirty="0" smtClean="0"/>
              <a:t>Гі́пі</a:t>
            </a:r>
            <a:r>
              <a:rPr lang="vi-VN" sz="1600" dirty="0" smtClean="0"/>
              <a:t>, англ. </a:t>
            </a:r>
            <a:r>
              <a:rPr lang="en-US" sz="1600" b="1" dirty="0" smtClean="0"/>
              <a:t>hippie</a:t>
            </a:r>
            <a:r>
              <a:rPr lang="en-US" sz="1600" i="1" dirty="0" smtClean="0"/>
              <a:t>, hippy</a:t>
            </a:r>
            <a:r>
              <a:rPr lang="en-US" sz="1600" dirty="0" smtClean="0"/>
              <a:t>) — </a:t>
            </a:r>
            <a:r>
              <a:rPr lang="vi-VN" sz="1600" dirty="0" smtClean="0"/>
              <a:t>міжнародний молодіжний рух, виник у 1965 році у Сан-Франциско у контексті лібералізації і демократизації традиційного суспільства, один з найяскравіших проявів контркультури, мав пацифістське забарвлення, склав великий вплив на мистецтво, особливо рок-музику, з ним пов'язані такі поняття, як сексуальна революція, психоделічна революція. Занепав на початку 1970-их років, перетворившись на одну з субкультур. Був одним із символів епохи. Його учасники називали себе «Поколінням квітів, Дітьми квітів, </a:t>
            </a:r>
            <a:r>
              <a:rPr lang="en-US" sz="1600" dirty="0" smtClean="0"/>
              <a:t>Love Generation».</a:t>
            </a:r>
            <a:endParaRPr lang="ru-RU" sz="1600" dirty="0"/>
          </a:p>
        </p:txBody>
      </p:sp>
      <p:pic>
        <p:nvPicPr>
          <p:cNvPr id="4" name="Picture 4" descr="http://www.navsi100.com/userfiles/potap-1805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031604"/>
            <a:ext cx="2843808" cy="3826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6779" y="332656"/>
            <a:ext cx="66705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Історія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виникнення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хіпі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Імпульсом</a:t>
            </a:r>
            <a:r>
              <a:rPr lang="ru-RU" dirty="0" smtClean="0"/>
              <a:t> у </a:t>
            </a:r>
            <a:r>
              <a:rPr lang="ru-RU" dirty="0" err="1" smtClean="0"/>
              <a:t>розвитку</a:t>
            </a:r>
            <a:r>
              <a:rPr lang="ru-RU" dirty="0" smtClean="0"/>
              <a:t> </a:t>
            </a:r>
            <a:r>
              <a:rPr lang="ru-RU" dirty="0" err="1" smtClean="0"/>
              <a:t>контркультури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спричинився</a:t>
            </a:r>
            <a:r>
              <a:rPr lang="ru-RU" dirty="0" smtClean="0"/>
              <a:t> до </a:t>
            </a:r>
            <a:r>
              <a:rPr lang="ru-RU" dirty="0" err="1" smtClean="0"/>
              <a:t>появи</a:t>
            </a:r>
            <a:r>
              <a:rPr lang="ru-RU" dirty="0" smtClean="0"/>
              <a:t> </a:t>
            </a:r>
            <a:r>
              <a:rPr lang="ru-RU" dirty="0" err="1" smtClean="0"/>
              <a:t>хіппі</a:t>
            </a:r>
            <a:r>
              <a:rPr lang="ru-RU" dirty="0" smtClean="0"/>
              <a:t>, стала </a:t>
            </a:r>
            <a:r>
              <a:rPr lang="ru-RU" dirty="0" err="1" smtClean="0"/>
              <a:t>поїздка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Кена </a:t>
            </a:r>
            <a:r>
              <a:rPr lang="ru-RU" dirty="0" err="1" smtClean="0"/>
              <a:t>Кізі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комуною</a:t>
            </a:r>
            <a:r>
              <a:rPr lang="ru-RU" dirty="0" smtClean="0"/>
              <a:t> </a:t>
            </a:r>
            <a:r>
              <a:rPr lang="en-US" dirty="0" smtClean="0"/>
              <a:t>Merry Pranksters (</a:t>
            </a:r>
            <a:r>
              <a:rPr lang="ru-RU" dirty="0" err="1" smtClean="0"/>
              <a:t>Приколісти</a:t>
            </a:r>
            <a:r>
              <a:rPr lang="ru-RU" dirty="0" smtClean="0"/>
              <a:t>) </a:t>
            </a:r>
            <a:r>
              <a:rPr lang="ru-RU" dirty="0" err="1" smtClean="0"/>
              <a:t>розфарбованим</a:t>
            </a:r>
            <a:r>
              <a:rPr lang="ru-RU" dirty="0" smtClean="0"/>
              <a:t> автобусом у </a:t>
            </a:r>
            <a:r>
              <a:rPr lang="ru-RU" dirty="0" err="1" smtClean="0"/>
              <a:t>липні</a:t>
            </a:r>
            <a:r>
              <a:rPr lang="ru-RU" dirty="0" smtClean="0"/>
              <a:t> 1964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містечка</a:t>
            </a:r>
            <a:r>
              <a:rPr lang="ru-RU" dirty="0" smtClean="0"/>
              <a:t> </a:t>
            </a:r>
            <a:r>
              <a:rPr lang="ru-RU" dirty="0" err="1" smtClean="0"/>
              <a:t>Ла</a:t>
            </a:r>
            <a:r>
              <a:rPr lang="ru-RU" dirty="0" smtClean="0"/>
              <a:t> Хонда в </a:t>
            </a:r>
            <a:r>
              <a:rPr lang="ru-RU" dirty="0" err="1" smtClean="0"/>
              <a:t>Каліфорнії</a:t>
            </a:r>
            <a:r>
              <a:rPr lang="ru-RU" dirty="0" smtClean="0"/>
              <a:t> до Нью-Йорка, </a:t>
            </a:r>
            <a:r>
              <a:rPr lang="ru-RU" dirty="0" err="1" smtClean="0"/>
              <a:t>і</a:t>
            </a:r>
            <a:r>
              <a:rPr lang="ru-RU" dirty="0" smtClean="0"/>
              <a:t> початок </a:t>
            </a:r>
            <a:r>
              <a:rPr lang="ru-RU" dirty="0" err="1" smtClean="0"/>
              <a:t>активних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США у </a:t>
            </a:r>
            <a:r>
              <a:rPr lang="ru-RU" dirty="0" err="1" smtClean="0"/>
              <a:t>В'єтнамі</a:t>
            </a:r>
            <a:r>
              <a:rPr lang="ru-RU" dirty="0" smtClean="0"/>
              <a:t> в лютому1965 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Picture 2" descr="http://russiafaq.ru/netcat_files/89/105/d10772b3e6c5babae4c3b8ef8362a5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429000"/>
            <a:ext cx="4934322" cy="3289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51312" y="0"/>
            <a:ext cx="61926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 </a:t>
            </a:r>
            <a:r>
              <a:rPr lang="ru-RU" sz="1600" dirty="0" err="1" smtClean="0"/>
              <a:t>вересні</a:t>
            </a:r>
            <a:r>
              <a:rPr lang="ru-RU" sz="1600" dirty="0" smtClean="0"/>
              <a:t> 1965 у Сан-Франциско </a:t>
            </a:r>
            <a:r>
              <a:rPr lang="ru-RU" sz="1600" dirty="0" err="1" smtClean="0"/>
              <a:t>поширився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термін</a:t>
            </a:r>
            <a:r>
              <a:rPr lang="ru-RU" sz="1600" dirty="0" smtClean="0"/>
              <a:t> </a:t>
            </a:r>
            <a:r>
              <a:rPr lang="en-US" sz="1600" dirty="0" smtClean="0"/>
              <a:t>hippie </a:t>
            </a:r>
            <a:r>
              <a:rPr lang="ru-RU" sz="1600" dirty="0" err="1" smtClean="0"/>
              <a:t>щодо</a:t>
            </a:r>
            <a:r>
              <a:rPr lang="ru-RU" sz="1600" dirty="0" smtClean="0"/>
              <a:t> </a:t>
            </a:r>
            <a:r>
              <a:rPr lang="ru-RU" sz="1600" dirty="0" err="1" smtClean="0"/>
              <a:t>нової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хвилі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молодіжної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контркультури</a:t>
            </a:r>
            <a:r>
              <a:rPr lang="ru-RU" sz="1600" dirty="0" smtClean="0"/>
              <a:t>, </a:t>
            </a:r>
            <a:r>
              <a:rPr lang="ru-RU" sz="1600" dirty="0" err="1" smtClean="0"/>
              <a:t>базованої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попередній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тенденції</a:t>
            </a:r>
            <a:r>
              <a:rPr lang="ru-RU" sz="1600" dirty="0" smtClean="0"/>
              <a:t> </a:t>
            </a:r>
            <a:r>
              <a:rPr lang="ru-RU" sz="1600" dirty="0" err="1" smtClean="0"/>
              <a:t>хіпстерів</a:t>
            </a:r>
            <a:r>
              <a:rPr lang="ru-RU" sz="1600" dirty="0" smtClean="0"/>
              <a:t>, </a:t>
            </a:r>
            <a:r>
              <a:rPr lang="ru-RU" sz="1600" dirty="0" err="1" smtClean="0"/>
              <a:t>котра</a:t>
            </a:r>
            <a:r>
              <a:rPr lang="ru-RU" sz="1600" dirty="0" smtClean="0"/>
              <a:t> </a:t>
            </a:r>
            <a:r>
              <a:rPr lang="ru-RU" sz="1600" dirty="0" err="1" smtClean="0"/>
              <a:t>зосередилася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кварталі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перетині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вулиць</a:t>
            </a:r>
            <a:r>
              <a:rPr lang="ru-RU" sz="1600" dirty="0" smtClean="0"/>
              <a:t> </a:t>
            </a:r>
            <a:r>
              <a:rPr lang="ru-RU" sz="1600" dirty="0" err="1" smtClean="0"/>
              <a:t>Хейт</a:t>
            </a:r>
            <a:r>
              <a:rPr lang="ru-RU" sz="1600" dirty="0" smtClean="0"/>
              <a:t> та </a:t>
            </a:r>
            <a:r>
              <a:rPr lang="ru-RU" sz="1600" dirty="0" err="1" smtClean="0"/>
              <a:t>Ешбері</a:t>
            </a:r>
            <a:r>
              <a:rPr lang="ru-RU" sz="1600" dirty="0" smtClean="0"/>
              <a:t>, де </a:t>
            </a:r>
            <a:r>
              <a:rPr lang="ru-RU" sz="1600" dirty="0" err="1" smtClean="0"/>
              <a:t>виникають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комуни</a:t>
            </a:r>
            <a:r>
              <a:rPr lang="ru-RU" sz="1600" dirty="0" smtClean="0"/>
              <a:t>, </a:t>
            </a:r>
            <a:r>
              <a:rPr lang="ru-RU" sz="1600" dirty="0" err="1" smtClean="0"/>
              <a:t>подібно</a:t>
            </a:r>
            <a:r>
              <a:rPr lang="ru-RU" sz="1600" dirty="0" smtClean="0"/>
              <a:t> до </a:t>
            </a:r>
            <a:r>
              <a:rPr lang="ru-RU" sz="1600" dirty="0" err="1" smtClean="0"/>
              <a:t>комуни</a:t>
            </a:r>
            <a:r>
              <a:rPr lang="ru-RU" sz="1600" dirty="0" smtClean="0"/>
              <a:t> Кена </a:t>
            </a:r>
            <a:r>
              <a:rPr lang="ru-RU" sz="1600" dirty="0" err="1" smtClean="0"/>
              <a:t>Кізі</a:t>
            </a:r>
            <a:r>
              <a:rPr lang="ru-RU" sz="1600" dirty="0" smtClean="0"/>
              <a:t> в </a:t>
            </a:r>
            <a:r>
              <a:rPr lang="ru-RU" sz="1600" dirty="0" err="1" smtClean="0"/>
              <a:t>Ла</a:t>
            </a:r>
            <a:r>
              <a:rPr lang="ru-RU" sz="1600" dirty="0" smtClean="0"/>
              <a:t> </a:t>
            </a:r>
            <a:r>
              <a:rPr lang="ru-RU" sz="1600" dirty="0" err="1" smtClean="0"/>
              <a:t>Хонді</a:t>
            </a:r>
            <a:r>
              <a:rPr lang="ru-RU" sz="1600" dirty="0" smtClean="0"/>
              <a:t>. До нового </a:t>
            </a:r>
            <a:r>
              <a:rPr lang="ru-RU" sz="1600" dirty="0" err="1" smtClean="0"/>
              <a:t>руху</a:t>
            </a:r>
            <a:r>
              <a:rPr lang="ru-RU" sz="1600" dirty="0" smtClean="0"/>
              <a:t> </a:t>
            </a:r>
            <a:r>
              <a:rPr lang="ru-RU" sz="1600" dirty="0" err="1" smtClean="0"/>
              <a:t>вливається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біла</a:t>
            </a:r>
            <a:r>
              <a:rPr lang="ru-RU" sz="1600" dirty="0" smtClean="0"/>
              <a:t> молодь, </a:t>
            </a:r>
            <a:r>
              <a:rPr lang="ru-RU" sz="1600" dirty="0" err="1" smtClean="0"/>
              <a:t>котра</a:t>
            </a:r>
            <a:r>
              <a:rPr lang="ru-RU" sz="1600" dirty="0" smtClean="0"/>
              <a:t> походила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класу</a:t>
            </a:r>
            <a:r>
              <a:rPr lang="ru-RU" sz="1600" dirty="0" smtClean="0"/>
              <a:t>, </a:t>
            </a:r>
            <a:r>
              <a:rPr lang="ru-RU" sz="1600" dirty="0" err="1" smtClean="0"/>
              <a:t>заперечувала</a:t>
            </a:r>
            <a:r>
              <a:rPr lang="ru-RU" sz="1600" dirty="0" smtClean="0"/>
              <a:t> </a:t>
            </a:r>
            <a:r>
              <a:rPr lang="ru-RU" sz="1600" dirty="0" err="1" smtClean="0"/>
              <a:t>споживацький</a:t>
            </a:r>
            <a:r>
              <a:rPr lang="ru-RU" sz="1600" dirty="0" smtClean="0"/>
              <a:t> характер консервативного </a:t>
            </a:r>
            <a:r>
              <a:rPr lang="ru-RU" sz="1600" dirty="0" err="1" smtClean="0"/>
              <a:t>суспільства</a:t>
            </a:r>
            <a:r>
              <a:rPr lang="ru-RU" sz="1600" dirty="0" smtClean="0"/>
              <a:t>, </a:t>
            </a:r>
            <a:r>
              <a:rPr lang="ru-RU" sz="1600" dirty="0" err="1" smtClean="0"/>
              <a:t>насильство</a:t>
            </a:r>
            <a:r>
              <a:rPr lang="ru-RU" sz="1600" dirty="0" smtClean="0"/>
              <a:t>. </a:t>
            </a:r>
            <a:r>
              <a:rPr lang="ru-RU" sz="1600" dirty="0" err="1" smtClean="0"/>
              <a:t>Поширюються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заклики</a:t>
            </a:r>
            <a:r>
              <a:rPr lang="ru-RU" sz="1600" dirty="0" smtClean="0"/>
              <a:t> до </a:t>
            </a:r>
            <a:r>
              <a:rPr lang="ru-RU" sz="1600" dirty="0" err="1" smtClean="0"/>
              <a:t>єднання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природою.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початку контркультура </a:t>
            </a:r>
            <a:r>
              <a:rPr lang="ru-RU" sz="1600" dirty="0" err="1" smtClean="0"/>
              <a:t>хіпі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пов'язана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наркотичними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зокрема</a:t>
            </a:r>
            <a:r>
              <a:rPr lang="ru-RU" sz="1600" dirty="0" smtClean="0"/>
              <a:t> ЛСД, </a:t>
            </a:r>
            <a:r>
              <a:rPr lang="ru-RU" sz="1600" dirty="0" err="1" smtClean="0"/>
              <a:t>котра</a:t>
            </a:r>
            <a:r>
              <a:rPr lang="ru-RU" sz="1600" dirty="0" smtClean="0"/>
              <a:t> на той час </a:t>
            </a: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перебувала</a:t>
            </a:r>
            <a:r>
              <a:rPr lang="ru-RU" sz="1600" dirty="0" smtClean="0"/>
              <a:t> в рамках закону, </a:t>
            </a:r>
            <a:r>
              <a:rPr lang="ru-RU" sz="1600" dirty="0" err="1" smtClean="0"/>
              <a:t>антивоєнними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студентськими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осередками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цитаделлю</a:t>
            </a:r>
            <a:r>
              <a:rPr lang="ru-RU" sz="1600" dirty="0" smtClean="0"/>
              <a:t>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 1964 став </a:t>
            </a:r>
            <a:r>
              <a:rPr lang="ru-RU" sz="1600" dirty="0" err="1" smtClean="0"/>
              <a:t>університет</a:t>
            </a:r>
            <a:r>
              <a:rPr lang="ru-RU" sz="1600" dirty="0" smtClean="0"/>
              <a:t> у </a:t>
            </a:r>
            <a:r>
              <a:rPr lang="ru-RU" sz="1600" dirty="0" err="1" smtClean="0"/>
              <a:t>Берклі</a:t>
            </a:r>
            <a:r>
              <a:rPr lang="ru-RU" sz="1600" dirty="0" smtClean="0"/>
              <a:t> </a:t>
            </a:r>
            <a:r>
              <a:rPr lang="ru-RU" sz="1600" dirty="0" err="1" smtClean="0"/>
              <a:t>біля</a:t>
            </a:r>
            <a:r>
              <a:rPr lang="ru-RU" sz="1600" dirty="0" smtClean="0"/>
              <a:t> Сан-Франциско,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політичною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американських</a:t>
            </a:r>
            <a:r>
              <a:rPr lang="ru-RU" sz="1600" dirty="0" smtClean="0"/>
              <a:t> </a:t>
            </a:r>
            <a:r>
              <a:rPr lang="ru-RU" sz="1600" dirty="0" err="1" smtClean="0"/>
              <a:t>нових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лівих</a:t>
            </a:r>
            <a:r>
              <a:rPr lang="ru-RU" sz="1600" dirty="0" smtClean="0"/>
              <a:t>. В </a:t>
            </a:r>
            <a:r>
              <a:rPr lang="ru-RU" sz="1600" dirty="0" err="1" smtClean="0"/>
              <a:t>ході</a:t>
            </a:r>
            <a:r>
              <a:rPr lang="ru-RU" sz="1600" dirty="0" smtClean="0"/>
              <a:t> </a:t>
            </a:r>
            <a:r>
              <a:rPr lang="ru-RU" sz="1600" dirty="0" err="1" smtClean="0"/>
              <a:t>студентських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маніфестацій</a:t>
            </a:r>
            <a:r>
              <a:rPr lang="ru-RU" sz="1600" dirty="0" smtClean="0"/>
              <a:t> у </a:t>
            </a:r>
            <a:r>
              <a:rPr lang="ru-RU" sz="1600" dirty="0" err="1" smtClean="0"/>
              <a:t>Берклі</a:t>
            </a:r>
            <a:r>
              <a:rPr lang="ru-RU" sz="1600" dirty="0" smtClean="0"/>
              <a:t> </a:t>
            </a:r>
            <a:r>
              <a:rPr lang="ru-RU" sz="1600" dirty="0" err="1" smtClean="0"/>
              <a:t>восени</a:t>
            </a:r>
            <a:r>
              <a:rPr lang="ru-RU" sz="1600" dirty="0" smtClean="0"/>
              <a:t> 1965 один </a:t>
            </a:r>
            <a:r>
              <a:rPr lang="ru-RU" sz="1600" dirty="0" err="1" smtClean="0"/>
              <a:t>із</a:t>
            </a:r>
            <a:r>
              <a:rPr lang="ru-RU" sz="1600" dirty="0" smtClean="0"/>
              <a:t> гуру </a:t>
            </a:r>
            <a:r>
              <a:rPr lang="ru-RU" sz="1600" dirty="0" err="1" smtClean="0"/>
              <a:t>хіпі</a:t>
            </a:r>
            <a:r>
              <a:rPr lang="ru-RU" sz="1600" dirty="0" smtClean="0"/>
              <a:t> Аллен </a:t>
            </a:r>
            <a:r>
              <a:rPr lang="ru-RU" sz="1600" dirty="0" err="1" smtClean="0"/>
              <a:t>Ґінсберґ</a:t>
            </a:r>
            <a:r>
              <a:rPr lang="ru-RU" sz="1600" dirty="0" smtClean="0"/>
              <a:t> проголосив гасло </a:t>
            </a:r>
            <a:r>
              <a:rPr lang="en-US" sz="1600" dirty="0" smtClean="0"/>
              <a:t>Flower Power (</a:t>
            </a:r>
            <a:r>
              <a:rPr lang="ru-RU" sz="1600" dirty="0" smtClean="0"/>
              <a:t>Влада </a:t>
            </a:r>
            <a:r>
              <a:rPr lang="ru-RU" sz="1600" dirty="0" err="1" smtClean="0"/>
              <a:t>квітів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pic>
        <p:nvPicPr>
          <p:cNvPr id="4" name="Picture 2" descr="http://datatransmission.co.uk/files/8613/6802/3630/flower_power_ibiz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24250"/>
            <a:ext cx="59055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1536" y="0"/>
            <a:ext cx="64624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Проте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наприкінці</a:t>
            </a:r>
            <a:r>
              <a:rPr lang="ru-RU" sz="1600" dirty="0" smtClean="0"/>
              <a:t> 1966 року,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поразки</a:t>
            </a:r>
            <a:r>
              <a:rPr lang="ru-RU" sz="1600" dirty="0" smtClean="0"/>
              <a:t> </a:t>
            </a:r>
            <a:r>
              <a:rPr lang="ru-RU" sz="1600" dirty="0" err="1" smtClean="0"/>
              <a:t>нових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лівих</a:t>
            </a:r>
            <a:r>
              <a:rPr lang="ru-RU" sz="1600" dirty="0" smtClean="0"/>
              <a:t> на </a:t>
            </a:r>
            <a:r>
              <a:rPr lang="ru-RU" sz="1600" dirty="0" err="1" smtClean="0"/>
              <a:t>виборах</a:t>
            </a:r>
            <a:r>
              <a:rPr lang="ru-RU" sz="1600" dirty="0" smtClean="0"/>
              <a:t> губернатора </a:t>
            </a:r>
            <a:r>
              <a:rPr lang="ru-RU" sz="1600" dirty="0" err="1" smtClean="0"/>
              <a:t>Каліфорнії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до </a:t>
            </a:r>
            <a:r>
              <a:rPr lang="ru-RU" sz="1600" dirty="0" err="1" smtClean="0"/>
              <a:t>Конгресу</a:t>
            </a:r>
            <a:r>
              <a:rPr lang="ru-RU" sz="1600" dirty="0" smtClean="0"/>
              <a:t> США, в </a:t>
            </a:r>
            <a:r>
              <a:rPr lang="ru-RU" sz="1600" dirty="0" err="1" smtClean="0"/>
              <a:t>середовищі</a:t>
            </a:r>
            <a:r>
              <a:rPr lang="ru-RU" sz="1600" dirty="0" smtClean="0"/>
              <a:t> </a:t>
            </a:r>
            <a:r>
              <a:rPr lang="ru-RU" sz="1600" dirty="0" err="1" smtClean="0"/>
              <a:t>хіпі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поширюються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настрої</a:t>
            </a:r>
            <a:r>
              <a:rPr lang="ru-RU" sz="1600" dirty="0" smtClean="0"/>
              <a:t> </a:t>
            </a:r>
            <a:r>
              <a:rPr lang="ru-RU" sz="1600" dirty="0" err="1" smtClean="0"/>
              <a:t>втечі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суспільства</a:t>
            </a:r>
            <a:r>
              <a:rPr lang="ru-RU" sz="1600" dirty="0" smtClean="0"/>
              <a:t> (вони </a:t>
            </a:r>
            <a:r>
              <a:rPr lang="ru-RU" sz="1600" dirty="0" err="1" smtClean="0"/>
              <a:t>називали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«</a:t>
            </a:r>
            <a:r>
              <a:rPr lang="ru-RU" sz="1600" dirty="0" err="1" smtClean="0"/>
              <a:t>жити</a:t>
            </a:r>
            <a:r>
              <a:rPr lang="ru-RU" sz="1600" dirty="0" smtClean="0"/>
              <a:t> за межами </a:t>
            </a:r>
            <a:r>
              <a:rPr lang="ru-RU" sz="1600" dirty="0" err="1" smtClean="0"/>
              <a:t>катастрофи</a:t>
            </a:r>
            <a:r>
              <a:rPr lang="ru-RU" sz="1600" dirty="0" smtClean="0"/>
              <a:t>»), </a:t>
            </a:r>
            <a:r>
              <a:rPr lang="ru-RU" sz="1600" dirty="0" err="1" smtClean="0"/>
              <a:t>захоплення</a:t>
            </a:r>
            <a:r>
              <a:rPr lang="ru-RU" sz="1600" dirty="0" smtClean="0"/>
              <a:t> наркотиками. </a:t>
            </a:r>
            <a:r>
              <a:rPr lang="ru-RU" sz="1600" dirty="0" err="1" smtClean="0"/>
              <a:t>Героєм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стає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професор</a:t>
            </a:r>
            <a:r>
              <a:rPr lang="ru-RU" sz="1600" dirty="0" smtClean="0"/>
              <a:t> </a:t>
            </a:r>
            <a:r>
              <a:rPr lang="ru-RU" sz="1600" dirty="0" err="1" smtClean="0"/>
              <a:t>Тімоті</a:t>
            </a:r>
            <a:r>
              <a:rPr lang="ru-RU" sz="1600" dirty="0" smtClean="0"/>
              <a:t> </a:t>
            </a:r>
            <a:r>
              <a:rPr lang="ru-RU" sz="1600" dirty="0" err="1" smtClean="0"/>
              <a:t>Лірі</a:t>
            </a:r>
            <a:r>
              <a:rPr lang="ru-RU" sz="1600" dirty="0" smtClean="0"/>
              <a:t> 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пропагандою ЛСД, як </a:t>
            </a:r>
            <a:r>
              <a:rPr lang="ru-RU" sz="1600" dirty="0" err="1" smtClean="0"/>
              <a:t>засобом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досягнення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всезагальної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любові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миру. 14 </a:t>
            </a:r>
            <a:r>
              <a:rPr lang="ru-RU" sz="1600" dirty="0" err="1" smtClean="0"/>
              <a:t>січня</a:t>
            </a:r>
            <a:r>
              <a:rPr lang="ru-RU" sz="1600" dirty="0" smtClean="0"/>
              <a:t> 1967 в </a:t>
            </a:r>
            <a:r>
              <a:rPr lang="ru-RU" sz="1600" dirty="0" err="1" smtClean="0"/>
              <a:t>Ґолден</a:t>
            </a:r>
            <a:r>
              <a:rPr lang="ru-RU" sz="1600" dirty="0" smtClean="0"/>
              <a:t> </a:t>
            </a:r>
            <a:r>
              <a:rPr lang="ru-RU" sz="1600" dirty="0" err="1" smtClean="0"/>
              <a:t>Ґейт</a:t>
            </a:r>
            <a:r>
              <a:rPr lang="ru-RU" sz="1600" dirty="0" smtClean="0"/>
              <a:t> парку у Сан-Франциско </a:t>
            </a:r>
            <a:r>
              <a:rPr lang="ru-RU" sz="1600" dirty="0" err="1" smtClean="0"/>
              <a:t>відбувся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грандіозний</a:t>
            </a:r>
            <a:r>
              <a:rPr lang="ru-RU" sz="1600" dirty="0" smtClean="0"/>
              <a:t> фестиваль </a:t>
            </a:r>
            <a:r>
              <a:rPr lang="ru-RU" sz="1600" dirty="0" err="1" smtClean="0"/>
              <a:t>хіпі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назвою</a:t>
            </a:r>
            <a:r>
              <a:rPr lang="ru-RU" sz="1600" dirty="0" smtClean="0"/>
              <a:t> </a:t>
            </a:r>
            <a:r>
              <a:rPr lang="en-US" sz="1600" dirty="0" smtClean="0"/>
              <a:t>Human Be-In, </a:t>
            </a:r>
            <a:r>
              <a:rPr lang="ru-RU" sz="1600" dirty="0" err="1" smtClean="0"/>
              <a:t>організованийАлленом</a:t>
            </a:r>
            <a:r>
              <a:rPr lang="ru-RU" sz="1600" dirty="0" smtClean="0"/>
              <a:t> </a:t>
            </a:r>
            <a:r>
              <a:rPr lang="ru-RU" sz="1600" dirty="0" err="1" smtClean="0"/>
              <a:t>Ґінзберґом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зібрав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30 </a:t>
            </a:r>
            <a:r>
              <a:rPr lang="ru-RU" sz="1600" dirty="0" err="1" smtClean="0"/>
              <a:t>тисяч</a:t>
            </a:r>
            <a:r>
              <a:rPr lang="ru-RU" sz="1600" dirty="0" smtClean="0"/>
              <a:t> </a:t>
            </a:r>
            <a:r>
              <a:rPr lang="ru-RU" sz="1600" dirty="0" err="1" smtClean="0"/>
              <a:t>молоді</a:t>
            </a:r>
            <a:r>
              <a:rPr lang="ru-RU" sz="1600" dirty="0" smtClean="0"/>
              <a:t>.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цього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рух</a:t>
            </a:r>
            <a:r>
              <a:rPr lang="ru-RU" sz="1600" dirty="0" smtClean="0"/>
              <a:t> </a:t>
            </a:r>
            <a:r>
              <a:rPr lang="ru-RU" sz="1600" dirty="0" err="1" smtClean="0"/>
              <a:t>стрімко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поширюється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американських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містах</a:t>
            </a:r>
            <a:r>
              <a:rPr lang="ru-RU" sz="1600" dirty="0" smtClean="0"/>
              <a:t>. На </a:t>
            </a:r>
            <a:r>
              <a:rPr lang="ru-RU" sz="1600" dirty="0" err="1" smtClean="0"/>
              <a:t>Пасхальні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канікули</a:t>
            </a:r>
            <a:r>
              <a:rPr lang="ru-RU" sz="1600" dirty="0" smtClean="0"/>
              <a:t> 1967 </a:t>
            </a:r>
            <a:r>
              <a:rPr lang="ru-RU" sz="1600" dirty="0" err="1" smtClean="0"/>
              <a:t>почалося</a:t>
            </a:r>
            <a:r>
              <a:rPr lang="ru-RU" sz="1600" dirty="0" smtClean="0"/>
              <a:t> </a:t>
            </a:r>
            <a:r>
              <a:rPr lang="ru-RU" sz="1600" dirty="0" err="1" smtClean="0"/>
              <a:t>масове</a:t>
            </a:r>
            <a:r>
              <a:rPr lang="ru-RU" sz="1600" dirty="0" smtClean="0"/>
              <a:t> </a:t>
            </a:r>
            <a:r>
              <a:rPr lang="ru-RU" sz="1600" dirty="0" err="1" smtClean="0"/>
              <a:t>паломництво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підлітків</a:t>
            </a:r>
            <a:r>
              <a:rPr lang="ru-RU" sz="1600" dirty="0" smtClean="0"/>
              <a:t> до Сан-Франциско,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вилилося</a:t>
            </a:r>
            <a:r>
              <a:rPr lang="ru-RU" sz="1600" dirty="0" smtClean="0"/>
              <a:t> у </a:t>
            </a:r>
            <a:r>
              <a:rPr lang="ru-RU" sz="1600" dirty="0" err="1" smtClean="0"/>
              <a:t>Літо</a:t>
            </a:r>
            <a:r>
              <a:rPr lang="ru-RU" sz="1600" dirty="0" smtClean="0"/>
              <a:t> </a:t>
            </a:r>
            <a:r>
              <a:rPr lang="ru-RU" sz="1600" dirty="0" err="1" smtClean="0"/>
              <a:t>Любові</a:t>
            </a:r>
            <a:r>
              <a:rPr lang="ru-RU" sz="1600" dirty="0" smtClean="0"/>
              <a:t> 1967 року. </a:t>
            </a:r>
            <a:r>
              <a:rPr lang="ru-RU" sz="1600" dirty="0" err="1" smtClean="0"/>
              <a:t>Хітом</a:t>
            </a:r>
            <a:r>
              <a:rPr lang="ru-RU" sz="1600" dirty="0" smtClean="0"/>
              <a:t> сезону стала </a:t>
            </a:r>
            <a:r>
              <a:rPr lang="ru-RU" sz="1600" dirty="0" err="1" smtClean="0"/>
              <a:t>пісня</a:t>
            </a:r>
            <a:r>
              <a:rPr lang="ru-RU" sz="1600" dirty="0" smtClean="0"/>
              <a:t> </a:t>
            </a:r>
            <a:r>
              <a:rPr lang="en-US" sz="1600" dirty="0" smtClean="0">
                <a:hlinkClick r:id="rId2" tooltip="If you're going to San Francisco (ще не написана)"/>
              </a:rPr>
              <a:t>If you're going to San Francisco</a:t>
            </a:r>
            <a:r>
              <a:rPr lang="en-US" sz="1600" dirty="0" smtClean="0"/>
              <a:t> </a:t>
            </a:r>
            <a:r>
              <a:rPr lang="ru-RU" sz="1600" dirty="0" smtClean="0"/>
              <a:t>у </a:t>
            </a:r>
            <a:r>
              <a:rPr lang="ru-RU" sz="1600" dirty="0" err="1" smtClean="0"/>
              <a:t>виконанні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3" tooltip="Скотт Маккензі"/>
              </a:rPr>
              <a:t>Скотта </a:t>
            </a:r>
            <a:r>
              <a:rPr lang="ru-RU" sz="1600" dirty="0" err="1" smtClean="0">
                <a:hlinkClick r:id="rId3" tooltip="Скотт Маккензі"/>
              </a:rPr>
              <a:t>Маккензі</a:t>
            </a:r>
            <a:r>
              <a:rPr lang="ru-RU" sz="1600" dirty="0" smtClean="0"/>
              <a:t>. </a:t>
            </a:r>
            <a:endParaRPr lang="ru-RU" sz="1600" dirty="0"/>
          </a:p>
        </p:txBody>
      </p:sp>
      <p:pic>
        <p:nvPicPr>
          <p:cNvPr id="3" name="Picture 4" descr="http://www.wedoiteverymonth.com/hippie-show-thumb-250x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2381250" cy="1781176"/>
          </a:xfrm>
          <a:prstGeom prst="rect">
            <a:avLst/>
          </a:prstGeom>
          <a:noFill/>
        </p:spPr>
      </p:pic>
      <p:pic>
        <p:nvPicPr>
          <p:cNvPr id="4" name="Picture 8" descr="8540608731_51aa07ff8e_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149080"/>
            <a:ext cx="3482752" cy="2321835"/>
          </a:xfrm>
          <a:prstGeom prst="rect">
            <a:avLst/>
          </a:prstGeom>
          <a:noFill/>
        </p:spPr>
      </p:pic>
      <p:pic>
        <p:nvPicPr>
          <p:cNvPr id="5" name="Picture 2" descr="http://postmagazine.org/wp-content/uploads/2012/11/sixties-hippie-festival-zeppelin-fiel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068961"/>
            <a:ext cx="4139952" cy="2582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5552" y="0"/>
            <a:ext cx="6318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специфічний</a:t>
            </a:r>
            <a:r>
              <a:rPr lang="ru-RU" dirty="0" smtClean="0"/>
              <a:t> </a:t>
            </a:r>
            <a:r>
              <a:rPr lang="ru-RU" dirty="0" err="1" smtClean="0"/>
              <a:t>музичний</a:t>
            </a:r>
            <a:r>
              <a:rPr lang="ru-RU" dirty="0" smtClean="0"/>
              <a:t> стиль </a:t>
            </a:r>
            <a:r>
              <a:rPr lang="ru-RU" dirty="0" err="1" smtClean="0"/>
              <a:t>психоделік</a:t>
            </a:r>
            <a:r>
              <a:rPr lang="ru-RU" dirty="0" smtClean="0"/>
              <a:t> (</a:t>
            </a:r>
            <a:r>
              <a:rPr lang="ru-RU" dirty="0" err="1" smtClean="0"/>
              <a:t>рок-групи</a:t>
            </a:r>
            <a:r>
              <a:rPr lang="ru-RU" dirty="0" smtClean="0"/>
              <a:t> </a:t>
            </a:r>
            <a:r>
              <a:rPr lang="en-US" dirty="0" smtClean="0"/>
              <a:t>Grateful Dead, Jefferson Airplane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en-US" dirty="0" smtClean="0"/>
              <a:t>Big Brother And Holding Company,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виступати</a:t>
            </a:r>
            <a:r>
              <a:rPr lang="ru-RU" dirty="0" smtClean="0"/>
              <a:t> </a:t>
            </a:r>
            <a:r>
              <a:rPr lang="ru-RU" dirty="0" err="1" smtClean="0"/>
              <a:t>Дженіс</a:t>
            </a:r>
            <a:r>
              <a:rPr lang="ru-RU" dirty="0" smtClean="0"/>
              <a:t> </a:t>
            </a:r>
            <a:r>
              <a:rPr lang="ru-RU" dirty="0" err="1" smtClean="0"/>
              <a:t>Джоплін</a:t>
            </a:r>
            <a:r>
              <a:rPr lang="ru-RU" dirty="0" smtClean="0"/>
              <a:t>). Кумирами </a:t>
            </a:r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 </a:t>
            </a:r>
            <a:r>
              <a:rPr lang="ru-RU" dirty="0" err="1" smtClean="0"/>
              <a:t>Джимі</a:t>
            </a:r>
            <a:r>
              <a:rPr lang="ru-RU" dirty="0" smtClean="0"/>
              <a:t> </a:t>
            </a:r>
            <a:r>
              <a:rPr lang="ru-RU" dirty="0" err="1" smtClean="0"/>
              <a:t>Хендрикс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Джим </a:t>
            </a:r>
            <a:r>
              <a:rPr lang="ru-RU" dirty="0" err="1" smtClean="0"/>
              <a:t>Моррісон</a:t>
            </a:r>
            <a:r>
              <a:rPr lang="ru-RU" dirty="0" smtClean="0"/>
              <a:t>. Контркультура </a:t>
            </a:r>
            <a:r>
              <a:rPr lang="ru-RU" dirty="0" err="1" smtClean="0"/>
              <a:t>хіпппі</a:t>
            </a:r>
            <a:r>
              <a:rPr lang="ru-RU" dirty="0" smtClean="0"/>
              <a:t> </a:t>
            </a:r>
            <a:r>
              <a:rPr lang="ru-RU" dirty="0" err="1" smtClean="0"/>
              <a:t>поширюється</a:t>
            </a:r>
            <a:r>
              <a:rPr lang="ru-RU" dirty="0" smtClean="0"/>
              <a:t> по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 </a:t>
            </a:r>
            <a:r>
              <a:rPr lang="en-US" dirty="0" smtClean="0"/>
              <a:t>Beatles </a:t>
            </a:r>
            <a:r>
              <a:rPr lang="ru-RU" dirty="0" err="1" smtClean="0"/>
              <a:t>записують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найкращий</a:t>
            </a:r>
            <a:r>
              <a:rPr lang="ru-RU" dirty="0" smtClean="0"/>
              <a:t> альбом </a:t>
            </a:r>
            <a:r>
              <a:rPr lang="en-US" dirty="0" smtClean="0"/>
              <a:t>Sgt Pepper's Lonely Hearts Club Band - </a:t>
            </a:r>
            <a:r>
              <a:rPr lang="ru-RU" dirty="0" smtClean="0"/>
              <a:t>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найкращих</a:t>
            </a:r>
            <a:r>
              <a:rPr lang="ru-RU" dirty="0" smtClean="0"/>
              <a:t> </a:t>
            </a:r>
            <a:r>
              <a:rPr lang="ru-RU" dirty="0" err="1" smtClean="0"/>
              <a:t>зразків</a:t>
            </a:r>
            <a:r>
              <a:rPr lang="ru-RU" dirty="0" smtClean="0"/>
              <a:t> стилю </a:t>
            </a:r>
            <a:r>
              <a:rPr lang="ru-RU" dirty="0" err="1" smtClean="0"/>
              <a:t>психоделік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сингл</a:t>
            </a:r>
            <a:r>
              <a:rPr lang="ru-RU" dirty="0" smtClean="0"/>
              <a:t> </a:t>
            </a:r>
            <a:r>
              <a:rPr lang="en-US" dirty="0" smtClean="0"/>
              <a:t>All You Need Is Love, </a:t>
            </a:r>
            <a:r>
              <a:rPr lang="ru-RU" dirty="0" err="1" smtClean="0"/>
              <a:t>котрий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хітом</a:t>
            </a:r>
            <a:r>
              <a:rPr lang="ru-RU" dirty="0" smtClean="0"/>
              <a:t> 1967 року.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захопленням</a:t>
            </a:r>
            <a:r>
              <a:rPr lang="ru-RU" dirty="0" smtClean="0"/>
              <a:t> </a:t>
            </a:r>
            <a:r>
              <a:rPr lang="ru-RU" dirty="0" err="1" smtClean="0"/>
              <a:t>індіанською</a:t>
            </a:r>
            <a:r>
              <a:rPr lang="ru-RU" dirty="0" smtClean="0"/>
              <a:t> </a:t>
            </a:r>
            <a:r>
              <a:rPr lang="ru-RU" dirty="0" err="1" smtClean="0"/>
              <a:t>автентикою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християнськими</a:t>
            </a:r>
            <a:r>
              <a:rPr lang="ru-RU" dirty="0" smtClean="0"/>
              <a:t> </a:t>
            </a:r>
            <a:r>
              <a:rPr lang="ru-RU" dirty="0" err="1" smtClean="0"/>
              <a:t>течіями</a:t>
            </a:r>
            <a:r>
              <a:rPr lang="ru-RU" dirty="0" smtClean="0"/>
              <a:t>, </a:t>
            </a:r>
            <a:r>
              <a:rPr lang="ru-RU" dirty="0" err="1" smtClean="0"/>
              <a:t>поширюються</a:t>
            </a:r>
            <a:r>
              <a:rPr lang="ru-RU" dirty="0" smtClean="0"/>
              <a:t> </a:t>
            </a:r>
            <a:r>
              <a:rPr lang="ru-RU" dirty="0" err="1" smtClean="0"/>
              <a:t>східні</a:t>
            </a:r>
            <a:r>
              <a:rPr lang="ru-RU" dirty="0" smtClean="0"/>
              <a:t> </a:t>
            </a:r>
            <a:r>
              <a:rPr lang="ru-RU" dirty="0" err="1" smtClean="0"/>
              <a:t>вчення</a:t>
            </a:r>
            <a:r>
              <a:rPr lang="ru-RU" dirty="0" smtClean="0"/>
              <a:t> буддизм, </a:t>
            </a:r>
            <a:r>
              <a:rPr lang="ru-RU" dirty="0" err="1" smtClean="0"/>
              <a:t>кришнаїзм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3" name="Picture 6" descr="http://4.bp.blogspot.com/-PJLjgdZeVXk/TodJXVCei7I/AAAAAAAADhs/2Y-c1T8hQKQ/s1600/Big%252BBrother%252B%252BThe%252BHolding%252BCompany%252B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2534315" cy="1700808"/>
          </a:xfrm>
          <a:prstGeom prst="rect">
            <a:avLst/>
          </a:prstGeom>
          <a:noFill/>
        </p:spPr>
      </p:pic>
      <p:pic>
        <p:nvPicPr>
          <p:cNvPr id="4" name="Picture 2" descr="http://userserve-ak.last.fm/serve/_/375471/Grateful+D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77072"/>
            <a:ext cx="3333750" cy="2647951"/>
          </a:xfrm>
          <a:prstGeom prst="rect">
            <a:avLst/>
          </a:prstGeom>
          <a:noFill/>
        </p:spPr>
      </p:pic>
      <p:pic>
        <p:nvPicPr>
          <p:cNvPr id="5" name="Picture 4" descr="http://www.jeffersonairplane.com/wp-content/themes/jeffair/links/images/slides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140968"/>
            <a:ext cx="4355976" cy="2382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Сформувався</a:t>
            </a:r>
            <a:r>
              <a:rPr lang="ru-RU" dirty="0" smtClean="0"/>
              <a:t> </a:t>
            </a:r>
            <a:r>
              <a:rPr lang="ru-RU" dirty="0" err="1" smtClean="0"/>
              <a:t>типовий</a:t>
            </a:r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хіпі</a:t>
            </a:r>
            <a:r>
              <a:rPr lang="ru-RU" dirty="0" smtClean="0"/>
              <a:t> - </a:t>
            </a:r>
            <a:r>
              <a:rPr lang="ru-RU" dirty="0" err="1" smtClean="0"/>
              <a:t>довге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, </a:t>
            </a:r>
            <a:r>
              <a:rPr lang="ru-RU" dirty="0" err="1" smtClean="0"/>
              <a:t>бороди</a:t>
            </a:r>
            <a:r>
              <a:rPr lang="ru-RU" dirty="0" smtClean="0"/>
              <a:t>, </a:t>
            </a:r>
            <a:r>
              <a:rPr lang="ru-RU" dirty="0" err="1" smtClean="0"/>
              <a:t>амулети</a:t>
            </a:r>
            <a:r>
              <a:rPr lang="ru-RU" dirty="0" smtClean="0"/>
              <a:t>, </a:t>
            </a:r>
            <a:r>
              <a:rPr lang="ru-RU" dirty="0" err="1" smtClean="0"/>
              <a:t>браслети</a:t>
            </a:r>
            <a:r>
              <a:rPr lang="ru-RU" dirty="0" smtClean="0"/>
              <a:t>,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сукні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індіанськими</a:t>
            </a:r>
            <a:r>
              <a:rPr lang="ru-RU" dirty="0" smtClean="0"/>
              <a:t> узорами, </a:t>
            </a:r>
            <a:r>
              <a:rPr lang="ru-RU" dirty="0" err="1" smtClean="0"/>
              <a:t>екзотичний</a:t>
            </a:r>
            <a:r>
              <a:rPr lang="ru-RU" dirty="0" smtClean="0"/>
              <a:t> </a:t>
            </a:r>
            <a:r>
              <a:rPr lang="ru-RU" dirty="0" err="1" smtClean="0"/>
              <a:t>подяг</a:t>
            </a:r>
            <a:r>
              <a:rPr lang="ru-RU" dirty="0" smtClean="0"/>
              <a:t> </a:t>
            </a:r>
            <a:r>
              <a:rPr lang="ru-RU" dirty="0" err="1" smtClean="0"/>
              <a:t>яскравих</a:t>
            </a:r>
            <a:r>
              <a:rPr lang="ru-RU" dirty="0" smtClean="0"/>
              <a:t> «</a:t>
            </a:r>
            <a:r>
              <a:rPr lang="ru-RU" dirty="0" err="1" smtClean="0"/>
              <a:t>психоделічних</a:t>
            </a:r>
            <a:r>
              <a:rPr lang="ru-RU" dirty="0" smtClean="0"/>
              <a:t>» </a:t>
            </a:r>
            <a:r>
              <a:rPr lang="ru-RU" dirty="0" err="1" smtClean="0"/>
              <a:t>барв</a:t>
            </a:r>
            <a:r>
              <a:rPr lang="ru-RU" dirty="0" smtClean="0"/>
              <a:t>. </a:t>
            </a:r>
            <a:r>
              <a:rPr lang="ru-RU" dirty="0" err="1" smtClean="0"/>
              <a:t>Гаслами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 </a:t>
            </a:r>
            <a:r>
              <a:rPr lang="en-US" i="1" dirty="0" smtClean="0"/>
              <a:t>Love, Peace, Freedom</a:t>
            </a:r>
            <a:r>
              <a:rPr lang="en-US" dirty="0" smtClean="0"/>
              <a:t> («</a:t>
            </a:r>
            <a:r>
              <a:rPr lang="ru-RU" dirty="0" err="1" smtClean="0"/>
              <a:t>Любов</a:t>
            </a:r>
            <a:r>
              <a:rPr lang="ru-RU" dirty="0" smtClean="0"/>
              <a:t>, мир, свобода»), </a:t>
            </a:r>
            <a:r>
              <a:rPr lang="en-US" i="1" dirty="0" smtClean="0"/>
              <a:t>Sex, Drugs &amp; </a:t>
            </a:r>
            <a:r>
              <a:rPr lang="en-US" i="1" dirty="0" err="1" smtClean="0"/>
              <a:t>Rock'n'roll</a:t>
            </a:r>
            <a:r>
              <a:rPr lang="en-US" dirty="0" smtClean="0"/>
              <a:t>, &lt;&lt;</a:t>
            </a:r>
            <a:r>
              <a:rPr lang="ru-RU" dirty="0" smtClean="0"/>
              <a:t>секс, наркотики, рок-н-ролл&gt;&gt;, </a:t>
            </a:r>
            <a:r>
              <a:rPr lang="en-US" i="1" dirty="0" smtClean="0"/>
              <a:t>Turn In, Turn On &amp; Drop Out</a:t>
            </a:r>
            <a:r>
              <a:rPr lang="en-US" dirty="0" smtClean="0"/>
              <a:t>, &lt;&lt;</a:t>
            </a:r>
            <a:r>
              <a:rPr lang="ru-RU" dirty="0" err="1" smtClean="0"/>
              <a:t>налаштуйся</a:t>
            </a:r>
            <a:r>
              <a:rPr lang="ru-RU" dirty="0" smtClean="0"/>
              <a:t>, врубайся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випади</a:t>
            </a:r>
            <a:r>
              <a:rPr lang="ru-RU" dirty="0" smtClean="0"/>
              <a:t>&gt;&gt;, </a:t>
            </a:r>
            <a:r>
              <a:rPr lang="en-US" i="1" dirty="0" smtClean="0"/>
              <a:t>Make love not war</a:t>
            </a:r>
            <a:r>
              <a:rPr lang="en-US" dirty="0" smtClean="0"/>
              <a:t> («</a:t>
            </a:r>
            <a:r>
              <a:rPr lang="ru-RU" dirty="0" err="1" smtClean="0"/>
              <a:t>займайтеся</a:t>
            </a:r>
            <a:r>
              <a:rPr lang="ru-RU" dirty="0" smtClean="0"/>
              <a:t> </a:t>
            </a:r>
            <a:r>
              <a:rPr lang="ru-RU" dirty="0" err="1" smtClean="0"/>
              <a:t>коханням</a:t>
            </a:r>
            <a:r>
              <a:rPr lang="ru-RU" dirty="0" smtClean="0"/>
              <a:t>, а не </a:t>
            </a:r>
            <a:r>
              <a:rPr lang="ru-RU" dirty="0" err="1" smtClean="0"/>
              <a:t>війною</a:t>
            </a:r>
            <a:r>
              <a:rPr lang="ru-RU" dirty="0" smtClean="0"/>
              <a:t>»). </a:t>
            </a:r>
            <a:r>
              <a:rPr lang="ru-RU" dirty="0" err="1" smtClean="0"/>
              <a:t>Своїм</a:t>
            </a:r>
            <a:r>
              <a:rPr lang="ru-RU" dirty="0" smtClean="0"/>
              <a:t> символом </a:t>
            </a:r>
            <a:r>
              <a:rPr lang="ru-RU" dirty="0" err="1" smtClean="0"/>
              <a:t>хіпі</a:t>
            </a:r>
            <a:r>
              <a:rPr lang="ru-RU" dirty="0" smtClean="0"/>
              <a:t>, </a:t>
            </a:r>
            <a:r>
              <a:rPr lang="ru-RU" dirty="0" err="1" smtClean="0"/>
              <a:t>подібно</a:t>
            </a:r>
            <a:r>
              <a:rPr lang="ru-RU" dirty="0" smtClean="0"/>
              <a:t> до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тогочасних</a:t>
            </a:r>
            <a:r>
              <a:rPr lang="ru-RU" dirty="0" smtClean="0"/>
              <a:t> </a:t>
            </a:r>
            <a:r>
              <a:rPr lang="ru-RU" dirty="0" err="1" smtClean="0"/>
              <a:t>лібертіанських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, </a:t>
            </a:r>
            <a:r>
              <a:rPr lang="ru-RU" dirty="0" err="1" smtClean="0"/>
              <a:t>обрали</a:t>
            </a:r>
            <a:r>
              <a:rPr lang="ru-RU" dirty="0" smtClean="0"/>
              <a:t> </a:t>
            </a:r>
            <a:r>
              <a:rPr lang="ru-RU" dirty="0" err="1" smtClean="0"/>
              <a:t>пацифік</a:t>
            </a:r>
            <a:r>
              <a:rPr lang="ru-RU" dirty="0" smtClean="0"/>
              <a:t>, </a:t>
            </a:r>
            <a:r>
              <a:rPr lang="ru-RU" dirty="0" err="1" smtClean="0"/>
              <a:t>запозичений</a:t>
            </a:r>
            <a:r>
              <a:rPr lang="ru-RU" dirty="0" smtClean="0"/>
              <a:t> у </a:t>
            </a:r>
            <a:r>
              <a:rPr lang="ru-RU" dirty="0" err="1" smtClean="0"/>
              <a:t>пацифістів.м</a:t>
            </a:r>
            <a:endParaRPr lang="ru-RU" dirty="0"/>
          </a:p>
        </p:txBody>
      </p:sp>
      <p:pic>
        <p:nvPicPr>
          <p:cNvPr id="3" name="Picture 2" descr="http://blogga.ru/image/days/2013/03/main8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2857500" cy="1905000"/>
          </a:xfrm>
          <a:prstGeom prst="rect">
            <a:avLst/>
          </a:prstGeom>
          <a:noFill/>
        </p:spPr>
      </p:pic>
      <p:pic>
        <p:nvPicPr>
          <p:cNvPr id="4" name="Picture 6" descr="трава, цветы, ромашки, пациф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36912"/>
            <a:ext cx="2736304" cy="2030338"/>
          </a:xfrm>
          <a:prstGeom prst="rect">
            <a:avLst/>
          </a:prstGeom>
          <a:noFill/>
        </p:spPr>
      </p:pic>
      <p:pic>
        <p:nvPicPr>
          <p:cNvPr id="5" name="Picture 22" descr="http://www.proza.ru/pics/2013/01/22/1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696072"/>
            <a:ext cx="3161928" cy="3161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4061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Хіпі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Україні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24744"/>
            <a:ext cx="75608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Найбільшою</a:t>
            </a:r>
            <a:r>
              <a:rPr lang="ru-RU" sz="1600" dirty="0" smtClean="0"/>
              <a:t> в </a:t>
            </a:r>
            <a:r>
              <a:rPr lang="ru-RU" sz="1600" dirty="0" err="1" smtClean="0"/>
              <a:t>Україні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хіп-тусовка</a:t>
            </a:r>
            <a:r>
              <a:rPr lang="ru-RU" sz="1600" dirty="0" smtClean="0"/>
              <a:t> у </a:t>
            </a:r>
            <a:r>
              <a:rPr lang="ru-RU" sz="1600" dirty="0" err="1" smtClean="0"/>
              <a:t>Львові</a:t>
            </a:r>
            <a:r>
              <a:rPr lang="ru-RU" sz="1600" dirty="0" smtClean="0"/>
              <a:t>, де </a:t>
            </a:r>
            <a:r>
              <a:rPr lang="ru-RU" sz="1600" dirty="0" err="1" smtClean="0"/>
              <a:t>традиційними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орієнтація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Захід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демократичні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цінності</a:t>
            </a:r>
            <a:r>
              <a:rPr lang="ru-RU" sz="1600" dirty="0" smtClean="0"/>
              <a:t>. </a:t>
            </a:r>
            <a:r>
              <a:rPr lang="ru-RU" sz="1600" dirty="0" err="1" smtClean="0"/>
              <a:t>Перші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розрізнені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групи</a:t>
            </a:r>
            <a:r>
              <a:rPr lang="ru-RU" sz="1600" dirty="0" smtClean="0"/>
              <a:t> </a:t>
            </a:r>
            <a:r>
              <a:rPr lang="ru-RU" sz="1600" dirty="0" err="1" smtClean="0"/>
              <a:t>хіпуючої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молоді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об'єднані</a:t>
            </a:r>
            <a:r>
              <a:rPr lang="ru-RU" sz="1600" dirty="0" smtClean="0"/>
              <a:t> у1968-1970 </a:t>
            </a:r>
            <a:r>
              <a:rPr lang="ru-RU" sz="1600" dirty="0" err="1" smtClean="0"/>
              <a:t>В'ячеславом</a:t>
            </a:r>
            <a:r>
              <a:rPr lang="ru-RU" sz="1600" dirty="0" smtClean="0"/>
              <a:t> «</a:t>
            </a:r>
            <a:r>
              <a:rPr lang="ru-RU" sz="1600" dirty="0" err="1" smtClean="0"/>
              <a:t>Шарніром</a:t>
            </a:r>
            <a:r>
              <a:rPr lang="ru-RU" sz="1600" dirty="0" smtClean="0"/>
              <a:t>» </a:t>
            </a:r>
            <a:r>
              <a:rPr lang="ru-RU" sz="1600" dirty="0" err="1" smtClean="0"/>
              <a:t>Єреськом</a:t>
            </a:r>
            <a:r>
              <a:rPr lang="ru-RU" sz="1600" dirty="0" smtClean="0"/>
              <a:t>. </a:t>
            </a:r>
            <a:r>
              <a:rPr lang="ru-RU" sz="1600" dirty="0" err="1" smtClean="0"/>
              <a:t>Учасники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групи</a:t>
            </a:r>
            <a:r>
              <a:rPr lang="ru-RU" sz="1600" dirty="0" smtClean="0"/>
              <a:t> </a:t>
            </a:r>
            <a:r>
              <a:rPr lang="ru-RU" sz="1600" dirty="0" err="1" smtClean="0"/>
              <a:t>Шарніра</a:t>
            </a:r>
            <a:r>
              <a:rPr lang="ru-RU" sz="1600" dirty="0" smtClean="0"/>
              <a:t> </a:t>
            </a:r>
            <a:r>
              <a:rPr lang="ru-RU" sz="1600" dirty="0" err="1" smtClean="0"/>
              <a:t>збиралися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напівтаємно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місці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польського</a:t>
            </a:r>
            <a:r>
              <a:rPr lang="ru-RU" sz="1600" dirty="0" smtClean="0"/>
              <a:t> </a:t>
            </a:r>
            <a:r>
              <a:rPr lang="ru-RU" sz="1600" dirty="0" err="1" smtClean="0"/>
              <a:t>Цвинтаря</a:t>
            </a:r>
            <a:r>
              <a:rPr lang="ru-RU" sz="1600" dirty="0" smtClean="0"/>
              <a:t> Орлят </a:t>
            </a:r>
            <a:r>
              <a:rPr lang="ru-RU" sz="1600" dirty="0" err="1" smtClean="0"/>
              <a:t>біля</a:t>
            </a:r>
            <a:r>
              <a:rPr lang="ru-RU" sz="1600" dirty="0" smtClean="0"/>
              <a:t> </a:t>
            </a:r>
            <a:r>
              <a:rPr lang="ru-RU" sz="1600" dirty="0" err="1" smtClean="0"/>
              <a:t>Личаківського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цвинтаря</a:t>
            </a:r>
            <a:r>
              <a:rPr lang="ru-RU" sz="1600" dirty="0" smtClean="0"/>
              <a:t>. З </a:t>
            </a:r>
            <a:r>
              <a:rPr lang="ru-RU" sz="1600" dirty="0" err="1" smtClean="0"/>
              <a:t>їхнього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середовища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вийшов</a:t>
            </a:r>
            <a:r>
              <a:rPr lang="ru-RU" sz="1600" dirty="0" smtClean="0"/>
              <a:t> перший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відомих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маніфестів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хіппі</a:t>
            </a:r>
            <a:r>
              <a:rPr lang="ru-RU" sz="1600" dirty="0" smtClean="0"/>
              <a:t>,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вони </a:t>
            </a:r>
            <a:r>
              <a:rPr lang="ru-RU" sz="1600" dirty="0" err="1" smtClean="0"/>
              <a:t>започаткували</a:t>
            </a:r>
            <a:r>
              <a:rPr lang="ru-RU" sz="1600" dirty="0" smtClean="0"/>
              <a:t> культ </a:t>
            </a:r>
            <a:r>
              <a:rPr lang="ru-RU" sz="1600" dirty="0" err="1" smtClean="0"/>
              <a:t>Джимі</a:t>
            </a:r>
            <a:r>
              <a:rPr lang="ru-RU" sz="1600" dirty="0" smtClean="0"/>
              <a:t> </a:t>
            </a:r>
            <a:r>
              <a:rPr lang="ru-RU" sz="1600" dirty="0" err="1" smtClean="0"/>
              <a:t>Хендрикса</a:t>
            </a:r>
            <a:r>
              <a:rPr lang="ru-RU" sz="1600" dirty="0" smtClean="0"/>
              <a:t> у </a:t>
            </a:r>
            <a:r>
              <a:rPr lang="ru-RU" sz="1600" dirty="0" err="1" smtClean="0"/>
              <a:t>Львові</a:t>
            </a:r>
            <a:r>
              <a:rPr lang="ru-RU" sz="1600" dirty="0" smtClean="0"/>
              <a:t>, зразу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смерті</a:t>
            </a:r>
            <a:r>
              <a:rPr lang="ru-RU" sz="1600" dirty="0" smtClean="0"/>
              <a:t> у </a:t>
            </a:r>
            <a:r>
              <a:rPr lang="ru-RU" sz="1600" dirty="0" err="1" smtClean="0"/>
              <a:t>вересні</a:t>
            </a:r>
            <a:r>
              <a:rPr lang="ru-RU" sz="1600" dirty="0" smtClean="0"/>
              <a:t> 1970 року. </a:t>
            </a:r>
            <a:r>
              <a:rPr lang="ru-RU" sz="1600" dirty="0" err="1" smtClean="0"/>
              <a:t>Проте</a:t>
            </a:r>
            <a:r>
              <a:rPr lang="ru-RU" sz="1600" dirty="0" smtClean="0"/>
              <a:t> у </a:t>
            </a:r>
            <a:r>
              <a:rPr lang="ru-RU" sz="1600" dirty="0" err="1" smtClean="0"/>
              <a:t>листопаді</a:t>
            </a:r>
            <a:r>
              <a:rPr lang="ru-RU" sz="1600" dirty="0" smtClean="0"/>
              <a:t> 1970-го </a:t>
            </a:r>
            <a:r>
              <a:rPr lang="ru-RU" sz="1600" dirty="0" err="1" smtClean="0"/>
              <a:t>Шарнір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, </a:t>
            </a:r>
            <a:r>
              <a:rPr lang="ru-RU" sz="1600" dirty="0" err="1" smtClean="0"/>
              <a:t>окрім</a:t>
            </a:r>
            <a:r>
              <a:rPr lang="ru-RU" sz="1600" dirty="0" smtClean="0"/>
              <a:t> </a:t>
            </a:r>
            <a:r>
              <a:rPr lang="ru-RU" sz="1600" dirty="0" err="1" smtClean="0"/>
              <a:t>пацифізму</a:t>
            </a:r>
            <a:r>
              <a:rPr lang="ru-RU" sz="1600" dirty="0" smtClean="0"/>
              <a:t>, </a:t>
            </a:r>
            <a:r>
              <a:rPr lang="ru-RU" sz="1600" dirty="0" err="1" smtClean="0"/>
              <a:t>захоплювався</a:t>
            </a:r>
            <a:r>
              <a:rPr lang="ru-RU" sz="1600" dirty="0" smtClean="0"/>
              <a:t> </a:t>
            </a: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нацистською</a:t>
            </a:r>
            <a:r>
              <a:rPr lang="ru-RU" sz="1600" dirty="0" smtClean="0"/>
              <a:t> </a:t>
            </a:r>
            <a:r>
              <a:rPr lang="ru-RU" sz="1600" dirty="0" err="1" smtClean="0"/>
              <a:t>автентикою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трофейною </a:t>
            </a:r>
            <a:r>
              <a:rPr lang="ru-RU" sz="1600" dirty="0" err="1" smtClean="0"/>
              <a:t>зброєю</a:t>
            </a:r>
            <a:r>
              <a:rPr lang="ru-RU" sz="1600" dirty="0" smtClean="0"/>
              <a:t>,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арештований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У 1970-их роках </a:t>
            </a:r>
            <a:r>
              <a:rPr lang="ru-RU" sz="1600" dirty="0" err="1" smtClean="0"/>
              <a:t>головним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місцем</a:t>
            </a:r>
            <a:r>
              <a:rPr lang="ru-RU" sz="1600" dirty="0" smtClean="0"/>
              <a:t> </a:t>
            </a:r>
            <a:r>
              <a:rPr lang="ru-RU" sz="1600" dirty="0" err="1" smtClean="0"/>
              <a:t>збору</a:t>
            </a:r>
            <a:r>
              <a:rPr lang="ru-RU" sz="1600" dirty="0" smtClean="0"/>
              <a:t> став </a:t>
            </a:r>
            <a:r>
              <a:rPr lang="ru-RU" sz="1600" dirty="0" err="1" smtClean="0"/>
              <a:t>Святий</a:t>
            </a:r>
            <a:r>
              <a:rPr lang="ru-RU" sz="1600" dirty="0" smtClean="0"/>
              <a:t> Сад, де </a:t>
            </a:r>
            <a:r>
              <a:rPr lang="ru-RU" sz="1600" dirty="0" err="1" smtClean="0"/>
              <a:t>зосереджувалися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учасники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рок-групи</a:t>
            </a:r>
            <a:r>
              <a:rPr lang="ru-RU" sz="1600" dirty="0" smtClean="0"/>
              <a:t> </a:t>
            </a:r>
            <a:r>
              <a:rPr lang="ru-RU" sz="1600" dirty="0" err="1" smtClean="0"/>
              <a:t>Супер</a:t>
            </a:r>
            <a:r>
              <a:rPr lang="ru-RU" sz="1600" dirty="0" smtClean="0"/>
              <a:t> </a:t>
            </a:r>
            <a:r>
              <a:rPr lang="ru-RU" sz="1600" dirty="0" err="1" smtClean="0"/>
              <a:t>Вуйки</a:t>
            </a:r>
            <a:r>
              <a:rPr lang="ru-RU" sz="1600" dirty="0" smtClean="0"/>
              <a:t> (</a:t>
            </a:r>
            <a:r>
              <a:rPr lang="ru-RU" sz="1600" dirty="0" err="1" smtClean="0"/>
              <a:t>лідер</a:t>
            </a:r>
            <a:r>
              <a:rPr lang="ru-RU" sz="1600" dirty="0" smtClean="0"/>
              <a:t> </a:t>
            </a:r>
            <a:r>
              <a:rPr lang="ru-RU" sz="1600" dirty="0" err="1" smtClean="0"/>
              <a:t>Ілько</a:t>
            </a:r>
            <a:r>
              <a:rPr lang="ru-RU" sz="1600" dirty="0" smtClean="0"/>
              <a:t> </a:t>
            </a:r>
            <a:r>
              <a:rPr lang="ru-RU" sz="1600" dirty="0" err="1" smtClean="0"/>
              <a:t>Лемко</a:t>
            </a:r>
            <a:r>
              <a:rPr lang="ru-RU" sz="1600" dirty="0" smtClean="0"/>
              <a:t>), </a:t>
            </a:r>
            <a:r>
              <a:rPr lang="ru-RU" sz="1600" dirty="0" err="1" smtClean="0"/>
              <a:t>відбувалися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хіп</a:t>
            </a:r>
            <a:r>
              <a:rPr lang="ru-RU" sz="1600" dirty="0" smtClean="0"/>
              <a:t> </a:t>
            </a:r>
            <a:r>
              <a:rPr lang="ru-RU" sz="1600" dirty="0" err="1" smtClean="0"/>
              <a:t>сейшни</a:t>
            </a:r>
            <a:r>
              <a:rPr lang="ru-RU" sz="1600" dirty="0" smtClean="0"/>
              <a:t>. Один </a:t>
            </a:r>
            <a:r>
              <a:rPr lang="ru-RU" sz="1600" dirty="0" err="1" smtClean="0"/>
              <a:t>із</a:t>
            </a:r>
            <a:r>
              <a:rPr lang="ru-RU" sz="1600" dirty="0" smtClean="0"/>
              <a:t> них, </a:t>
            </a:r>
            <a:r>
              <a:rPr lang="ru-RU" sz="1600" dirty="0" err="1" smtClean="0"/>
              <a:t>пов'язаний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культом </a:t>
            </a:r>
            <a:r>
              <a:rPr lang="ru-RU" sz="1600" dirty="0" err="1" smtClean="0"/>
              <a:t>Хендрикса</a:t>
            </a:r>
            <a:r>
              <a:rPr lang="ru-RU" sz="1600" dirty="0" smtClean="0"/>
              <a:t>, </a:t>
            </a:r>
            <a:r>
              <a:rPr lang="ru-RU" sz="1600" dirty="0" err="1" smtClean="0"/>
              <a:t>вилився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стихійну</a:t>
            </a:r>
            <a:r>
              <a:rPr lang="ru-RU" sz="1600" dirty="0" smtClean="0"/>
              <a:t> </a:t>
            </a:r>
            <a:r>
              <a:rPr lang="ru-RU" sz="1600" dirty="0" err="1" smtClean="0"/>
              <a:t>демонстрацію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у</a:t>
            </a:r>
            <a:r>
              <a:rPr lang="ru-RU" sz="1600" dirty="0" smtClean="0"/>
              <a:t> </a:t>
            </a:r>
            <a:r>
              <a:rPr lang="ru-RU" sz="1600" dirty="0" err="1" smtClean="0"/>
              <a:t>Львові</a:t>
            </a:r>
            <a:r>
              <a:rPr lang="ru-RU" sz="1600" dirty="0" smtClean="0"/>
              <a:t> 17 </a:t>
            </a:r>
            <a:r>
              <a:rPr lang="ru-RU" sz="1600" dirty="0" err="1" smtClean="0"/>
              <a:t>вересня</a:t>
            </a:r>
            <a:r>
              <a:rPr lang="ru-RU" sz="1600" dirty="0" smtClean="0"/>
              <a:t> 1977 року.</a:t>
            </a:r>
          </a:p>
          <a:p>
            <a:r>
              <a:rPr lang="ru-RU" sz="1600" dirty="0" smtClean="0"/>
              <a:t>У </a:t>
            </a:r>
            <a:r>
              <a:rPr lang="ru-RU" sz="1600" dirty="0" err="1" smtClean="0"/>
              <a:t>середовищі</a:t>
            </a:r>
            <a:r>
              <a:rPr lang="ru-RU" sz="1600" dirty="0" smtClean="0"/>
              <a:t> </a:t>
            </a:r>
            <a:r>
              <a:rPr lang="ru-RU" sz="1600" dirty="0" err="1" smtClean="0"/>
              <a:t>львівської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хіпової</a:t>
            </a:r>
            <a:r>
              <a:rPr lang="ru-RU" sz="1600" dirty="0" smtClean="0"/>
              <a:t> тусовки у 1976 </a:t>
            </a:r>
            <a:r>
              <a:rPr lang="ru-RU" sz="1600" dirty="0" err="1" smtClean="0"/>
              <a:t>виникла</a:t>
            </a:r>
            <a:r>
              <a:rPr lang="ru-RU" sz="1600" dirty="0" smtClean="0"/>
              <a:t> перша на </a:t>
            </a:r>
            <a:r>
              <a:rPr lang="ru-RU" sz="1600" dirty="0" err="1" smtClean="0"/>
              <a:t>терені</a:t>
            </a:r>
            <a:r>
              <a:rPr lang="ru-RU" sz="1600" dirty="0" smtClean="0"/>
              <a:t> СРСР </a:t>
            </a:r>
            <a:r>
              <a:rPr lang="ru-RU" sz="1600" dirty="0" err="1" smtClean="0"/>
              <a:t>байкерська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група</a:t>
            </a:r>
            <a:r>
              <a:rPr lang="ru-RU" sz="1600" dirty="0" smtClean="0"/>
              <a:t> </a:t>
            </a:r>
            <a:r>
              <a:rPr lang="ru-RU" sz="1600" dirty="0" err="1" smtClean="0"/>
              <a:t>Ігоря</a:t>
            </a:r>
            <a:r>
              <a:rPr lang="ru-RU" sz="1600" dirty="0" smtClean="0"/>
              <a:t> «</a:t>
            </a:r>
            <a:r>
              <a:rPr lang="ru-RU" sz="1600" dirty="0" err="1" smtClean="0"/>
              <a:t>Пензеля</a:t>
            </a:r>
            <a:r>
              <a:rPr lang="ru-RU" sz="1600" dirty="0" smtClean="0"/>
              <a:t>» </a:t>
            </a:r>
            <a:r>
              <a:rPr lang="ru-RU" sz="1600" dirty="0" err="1" smtClean="0"/>
              <a:t>Венцславського</a:t>
            </a:r>
            <a:r>
              <a:rPr lang="ru-RU" sz="1600" dirty="0" smtClean="0"/>
              <a:t>. З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вийшли</a:t>
            </a:r>
            <a:r>
              <a:rPr lang="ru-RU" sz="1600" dirty="0" smtClean="0"/>
              <a:t> </a:t>
            </a:r>
            <a:r>
              <a:rPr lang="ru-RU" sz="1600" dirty="0" err="1" smtClean="0"/>
              <a:t>письменники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поетиВолдмур</a:t>
            </a:r>
            <a:r>
              <a:rPr lang="ru-RU" sz="1600" dirty="0" smtClean="0"/>
              <a:t> </a:t>
            </a:r>
            <a:r>
              <a:rPr lang="ru-RU" sz="1600" dirty="0" err="1" smtClean="0"/>
              <a:t>Яворський</a:t>
            </a:r>
            <a:r>
              <a:rPr lang="ru-RU" sz="1600" dirty="0" smtClean="0"/>
              <a:t>, </a:t>
            </a:r>
            <a:r>
              <a:rPr lang="ru-RU" sz="1600" dirty="0" err="1" smtClean="0"/>
              <a:t>Валерія</a:t>
            </a:r>
            <a:r>
              <a:rPr lang="ru-RU" sz="1600" dirty="0" smtClean="0"/>
              <a:t> </a:t>
            </a:r>
            <a:r>
              <a:rPr lang="ru-RU" sz="1600" dirty="0" err="1" smtClean="0"/>
              <a:t>Славникова</a:t>
            </a:r>
            <a:r>
              <a:rPr lang="ru-RU" sz="1600" dirty="0" smtClean="0"/>
              <a:t>, «Звёздный», художники </a:t>
            </a:r>
            <a:r>
              <a:rPr lang="ru-RU" sz="1600" dirty="0" err="1" smtClean="0"/>
              <a:t>Олена</a:t>
            </a:r>
            <a:r>
              <a:rPr lang="ru-RU" sz="1600" dirty="0" smtClean="0"/>
              <a:t> </a:t>
            </a:r>
            <a:r>
              <a:rPr lang="ru-RU" sz="1600" dirty="0" err="1" smtClean="0"/>
              <a:t>Бурдаш</a:t>
            </a:r>
            <a:r>
              <a:rPr lang="ru-RU" sz="1600" dirty="0" smtClean="0"/>
              <a:t>, «</a:t>
            </a:r>
            <a:r>
              <a:rPr lang="ru-RU" sz="1600" dirty="0" err="1" smtClean="0"/>
              <a:t>Дем</a:t>
            </a:r>
            <a:r>
              <a:rPr lang="ru-RU" sz="1600" dirty="0" smtClean="0"/>
              <a:t>», Орест </a:t>
            </a:r>
            <a:r>
              <a:rPr lang="ru-RU" sz="1600" dirty="0" err="1" smtClean="0"/>
              <a:t>Макота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Picture 2" descr="http://acca.ee/image/cache/data/p/pacific_02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085184"/>
            <a:ext cx="1772816" cy="1772816"/>
          </a:xfrm>
          <a:prstGeom prst="rect">
            <a:avLst/>
          </a:prstGeom>
          <a:noFill/>
        </p:spPr>
      </p:pic>
      <p:pic>
        <p:nvPicPr>
          <p:cNvPr id="5" name="Picture 4" descr="http://lemmccaffrey.ucoz.com/13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225851"/>
            <a:ext cx="1691680" cy="1632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1019441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4CE536-DBCF-4096-ADA7-58FF66A32C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TS101944155</Template>
  <TotalTime>18</TotalTime>
  <Words>171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TS101944155</vt:lpstr>
      <vt:lpstr>Хіпі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Хіпі</dc:title>
  <dc:creator>Дмитрий Каленюк</dc:creator>
  <cp:lastModifiedBy>Дмитрий Каленюк</cp:lastModifiedBy>
  <cp:revision>14</cp:revision>
  <dcterms:created xsi:type="dcterms:W3CDTF">2013-12-08T22:21:46Z</dcterms:created>
  <dcterms:modified xsi:type="dcterms:W3CDTF">2013-12-11T15:27:02Z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TC019441559991</vt:lpwstr>
  </property>
</Properties>
</file>