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70" r:id="rId13"/>
    <p:sldId id="271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3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03D4A8">
                <a:alpha val="65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kimrymuseum.ru/files/2013/06/kartinki24_ru_countries_japan_0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6990" y="6093296"/>
            <a:ext cx="5637010" cy="882119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chemeClr val="bg1"/>
                </a:solidFill>
              </a:rPr>
              <a:t>Виконала: </a:t>
            </a:r>
            <a:r>
              <a:rPr lang="uk-UA" dirty="0" err="1" smtClean="0">
                <a:solidFill>
                  <a:schemeClr val="bg1"/>
                </a:solidFill>
              </a:rPr>
              <a:t>ліцеїстка</a:t>
            </a:r>
            <a:r>
              <a:rPr lang="uk-UA" dirty="0" smtClean="0">
                <a:solidFill>
                  <a:schemeClr val="bg1"/>
                </a:solidFill>
              </a:rPr>
              <a:t> ІІІ-І курсу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err="1" smtClean="0">
                <a:solidFill>
                  <a:schemeClr val="bg1"/>
                </a:solidFill>
              </a:rPr>
              <a:t>Гринюк</a:t>
            </a:r>
            <a:r>
              <a:rPr lang="uk-UA" dirty="0" smtClean="0">
                <a:solidFill>
                  <a:schemeClr val="bg1"/>
                </a:solidFill>
              </a:rPr>
              <a:t> Ольга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175351" cy="1793167"/>
          </a:xfrm>
        </p:spPr>
        <p:txBody>
          <a:bodyPr/>
          <a:lstStyle/>
          <a:p>
            <a:pPr>
              <a:buNone/>
            </a:pPr>
            <a:r>
              <a:rPr lang="uk-UA" sz="8800" dirty="0" smtClean="0">
                <a:solidFill>
                  <a:schemeClr val="bg1"/>
                </a:solidFill>
                <a:latin typeface="Monotype Corsiva" pitchFamily="66" charset="0"/>
              </a:rPr>
              <a:t>Театр кабукі</a:t>
            </a:r>
            <a:endParaRPr lang="uk-UA" sz="88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1136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32656"/>
            <a:ext cx="5076056" cy="6018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139952" cy="67597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err="1">
                <a:solidFill>
                  <a:schemeClr val="tx1"/>
                </a:solidFill>
              </a:rPr>
              <a:t>Поки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японська</a:t>
            </a:r>
            <a:r>
              <a:rPr lang="ru-RU" sz="2400" dirty="0">
                <a:solidFill>
                  <a:schemeClr val="tx1"/>
                </a:solidFill>
              </a:rPr>
              <a:t> культура </a:t>
            </a:r>
            <a:r>
              <a:rPr lang="ru-RU" sz="2400" dirty="0" err="1">
                <a:solidFill>
                  <a:schemeClr val="tx1"/>
                </a:solidFill>
              </a:rPr>
              <a:t>пристосовувалась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відсутності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національної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ізоляції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актори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уживали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всі</a:t>
            </a:r>
            <a:r>
              <a:rPr lang="ru-RU" sz="2400" dirty="0">
                <a:solidFill>
                  <a:schemeClr val="tx1"/>
                </a:solidFill>
              </a:rPr>
              <a:t> заходи для </a:t>
            </a:r>
            <a:r>
              <a:rPr lang="ru-RU" sz="2400" dirty="0" err="1">
                <a:solidFill>
                  <a:schemeClr val="tx1"/>
                </a:solidFill>
              </a:rPr>
              <a:t>збільшення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зацікавленості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кабукі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серед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вищих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верств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суспільства</a:t>
            </a:r>
            <a:r>
              <a:rPr lang="ru-RU" sz="2400" dirty="0">
                <a:solidFill>
                  <a:schemeClr val="tx1"/>
                </a:solidFill>
              </a:rPr>
              <a:t> і для </a:t>
            </a:r>
            <a:r>
              <a:rPr lang="ru-RU" sz="2400" dirty="0" err="1">
                <a:solidFill>
                  <a:schemeClr val="tx1"/>
                </a:solidFill>
              </a:rPr>
              <a:t>пристосування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традиційного</a:t>
            </a:r>
            <a:r>
              <a:rPr lang="ru-RU" sz="2400" dirty="0">
                <a:solidFill>
                  <a:schemeClr val="tx1"/>
                </a:solidFill>
              </a:rPr>
              <a:t> театрального жанру до </a:t>
            </a:r>
            <a:r>
              <a:rPr lang="ru-RU" sz="2400" dirty="0" err="1">
                <a:solidFill>
                  <a:schemeClr val="tx1"/>
                </a:solidFill>
              </a:rPr>
              <a:t>сучасних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смаків</a:t>
            </a:r>
            <a:r>
              <a:rPr lang="ru-RU" sz="2400" dirty="0">
                <a:solidFill>
                  <a:schemeClr val="tx1"/>
                </a:solidFill>
              </a:rPr>
              <a:t>. Заходи </a:t>
            </a:r>
            <a:r>
              <a:rPr lang="ru-RU" sz="2400" dirty="0" err="1">
                <a:solidFill>
                  <a:schemeClr val="tx1"/>
                </a:solidFill>
              </a:rPr>
              <a:t>ці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завершилися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успіхом</a:t>
            </a:r>
            <a:r>
              <a:rPr lang="ru-RU" sz="2400" dirty="0">
                <a:solidFill>
                  <a:schemeClr val="tx1"/>
                </a:solidFill>
              </a:rPr>
              <a:t> — одного разу </a:t>
            </a:r>
            <a:r>
              <a:rPr lang="ru-RU" sz="2400" dirty="0" err="1">
                <a:solidFill>
                  <a:schemeClr val="tx1"/>
                </a:solidFill>
              </a:rPr>
              <a:t>вистава</a:t>
            </a:r>
            <a:r>
              <a:rPr lang="ru-RU" sz="2400" dirty="0">
                <a:solidFill>
                  <a:schemeClr val="tx1"/>
                </a:solidFill>
              </a:rPr>
              <a:t> театра </a:t>
            </a:r>
            <a:r>
              <a:rPr lang="ru-RU" sz="2400" dirty="0" err="1">
                <a:solidFill>
                  <a:schemeClr val="tx1"/>
                </a:solidFill>
              </a:rPr>
              <a:t>було</a:t>
            </a:r>
            <a:r>
              <a:rPr lang="ru-RU" sz="2400" dirty="0">
                <a:solidFill>
                  <a:schemeClr val="tx1"/>
                </a:solidFill>
              </a:rPr>
              <a:t> дана </a:t>
            </a:r>
            <a:r>
              <a:rPr lang="ru-RU" sz="2400" dirty="0" err="1">
                <a:solidFill>
                  <a:schemeClr val="tx1"/>
                </a:solidFill>
              </a:rPr>
              <a:t>імператору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Мейдзі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7037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836712"/>
            <a:ext cx="8964488" cy="21602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/>
              <a:t>Сцена в театрі кабукі має своєрідну будову. Її авансцена </a:t>
            </a:r>
            <a:r>
              <a:rPr lang="uk-UA" sz="2400" dirty="0" err="1"/>
              <a:t>ханаміті</a:t>
            </a:r>
            <a:r>
              <a:rPr lang="uk-UA" sz="2400" dirty="0"/>
              <a:t> (</a:t>
            </a:r>
            <a:r>
              <a:rPr lang="uk-UA" sz="2400" dirty="0" err="1"/>
              <a:t>яп</a:t>
            </a:r>
            <a:r>
              <a:rPr lang="uk-UA" sz="2400" dirty="0"/>
              <a:t>. </a:t>
            </a:r>
            <a:r>
              <a:rPr lang="ja-JP" altLang="en-US" sz="2400" dirty="0"/>
              <a:t>花道</a:t>
            </a:r>
            <a:r>
              <a:rPr lang="en-US" altLang="ja-JP" sz="2400" dirty="0"/>
              <a:t>, </a:t>
            </a:r>
            <a:r>
              <a:rPr lang="uk-UA" sz="2400" dirty="0"/>
              <a:t>букв. «</a:t>
            </a:r>
            <a:r>
              <a:rPr lang="uk-UA" sz="2400" dirty="0" err="1"/>
              <a:t>цквіткова</a:t>
            </a:r>
            <a:r>
              <a:rPr lang="uk-UA" sz="2400" dirty="0"/>
              <a:t> стежка»), якою актори виходять на сцену та з неї під час театрального дійства, розташована просто у глядацькому залі. Театри кабукі були покращені технічно, отримали сцени, що обертаються, механічні люки, що з'явилися у </a:t>
            </a:r>
            <a:r>
              <a:rPr lang="en-US" sz="2400" dirty="0"/>
              <a:t>XVIII </a:t>
            </a:r>
            <a:r>
              <a:rPr lang="uk-UA" sz="2400" dirty="0"/>
              <a:t>столітті, і т. д., що значно підвищили </a:t>
            </a:r>
            <a:r>
              <a:rPr lang="uk-UA" sz="2400" dirty="0" err="1"/>
              <a:t>эфектність</a:t>
            </a:r>
            <a:r>
              <a:rPr lang="uk-UA" sz="2400" dirty="0"/>
              <a:t> театральних вистав.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0"/>
            <a:ext cx="4657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Елементи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кабукі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45632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501008"/>
            <a:ext cx="4860032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9415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548680"/>
            <a:ext cx="3635896" cy="34747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err="1" smtClean="0"/>
              <a:t>Важливими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особливостями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кабукі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«</a:t>
            </a:r>
            <a:r>
              <a:rPr lang="ru-RU" sz="2400" dirty="0" err="1" smtClean="0"/>
              <a:t>мова</a:t>
            </a:r>
            <a:r>
              <a:rPr lang="ru-RU" sz="2400" dirty="0" smtClean="0"/>
              <a:t> поз», </a:t>
            </a:r>
            <a:r>
              <a:rPr lang="ru-RU" sz="2400" i="1" dirty="0" err="1" smtClean="0"/>
              <a:t>міе</a:t>
            </a:r>
            <a:r>
              <a:rPr lang="ru-RU" sz="2400" dirty="0" smtClean="0"/>
              <a:t>,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актор</a:t>
            </a:r>
            <a:r>
              <a:rPr lang="ru-RU" sz="2400" dirty="0" smtClean="0"/>
              <a:t> </a:t>
            </a:r>
            <a:r>
              <a:rPr lang="ru-RU" sz="2400" dirty="0" err="1" smtClean="0"/>
              <a:t>виводить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сцені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свого</a:t>
            </a:r>
            <a:r>
              <a:rPr lang="ru-RU" sz="2400" dirty="0" smtClean="0"/>
              <a:t> персонажа; грим </a:t>
            </a:r>
            <a:r>
              <a:rPr lang="ru-RU" sz="2400" i="1" dirty="0" err="1" smtClean="0"/>
              <a:t>кесьо</a:t>
            </a:r>
            <a:r>
              <a:rPr lang="ru-RU" sz="2400" dirty="0" err="1" smtClean="0"/>
              <a:t>,який</a:t>
            </a:r>
            <a:r>
              <a:rPr lang="ru-RU" sz="2400" dirty="0" smtClean="0"/>
              <a:t> привносить </a:t>
            </a:r>
            <a:r>
              <a:rPr lang="ru-RU" sz="2400" dirty="0" err="1" smtClean="0"/>
              <a:t>необхідну</a:t>
            </a:r>
            <a:r>
              <a:rPr lang="ru-RU" sz="2400" dirty="0" smtClean="0"/>
              <a:t> </a:t>
            </a:r>
            <a:r>
              <a:rPr lang="ru-RU" sz="2400" dirty="0" err="1" smtClean="0"/>
              <a:t>стилістику</a:t>
            </a:r>
            <a:r>
              <a:rPr lang="ru-RU" sz="2400" dirty="0" smtClean="0"/>
              <a:t> персонажу, </a:t>
            </a:r>
            <a:r>
              <a:rPr lang="ru-RU" sz="2400" dirty="0" err="1" smtClean="0"/>
              <a:t>роблячи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легко </a:t>
            </a:r>
            <a:r>
              <a:rPr lang="ru-RU" sz="2400" dirty="0" err="1" smtClean="0"/>
              <a:t>впізнаним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для не </a:t>
            </a:r>
            <a:r>
              <a:rPr lang="ru-RU" sz="2400" dirty="0" err="1" smtClean="0"/>
              <a:t>досвідчених</a:t>
            </a:r>
            <a:r>
              <a:rPr lang="ru-RU" sz="2400" dirty="0" smtClean="0"/>
              <a:t> у театральному </a:t>
            </a:r>
            <a:r>
              <a:rPr lang="ru-RU" sz="2400" dirty="0" err="1" smtClean="0"/>
              <a:t>мистецтві</a:t>
            </a:r>
            <a:r>
              <a:rPr lang="ru-RU" sz="2400" dirty="0" smtClean="0"/>
              <a:t> </a:t>
            </a:r>
            <a:r>
              <a:rPr lang="ru-RU" sz="2400" dirty="0" err="1" smtClean="0"/>
              <a:t>глядачів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28676" name="Picture 4" descr="http://img0.liveinternet.ru/images/attach/c/5/85/133/85133332_3165375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-9517"/>
            <a:ext cx="5508104" cy="686751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892480" cy="3474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err="1" smtClean="0"/>
              <a:t>Рисова</a:t>
            </a:r>
            <a:r>
              <a:rPr lang="ru-RU" sz="2400" dirty="0" smtClean="0"/>
              <a:t> пудра </a:t>
            </a:r>
            <a:r>
              <a:rPr lang="ru-RU" sz="2400" dirty="0" err="1" smtClean="0"/>
              <a:t>використовується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білої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основи</a:t>
            </a:r>
            <a:r>
              <a:rPr lang="ru-RU" sz="2400" dirty="0" smtClean="0"/>
              <a:t> гриму, в той час як </a:t>
            </a:r>
            <a:r>
              <a:rPr lang="ru-RU" sz="2400" dirty="0" err="1" smtClean="0"/>
              <a:t>кумадорі</a:t>
            </a:r>
            <a:r>
              <a:rPr lang="ru-RU" sz="2400" dirty="0" smtClean="0"/>
              <a:t> </a:t>
            </a:r>
            <a:r>
              <a:rPr lang="ru-RU" sz="2400" dirty="0" err="1" smtClean="0"/>
              <a:t>увиразнює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підсилює</a:t>
            </a:r>
            <a:r>
              <a:rPr lang="ru-RU" sz="2400" dirty="0" smtClean="0"/>
              <a:t> </a:t>
            </a:r>
            <a:r>
              <a:rPr lang="ru-RU" sz="2400" dirty="0" err="1" smtClean="0"/>
              <a:t>риси</a:t>
            </a:r>
            <a:r>
              <a:rPr lang="ru-RU" sz="2400" dirty="0" smtClean="0"/>
              <a:t> </a:t>
            </a:r>
            <a:r>
              <a:rPr lang="ru-RU" sz="2400" dirty="0" err="1" smtClean="0"/>
              <a:t>обличчя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актора</a:t>
            </a:r>
            <a:r>
              <a:rPr lang="ru-RU" sz="2400" dirty="0" smtClean="0"/>
              <a:t>, для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«маски» </a:t>
            </a:r>
            <a:r>
              <a:rPr lang="ru-RU" sz="2400" dirty="0" err="1" smtClean="0"/>
              <a:t>тварини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надприродної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істоти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7650" name="Picture 2" descr="http://img1.liveinternet.ru/images/attach/c/1/51/559/51559534_Taichi_Saot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3810000" cy="5715000"/>
          </a:xfrm>
          <a:prstGeom prst="rect">
            <a:avLst/>
          </a:prstGeom>
          <a:noFill/>
        </p:spPr>
      </p:pic>
      <p:pic>
        <p:nvPicPr>
          <p:cNvPr id="27652" name="Picture 4" descr="http://1.bp.blogspot.com/-h2gcBq2IzRI/TtYembJkrmI/AAAAAAAAAXc/C9Gazu0lwW8/s1600/kakprosto.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832653"/>
            <a:ext cx="5364088" cy="3025347"/>
          </a:xfrm>
          <a:prstGeom prst="rect">
            <a:avLst/>
          </a:prstGeom>
          <a:noFill/>
        </p:spPr>
      </p:pic>
      <p:pic>
        <p:nvPicPr>
          <p:cNvPr id="27654" name="Picture 6" descr="http://miroved.com/public/media/photos/places/4/5/6/2/4/japonskoe_kabuki_v_teatre_kabuki-d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484784"/>
            <a:ext cx="5364088" cy="27957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074"/>
            <a:ext cx="8136904" cy="30963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3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Театр кабукі у теперішній час складається із трьох типів вистав:</a:t>
            </a:r>
          </a:p>
          <a:p>
            <a:r>
              <a:rPr lang="uk-UA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Дзідаі-моно</a:t>
            </a: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uk-UA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</a:t>
            </a: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ja-JP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時代物</a:t>
            </a:r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altLang="ja-JP" sz="2600" dirty="0"/>
              <a:t>— «</a:t>
            </a:r>
            <a:r>
              <a:rPr lang="uk-UA" sz="2600" dirty="0"/>
              <a:t>історичні» п'єси, створені до періоду </a:t>
            </a:r>
            <a:r>
              <a:rPr lang="uk-UA" sz="2600" dirty="0" err="1"/>
              <a:t>Сенґоку</a:t>
            </a:r>
            <a:endParaRPr lang="uk-UA" sz="2600" dirty="0"/>
          </a:p>
          <a:p>
            <a:r>
              <a:rPr lang="uk-UA" sz="2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Сева-моно</a:t>
            </a:r>
            <a:r>
              <a:rPr lang="uk-UA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uk-UA" sz="2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</a:t>
            </a:r>
            <a:r>
              <a:rPr lang="uk-UA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ja-JP" alt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世話物</a:t>
            </a:r>
            <a:r>
              <a:rPr lang="en-US" altLang="ja-JP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altLang="ja-JP" sz="2600" dirty="0"/>
              <a:t>— «</a:t>
            </a:r>
            <a:r>
              <a:rPr lang="uk-UA" sz="2600" dirty="0"/>
              <a:t>простонародні», створені після періоду </a:t>
            </a:r>
            <a:r>
              <a:rPr lang="uk-UA" sz="2600" dirty="0" err="1"/>
              <a:t>Сенґоку</a:t>
            </a:r>
            <a:endParaRPr lang="uk-UA" sz="2600" dirty="0"/>
          </a:p>
          <a:p>
            <a:r>
              <a:rPr lang="uk-UA" sz="2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Сьоаґото</a:t>
            </a:r>
            <a:r>
              <a:rPr lang="uk-UA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uk-UA" sz="2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</a:t>
            </a:r>
            <a:r>
              <a:rPr lang="uk-UA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ja-JP" alt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所作事</a:t>
            </a:r>
            <a:r>
              <a:rPr lang="en-US" altLang="ja-JP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altLang="ja-JP" sz="2600" dirty="0"/>
              <a:t>— </a:t>
            </a:r>
            <a:r>
              <a:rPr lang="uk-UA" sz="2600" dirty="0"/>
              <a:t>танцювально-драматичні п'єси.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44130"/>
            <a:ext cx="4824536" cy="35138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7696" y="2850599"/>
            <a:ext cx="2736304" cy="400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143358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7158" y="0"/>
            <a:ext cx="921115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19672" y="856357"/>
            <a:ext cx="64807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dirty="0" smtClean="0">
                <a:latin typeface="Monotype Corsiva" pitchFamily="66" charset="0"/>
              </a:rPr>
              <a:t>Дякую </a:t>
            </a:r>
          </a:p>
          <a:p>
            <a:endParaRPr lang="uk-UA" sz="9600" dirty="0" smtClean="0">
              <a:latin typeface="Monotype Corsiva" pitchFamily="66" charset="0"/>
            </a:endParaRPr>
          </a:p>
          <a:p>
            <a:endParaRPr lang="uk-UA" sz="9600" dirty="0" smtClean="0">
              <a:latin typeface="Monotype Corsiva" pitchFamily="66" charset="0"/>
            </a:endParaRPr>
          </a:p>
          <a:p>
            <a:pPr algn="ctr"/>
            <a:r>
              <a:rPr lang="uk-UA" sz="9600" dirty="0" smtClean="0">
                <a:latin typeface="Monotype Corsiva" pitchFamily="66" charset="0"/>
              </a:rPr>
              <a:t>за увагу!</a:t>
            </a:r>
            <a:endParaRPr lang="ru-RU" sz="9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84270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3474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b="1" i="1" dirty="0">
                <a:latin typeface="+mj-lt"/>
              </a:rPr>
              <a:t>Кабукі</a:t>
            </a:r>
            <a:r>
              <a:rPr lang="uk-UA" sz="3600" b="1" i="1" dirty="0">
                <a:latin typeface="+mj-lt"/>
              </a:rPr>
              <a:t> </a:t>
            </a:r>
            <a:r>
              <a:rPr lang="uk-UA" sz="2400" dirty="0">
                <a:latin typeface="+mj-lt"/>
              </a:rPr>
              <a:t>(</a:t>
            </a:r>
            <a:r>
              <a:rPr lang="uk-UA" sz="2400" dirty="0" err="1">
                <a:latin typeface="+mj-lt"/>
              </a:rPr>
              <a:t>яп</a:t>
            </a:r>
            <a:r>
              <a:rPr lang="uk-UA" sz="2400" dirty="0">
                <a:latin typeface="+mj-lt"/>
              </a:rPr>
              <a:t>. </a:t>
            </a:r>
            <a:r>
              <a:rPr lang="ja-JP" altLang="en-US" sz="2400" dirty="0">
                <a:latin typeface="+mj-lt"/>
              </a:rPr>
              <a:t>歌舞伎</a:t>
            </a:r>
            <a:r>
              <a:rPr lang="en-US" altLang="ja-JP" sz="2400" dirty="0">
                <a:latin typeface="+mj-lt"/>
              </a:rPr>
              <a:t>, </a:t>
            </a:r>
            <a:r>
              <a:rPr lang="uk-UA" sz="2400" dirty="0">
                <a:latin typeface="+mj-lt"/>
              </a:rPr>
              <a:t>букв. «пісня, танець, майстерність») — один з видів традиційного театру Японії. Становить синтез співу, музики, танцю і драми, виконавці використовують складний грим і костюми з потужним символічним навантаженням.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2077695"/>
            <a:ext cx="3563888" cy="478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88840"/>
            <a:ext cx="446500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37496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492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5445224"/>
            <a:ext cx="669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+mj-lt"/>
              </a:rPr>
              <a:t>Будинок</a:t>
            </a:r>
            <a:r>
              <a:rPr lang="ru-RU" sz="2400" b="1" dirty="0">
                <a:latin typeface="+mj-lt"/>
              </a:rPr>
              <a:t> театру </a:t>
            </a:r>
            <a:r>
              <a:rPr lang="ru-RU" sz="2400" b="1" dirty="0" err="1">
                <a:latin typeface="+mj-lt"/>
              </a:rPr>
              <a:t>К</a:t>
            </a:r>
            <a:r>
              <a:rPr lang="ru-RU" sz="2400" b="1" dirty="0" err="1" smtClean="0">
                <a:latin typeface="+mj-lt"/>
              </a:rPr>
              <a:t>абукі</a:t>
            </a:r>
            <a:r>
              <a:rPr lang="ru-RU" sz="2400" b="1" dirty="0" smtClean="0">
                <a:latin typeface="+mj-lt"/>
              </a:rPr>
              <a:t> 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у </a:t>
            </a:r>
            <a:r>
              <a:rPr lang="ru-RU" sz="2400" b="1" dirty="0" err="1">
                <a:latin typeface="+mj-lt"/>
              </a:rPr>
              <a:t>Ґіндзі</a:t>
            </a:r>
            <a:r>
              <a:rPr lang="ru-RU" sz="2400" b="1" dirty="0">
                <a:latin typeface="+mj-lt"/>
              </a:rPr>
              <a:t>, </a:t>
            </a:r>
            <a:r>
              <a:rPr lang="ru-RU" sz="2400" b="1" dirty="0" err="1">
                <a:latin typeface="+mj-lt"/>
              </a:rPr>
              <a:t>Токіо</a:t>
            </a:r>
            <a:r>
              <a:rPr lang="ru-RU" sz="2400" b="1" dirty="0">
                <a:latin typeface="+mj-lt"/>
              </a:rPr>
              <a:t>.</a:t>
            </a:r>
            <a:endParaRPr lang="uk-UA" sz="2400" b="1" dirty="0">
              <a:latin typeface="+mj-lt"/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46743"/>
            <a:ext cx="9143999" cy="33843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2400" dirty="0"/>
              <a:t>Жанр кабукі утворився в </a:t>
            </a:r>
            <a:r>
              <a:rPr lang="en-US" sz="2400" dirty="0"/>
              <a:t>XVII </a:t>
            </a:r>
            <a:r>
              <a:rPr lang="uk-UA" sz="2400" dirty="0"/>
              <a:t>столітті на основі народних пісень і танців. Початок жанру поклала Окуні, служниця святилища </a:t>
            </a:r>
            <a:r>
              <a:rPr lang="uk-UA" sz="2400" dirty="0" err="1"/>
              <a:t>Ідзумо</a:t>
            </a:r>
            <a:r>
              <a:rPr lang="uk-UA" sz="2400" dirty="0"/>
              <a:t> Тайся, котра у 1602 р. стала виконувати новий вид театралізованого </a:t>
            </a:r>
            <a:r>
              <a:rPr lang="uk-UA" sz="2400" dirty="0" err="1"/>
              <a:t>танця</a:t>
            </a:r>
            <a:r>
              <a:rPr lang="uk-UA" sz="2400" dirty="0"/>
              <a:t> у висохлому руслі ріки неподалік Кіото. Жінки використовували жіночі та чоловічі ролі в комічних п'єсках, сюжетами яких були випадки з повсякденного життя.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0"/>
            <a:ext cx="33457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Зародження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40359"/>
            <a:ext cx="2411760" cy="3617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http://s019.radikal.ru/i606/1203/f0/7b3440c8be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591141"/>
            <a:ext cx="4104456" cy="3266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img1.liveinternet.ru/images/attach/c/1/62/822/62822642_49615175_Kabuk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212976"/>
            <a:ext cx="2667000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549496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932040" cy="44644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err="1" smtClean="0"/>
              <a:t>Новий</a:t>
            </a:r>
            <a:r>
              <a:rPr lang="ru-RU" sz="2400" dirty="0" smtClean="0"/>
              <a:t> </a:t>
            </a:r>
            <a:r>
              <a:rPr lang="ru-RU" sz="2400" dirty="0"/>
              <a:t>жанр </a:t>
            </a:r>
            <a:r>
              <a:rPr lang="ru-RU" sz="2400" dirty="0" err="1"/>
              <a:t>швидко</a:t>
            </a:r>
            <a:r>
              <a:rPr lang="ru-RU" sz="2400" dirty="0"/>
              <a:t> став </a:t>
            </a:r>
            <a:r>
              <a:rPr lang="ru-RU" sz="2400" dirty="0" err="1"/>
              <a:t>популярним</a:t>
            </a:r>
            <a:r>
              <a:rPr lang="ru-RU" sz="2400" dirty="0"/>
              <a:t>, </a:t>
            </a:r>
            <a:r>
              <a:rPr lang="ru-RU" sz="2400" dirty="0" err="1"/>
              <a:t>Окуні</a:t>
            </a:r>
            <a:r>
              <a:rPr lang="ru-RU" sz="2400" dirty="0"/>
              <a:t>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запрошували</a:t>
            </a:r>
            <a:r>
              <a:rPr lang="ru-RU" sz="2400" dirty="0"/>
              <a:t> </a:t>
            </a:r>
            <a:r>
              <a:rPr lang="ru-RU" sz="2400" dirty="0" err="1"/>
              <a:t>виступати</a:t>
            </a:r>
            <a:r>
              <a:rPr lang="ru-RU" sz="2400" dirty="0"/>
              <a:t> перед </a:t>
            </a:r>
            <a:r>
              <a:rPr lang="ru-RU" sz="2400" dirty="0" err="1"/>
              <a:t>Імператорським</a:t>
            </a:r>
            <a:r>
              <a:rPr lang="ru-RU" sz="2400" dirty="0"/>
              <a:t> двором. На </a:t>
            </a:r>
            <a:r>
              <a:rPr lang="ru-RU" sz="2400" dirty="0" err="1"/>
              <a:t>гребні</a:t>
            </a:r>
            <a:r>
              <a:rPr lang="ru-RU" sz="2400" dirty="0"/>
              <a:t> </a:t>
            </a:r>
            <a:r>
              <a:rPr lang="ru-RU" sz="2400" dirty="0" err="1"/>
              <a:t>успіху</a:t>
            </a:r>
            <a:r>
              <a:rPr lang="ru-RU" sz="2400" dirty="0"/>
              <a:t> нового виду театрального </a:t>
            </a:r>
            <a:r>
              <a:rPr lang="ru-RU" sz="2400" dirty="0" err="1"/>
              <a:t>мистецтва</a:t>
            </a:r>
            <a:r>
              <a:rPr lang="ru-RU" sz="2400" dirty="0"/>
              <a:t> почали </a:t>
            </a:r>
            <a:r>
              <a:rPr lang="ru-RU" sz="2400" dirty="0" err="1"/>
              <a:t>виникати</a:t>
            </a:r>
            <a:r>
              <a:rPr lang="ru-RU" sz="2400" dirty="0"/>
              <a:t> </a:t>
            </a:r>
            <a:r>
              <a:rPr lang="ru-RU" sz="2400" dirty="0" err="1"/>
              <a:t>конкуруючі</a:t>
            </a:r>
            <a:r>
              <a:rPr lang="ru-RU" sz="2400" dirty="0"/>
              <a:t> </a:t>
            </a:r>
            <a:r>
              <a:rPr lang="ru-RU" sz="2400" dirty="0" err="1"/>
              <a:t>трупи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дало початок </a:t>
            </a:r>
            <a:r>
              <a:rPr lang="ru-RU" sz="2400" dirty="0" err="1"/>
              <a:t>зародженню</a:t>
            </a:r>
            <a:r>
              <a:rPr lang="ru-RU" sz="2400" dirty="0"/>
              <a:t> театра </a:t>
            </a:r>
            <a:r>
              <a:rPr lang="ru-RU" sz="2400" dirty="0" err="1"/>
              <a:t>кабукі</a:t>
            </a:r>
            <a:r>
              <a:rPr lang="ru-RU" sz="2400" dirty="0"/>
              <a:t>, як </a:t>
            </a:r>
            <a:r>
              <a:rPr lang="ru-RU" sz="2400" dirty="0" err="1"/>
              <a:t>сполучення</a:t>
            </a:r>
            <a:r>
              <a:rPr lang="ru-RU" sz="2400" dirty="0"/>
              <a:t> драматичного і </a:t>
            </a:r>
            <a:r>
              <a:rPr lang="ru-RU" sz="2400" dirty="0" err="1"/>
              <a:t>танцювального</a:t>
            </a:r>
            <a:r>
              <a:rPr lang="ru-RU" sz="2400" dirty="0"/>
              <a:t> </a:t>
            </a:r>
            <a:r>
              <a:rPr lang="ru-RU" sz="2400" dirty="0" err="1"/>
              <a:t>мистецтва</a:t>
            </a:r>
            <a:r>
              <a:rPr lang="ru-RU" sz="2400" dirty="0"/>
              <a:t>, в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ролі</a:t>
            </a:r>
            <a:r>
              <a:rPr lang="ru-RU" sz="2400" dirty="0"/>
              <a:t> </a:t>
            </a:r>
            <a:r>
              <a:rPr lang="ru-RU" sz="2400" dirty="0" err="1"/>
              <a:t>виконувалися</a:t>
            </a:r>
            <a:r>
              <a:rPr lang="ru-RU" sz="2400" dirty="0"/>
              <a:t> </a:t>
            </a:r>
            <a:r>
              <a:rPr lang="ru-RU" sz="2400" dirty="0" err="1"/>
              <a:t>жінками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0"/>
            <a:ext cx="4211960" cy="580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09120"/>
            <a:ext cx="3914799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http://novosti-turizma.com/wp-content/uploads/2013/04/kabuk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287390"/>
            <a:ext cx="3607872" cy="2570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895575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39952" y="764704"/>
            <a:ext cx="5004048" cy="518830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/>
              <a:t>Дещо груба і, навіть, шалена атмосфера театральних вистав кабукі привернула до себе увагу </a:t>
            </a:r>
            <a:r>
              <a:rPr lang="uk-UA" sz="2400" dirty="0" err="1"/>
              <a:t>сьоґунату</a:t>
            </a:r>
            <a:r>
              <a:rPr lang="uk-UA" sz="2400" dirty="0"/>
              <a:t> </a:t>
            </a:r>
            <a:r>
              <a:rPr lang="uk-UA" sz="2400" dirty="0" err="1"/>
              <a:t>Токуґава</a:t>
            </a:r>
            <a:r>
              <a:rPr lang="uk-UA" sz="2400" dirty="0"/>
              <a:t>, і в 1629 році, у цілях збереження суспільної моралі, жінкам було заборонено виступати на сцені. Деякі історики </a:t>
            </a:r>
            <a:r>
              <a:rPr lang="uk-UA" sz="2400" dirty="0" err="1"/>
              <a:t>ввжають</a:t>
            </a:r>
            <a:r>
              <a:rPr lang="uk-UA" sz="2400" dirty="0"/>
              <a:t>, що уряд також був занепокоєний популярністю вистав, що </a:t>
            </a:r>
            <a:r>
              <a:rPr lang="uk-UA" sz="2400" dirty="0" err="1"/>
              <a:t>вивітлюючих</a:t>
            </a:r>
            <a:r>
              <a:rPr lang="uk-UA" sz="2400" dirty="0"/>
              <a:t> життя звичайних людей, а не героїв давнини, і скандалами, зв'язаними з кабукі, у які були втягнені деякі урядовці.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62389" y="0"/>
            <a:ext cx="5819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Період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з 1629 по 1652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78681"/>
            <a:ext cx="4355976" cy="5979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5645833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861048"/>
            <a:ext cx="9144000" cy="24780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/>
              <a:t>Через </a:t>
            </a:r>
            <a:r>
              <a:rPr lang="ru-RU" sz="2400" dirty="0" err="1"/>
              <a:t>велику</a:t>
            </a:r>
            <a:r>
              <a:rPr lang="ru-RU" sz="2400" dirty="0"/>
              <a:t> </a:t>
            </a:r>
            <a:r>
              <a:rPr lang="ru-RU" sz="2400" dirty="0" err="1"/>
              <a:t>популярність</a:t>
            </a:r>
            <a:r>
              <a:rPr lang="ru-RU" sz="2400" dirty="0"/>
              <a:t> </a:t>
            </a:r>
            <a:r>
              <a:rPr lang="ru-RU" sz="2400" dirty="0" err="1"/>
              <a:t>кабукі</a:t>
            </a:r>
            <a:r>
              <a:rPr lang="ru-RU" sz="2400" dirty="0"/>
              <a:t>, </a:t>
            </a:r>
            <a:r>
              <a:rPr lang="ru-RU" sz="2400" dirty="0" err="1"/>
              <a:t>місце</a:t>
            </a:r>
            <a:r>
              <a:rPr lang="ru-RU" sz="2400" dirty="0"/>
              <a:t> </a:t>
            </a:r>
            <a:r>
              <a:rPr lang="ru-RU" sz="2400" dirty="0" err="1"/>
              <a:t>жінок-виконавиць</a:t>
            </a:r>
            <a:r>
              <a:rPr lang="ru-RU" sz="2400" dirty="0"/>
              <a:t> ролей </a:t>
            </a:r>
            <a:r>
              <a:rPr lang="ru-RU" sz="2400" dirty="0" err="1"/>
              <a:t>зайняли</a:t>
            </a:r>
            <a:r>
              <a:rPr lang="ru-RU" sz="2400" dirty="0"/>
              <a:t> юнаки. Разом з </a:t>
            </a:r>
            <a:r>
              <a:rPr lang="ru-RU" sz="2400" dirty="0" err="1"/>
              <a:t>цим</a:t>
            </a:r>
            <a:r>
              <a:rPr lang="ru-RU" sz="2400" dirty="0"/>
              <a:t> </a:t>
            </a:r>
            <a:r>
              <a:rPr lang="ru-RU" sz="2400" dirty="0" err="1"/>
              <a:t>змінився</a:t>
            </a:r>
            <a:r>
              <a:rPr lang="ru-RU" sz="2400" dirty="0"/>
              <a:t> і характер </a:t>
            </a:r>
            <a:r>
              <a:rPr lang="ru-RU" sz="2400" dirty="0" err="1"/>
              <a:t>вистав</a:t>
            </a:r>
            <a:r>
              <a:rPr lang="ru-RU" sz="2400" dirty="0"/>
              <a:t> —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уваги</a:t>
            </a:r>
            <a:r>
              <a:rPr lang="ru-RU" sz="2400" dirty="0"/>
              <a:t> </a:t>
            </a:r>
            <a:r>
              <a:rPr lang="ru-RU" sz="2400" dirty="0" err="1"/>
              <a:t>приділялося</a:t>
            </a:r>
            <a:r>
              <a:rPr lang="ru-RU" sz="2400" dirty="0"/>
              <a:t> драматичному </a:t>
            </a:r>
            <a:r>
              <a:rPr lang="ru-RU" sz="2400" dirty="0" err="1"/>
              <a:t>мистецтву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танцю</a:t>
            </a:r>
            <a:r>
              <a:rPr lang="ru-RU" sz="2400" dirty="0"/>
              <a:t>. </a:t>
            </a:r>
            <a:r>
              <a:rPr lang="ru-RU" sz="2400" dirty="0" err="1"/>
              <a:t>Однак</a:t>
            </a:r>
            <a:r>
              <a:rPr lang="ru-RU" sz="2400" dirty="0"/>
              <a:t>, </a:t>
            </a:r>
            <a:r>
              <a:rPr lang="ru-RU" sz="2400" dirty="0" err="1"/>
              <a:t>це</a:t>
            </a:r>
            <a:r>
              <a:rPr lang="ru-RU" sz="2400" dirty="0"/>
              <a:t> мало </a:t>
            </a:r>
            <a:r>
              <a:rPr lang="ru-RU" sz="2400" dirty="0" err="1"/>
              <a:t>вплинуло</a:t>
            </a:r>
            <a:r>
              <a:rPr lang="ru-RU" sz="2400" dirty="0"/>
              <a:t> на </a:t>
            </a:r>
            <a:r>
              <a:rPr lang="ru-RU" sz="2400" dirty="0" err="1"/>
              <a:t>моральну</a:t>
            </a:r>
            <a:r>
              <a:rPr lang="ru-RU" sz="2400" dirty="0"/>
              <a:t> сторону </a:t>
            </a:r>
            <a:r>
              <a:rPr lang="ru-RU" sz="2400" dirty="0" err="1"/>
              <a:t>вистав</a:t>
            </a:r>
            <a:r>
              <a:rPr lang="ru-RU" sz="2400" dirty="0"/>
              <a:t>, до того ж </a:t>
            </a:r>
            <a:r>
              <a:rPr lang="ru-RU" sz="2400" dirty="0" err="1"/>
              <a:t>хлопці-актори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не </a:t>
            </a:r>
            <a:r>
              <a:rPr lang="ru-RU" sz="2400" dirty="0" err="1"/>
              <a:t>менш</a:t>
            </a:r>
            <a:r>
              <a:rPr lang="ru-RU" sz="2400" dirty="0"/>
              <a:t> </a:t>
            </a:r>
            <a:r>
              <a:rPr lang="ru-RU" sz="2400" dirty="0" err="1"/>
              <a:t>доступні</a:t>
            </a:r>
            <a:r>
              <a:rPr lang="ru-RU" sz="2400" dirty="0"/>
              <a:t> для </a:t>
            </a:r>
            <a:r>
              <a:rPr lang="ru-RU" sz="2400" dirty="0" err="1"/>
              <a:t>публіки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попередниці</a:t>
            </a:r>
            <a:r>
              <a:rPr lang="ru-RU" sz="2400" dirty="0"/>
              <a:t>. </a:t>
            </a:r>
            <a:r>
              <a:rPr lang="ru-RU" sz="2400" dirty="0" err="1"/>
              <a:t>Вистави</a:t>
            </a:r>
            <a:r>
              <a:rPr lang="ru-RU" sz="2400" dirty="0"/>
              <a:t> часто </a:t>
            </a:r>
            <a:r>
              <a:rPr lang="ru-RU" sz="2400" dirty="0" err="1"/>
              <a:t>припинялися</a:t>
            </a:r>
            <a:r>
              <a:rPr lang="ru-RU" sz="2400" dirty="0"/>
              <a:t> </a:t>
            </a:r>
            <a:r>
              <a:rPr lang="ru-RU" sz="2400" dirty="0" err="1"/>
              <a:t>бешкетами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зумовило</a:t>
            </a:r>
            <a:r>
              <a:rPr lang="ru-RU" sz="2400" dirty="0"/>
              <a:t> </a:t>
            </a:r>
            <a:r>
              <a:rPr lang="ru-RU" sz="2400" dirty="0" err="1"/>
              <a:t>сьоґунат</a:t>
            </a:r>
            <a:r>
              <a:rPr lang="ru-RU" sz="2400" dirty="0"/>
              <a:t> </a:t>
            </a:r>
            <a:r>
              <a:rPr lang="ru-RU" sz="2400" dirty="0" err="1"/>
              <a:t>заборонити</a:t>
            </a:r>
            <a:r>
              <a:rPr lang="ru-RU" sz="2400" dirty="0"/>
              <a:t> </a:t>
            </a:r>
            <a:r>
              <a:rPr lang="ru-RU" sz="2400" dirty="0" err="1"/>
              <a:t>виступи</a:t>
            </a:r>
            <a:r>
              <a:rPr lang="ru-RU" sz="2400" dirty="0"/>
              <a:t> </a:t>
            </a:r>
            <a:r>
              <a:rPr lang="ru-RU" sz="2400" dirty="0" err="1"/>
              <a:t>юнаків</a:t>
            </a:r>
            <a:r>
              <a:rPr lang="ru-RU" sz="2400" dirty="0"/>
              <a:t> на </a:t>
            </a:r>
            <a:r>
              <a:rPr lang="ru-RU" sz="2400" dirty="0" err="1"/>
              <a:t>сцені</a:t>
            </a:r>
            <a:r>
              <a:rPr lang="ru-RU" sz="2400" dirty="0"/>
              <a:t> </a:t>
            </a:r>
            <a:r>
              <a:rPr lang="ru-RU" sz="2400" dirty="0" err="1"/>
              <a:t>кабукі</a:t>
            </a:r>
            <a:r>
              <a:rPr lang="ru-RU" sz="2400" dirty="0"/>
              <a:t> в 1652 </a:t>
            </a:r>
            <a:r>
              <a:rPr lang="ru-RU" sz="2400" dirty="0" err="1"/>
              <a:t>році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192283" cy="3894212"/>
          </a:xfrm>
          <a:prstGeom prst="rect">
            <a:avLst/>
          </a:prstGeom>
        </p:spPr>
      </p:pic>
      <p:pic>
        <p:nvPicPr>
          <p:cNvPr id="8194" name="Picture 2" descr="http://dreamworlds.ru/uploads/posts/2008-12/1229037259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-1395536"/>
            <a:ext cx="3995936" cy="5334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2467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9217024" cy="3474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dirty="0"/>
              <a:t>З 1653 р. в трупах кабукі могли виступати тільки зрілі чоловіки, що спричинило розвиток витонченого, глибоко стилізованого виду кабукі — яро-кабукі (</a:t>
            </a:r>
            <a:r>
              <a:rPr lang="uk-UA" sz="2400" dirty="0" err="1"/>
              <a:t>яп</a:t>
            </a:r>
            <a:r>
              <a:rPr lang="uk-UA" sz="2400" dirty="0"/>
              <a:t>. </a:t>
            </a:r>
            <a:r>
              <a:rPr lang="ja-JP" altLang="en-US" sz="2400" dirty="0"/>
              <a:t>野郎歌舞伎</a:t>
            </a:r>
            <a:r>
              <a:rPr lang="en-US" altLang="ja-JP" sz="2400" dirty="0"/>
              <a:t>, </a:t>
            </a:r>
            <a:r>
              <a:rPr lang="uk-UA" sz="2400" dirty="0"/>
              <a:t>яро: кабукі, «шахрайський кабукі»). Ця метаморфоза відбулася під впливом також популярного в той час в Японії комічного </a:t>
            </a:r>
            <a:r>
              <a:rPr lang="uk-UA" sz="2400" dirty="0" err="1"/>
              <a:t>театра</a:t>
            </a:r>
            <a:r>
              <a:rPr lang="uk-UA" sz="2400" dirty="0"/>
              <a:t> </a:t>
            </a:r>
            <a:r>
              <a:rPr lang="uk-UA" sz="2400" dirty="0" err="1"/>
              <a:t>кьоґен</a:t>
            </a:r>
            <a:r>
              <a:rPr lang="uk-UA" sz="2400" dirty="0"/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-99392"/>
            <a:ext cx="5107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Чоловічий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» </a:t>
            </a:r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період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49976"/>
            <a:ext cx="4572000" cy="360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62489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79912" y="-811"/>
            <a:ext cx="5364088" cy="34747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/>
              <a:t>Практично до сьогодні всі ролі кабукі виконуються чоловіками. Актори, які спеціалізуються на виконанні жіночих ролей називаються </a:t>
            </a:r>
            <a:r>
              <a:rPr lang="uk-UA" sz="2400" dirty="0" err="1"/>
              <a:t>онаґата</a:t>
            </a:r>
            <a:r>
              <a:rPr lang="uk-UA" sz="2400" dirty="0"/>
              <a:t> або </a:t>
            </a:r>
            <a:r>
              <a:rPr lang="uk-UA" sz="2400" dirty="0" err="1"/>
              <a:t>ояма</a:t>
            </a:r>
            <a:r>
              <a:rPr lang="uk-UA" sz="2400" dirty="0"/>
              <a:t> (</a:t>
            </a:r>
            <a:r>
              <a:rPr lang="uk-UA" sz="2400" dirty="0" err="1"/>
              <a:t>яп</a:t>
            </a:r>
            <a:r>
              <a:rPr lang="uk-UA" sz="2400" dirty="0"/>
              <a:t>. </a:t>
            </a:r>
            <a:r>
              <a:rPr lang="ja-JP" altLang="en-US" sz="2400" dirty="0"/>
              <a:t>女形</a:t>
            </a:r>
            <a:r>
              <a:rPr lang="en-US" altLang="ja-JP" sz="2400" dirty="0"/>
              <a:t>, «[</a:t>
            </a:r>
            <a:r>
              <a:rPr lang="uk-UA" sz="2400" dirty="0"/>
              <a:t>актори] жіночого стилю»). Два інших стилю виконання називаються </a:t>
            </a:r>
            <a:r>
              <a:rPr lang="uk-UA" sz="2400" dirty="0" err="1"/>
              <a:t>араґото</a:t>
            </a:r>
            <a:r>
              <a:rPr lang="uk-UA" sz="2400" dirty="0"/>
              <a:t> (</a:t>
            </a:r>
            <a:r>
              <a:rPr lang="uk-UA" sz="2400" dirty="0" err="1"/>
              <a:t>яп</a:t>
            </a:r>
            <a:r>
              <a:rPr lang="uk-UA" sz="2400" dirty="0"/>
              <a:t>. </a:t>
            </a:r>
            <a:r>
              <a:rPr lang="ja-JP" altLang="en-US" sz="2400" dirty="0"/>
              <a:t>荒事</a:t>
            </a:r>
            <a:r>
              <a:rPr lang="en-US" altLang="ja-JP" sz="2400" dirty="0"/>
              <a:t>, «</a:t>
            </a:r>
            <a:r>
              <a:rPr lang="uk-UA" sz="2400" dirty="0"/>
              <a:t>грубий стиль») і </a:t>
            </a:r>
            <a:r>
              <a:rPr lang="uk-UA" sz="2400" dirty="0" err="1"/>
              <a:t>ваґото</a:t>
            </a:r>
            <a:r>
              <a:rPr lang="uk-UA" sz="2400" dirty="0"/>
              <a:t> (</a:t>
            </a:r>
            <a:r>
              <a:rPr lang="uk-UA" sz="2400" dirty="0" err="1"/>
              <a:t>яп</a:t>
            </a:r>
            <a:r>
              <a:rPr lang="uk-UA" sz="2400" dirty="0"/>
              <a:t>. </a:t>
            </a:r>
            <a:r>
              <a:rPr lang="ja-JP" altLang="en-US" sz="2400" dirty="0"/>
              <a:t>和事</a:t>
            </a:r>
            <a:r>
              <a:rPr lang="en-US" altLang="ja-JP" sz="2400" dirty="0"/>
              <a:t>, «</a:t>
            </a:r>
            <a:r>
              <a:rPr lang="uk-UA" sz="2400" dirty="0"/>
              <a:t>м'який, гармонійний стиль»). Серед акторів кабукі існують справжні театральні династії, які спеціалізуються на певних стилях гри.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0784"/>
            <a:ext cx="3995936" cy="6928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74142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</TotalTime>
  <Words>705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Театр кабукі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кабукі</dc:title>
  <dc:creator>ра</dc:creator>
  <cp:lastModifiedBy>User</cp:lastModifiedBy>
  <cp:revision>10</cp:revision>
  <dcterms:created xsi:type="dcterms:W3CDTF">2013-03-20T16:30:16Z</dcterms:created>
  <dcterms:modified xsi:type="dcterms:W3CDTF">2014-04-26T20:12:34Z</dcterms:modified>
</cp:coreProperties>
</file>