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" TargetMode="External"/><Relationship Id="rId2" Type="http://schemas.openxmlformats.org/officeDocument/2006/relationships/hyperlink" Target="http://beyond.ua/djordj-bush-molodshi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enta.ru/lib" TargetMode="External"/><Relationship Id="rId4" Type="http://schemas.openxmlformats.org/officeDocument/2006/relationships/hyperlink" Target="http://news.bigmir.net/world/33556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3789040"/>
            <a:ext cx="4272136" cy="2065784"/>
          </a:xfrm>
        </p:spPr>
        <p:txBody>
          <a:bodyPr>
            <a:normAutofit/>
          </a:bodyPr>
          <a:lstStyle/>
          <a:p>
            <a:r>
              <a:rPr lang="ru-RU" sz="1800" b="1" i="1" dirty="0" smtClean="0"/>
              <a:t>Роботу </a:t>
            </a:r>
            <a:r>
              <a:rPr lang="ru-RU" sz="1800" b="1" i="1" dirty="0" err="1" smtClean="0"/>
              <a:t>виконала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учениця</a:t>
            </a:r>
            <a:r>
              <a:rPr lang="ru-RU" sz="1800" b="1" i="1" dirty="0" smtClean="0"/>
              <a:t> 4-Б курсу</a:t>
            </a:r>
          </a:p>
          <a:p>
            <a:r>
              <a:rPr lang="ru-RU" sz="1800" b="1" i="1" dirty="0" smtClean="0"/>
              <a:t> </a:t>
            </a:r>
            <a:r>
              <a:rPr lang="ru-RU" sz="1800" b="1" i="1" dirty="0" err="1" smtClean="0"/>
              <a:t>Слободяник</a:t>
            </a:r>
            <a:r>
              <a:rPr lang="ru-RU" sz="1800" b="1" i="1" dirty="0" smtClean="0"/>
              <a:t> </a:t>
            </a:r>
            <a:r>
              <a:rPr lang="uk-UA" sz="1800" b="1" i="1" dirty="0" smtClean="0"/>
              <a:t>Єлизавета</a:t>
            </a:r>
            <a:endParaRPr lang="ru-RU" sz="18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Джордж </a:t>
            </a:r>
            <a:r>
              <a:rPr lang="ru-RU" sz="48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Вокер</a:t>
            </a:r>
            <a:r>
              <a:rPr lang="ru-RU" sz="4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Буш</a:t>
            </a:r>
            <a:endParaRPr lang="ru-RU" sz="4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438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3890392" cy="415820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/>
              <a:t>Буш </a:t>
            </a:r>
            <a:r>
              <a:rPr lang="ru-RU" sz="2400" i="1" dirty="0" err="1"/>
              <a:t>офіційно</a:t>
            </a:r>
            <a:r>
              <a:rPr lang="ru-RU" sz="2400" i="1" dirty="0"/>
              <a:t> </a:t>
            </a:r>
            <a:r>
              <a:rPr lang="ru-RU" sz="2400" i="1" dirty="0" err="1"/>
              <a:t>залишив</a:t>
            </a:r>
            <a:r>
              <a:rPr lang="ru-RU" sz="2400" i="1" dirty="0"/>
              <a:t> </a:t>
            </a:r>
            <a:r>
              <a:rPr lang="ru-RU" sz="2400" i="1" dirty="0" err="1"/>
              <a:t>президентську</a:t>
            </a:r>
            <a:r>
              <a:rPr lang="ru-RU" sz="2400" i="1" dirty="0"/>
              <a:t> посаду 20 </a:t>
            </a:r>
            <a:r>
              <a:rPr lang="ru-RU" sz="2400" i="1" dirty="0" err="1"/>
              <a:t>січня</a:t>
            </a:r>
            <a:r>
              <a:rPr lang="ru-RU" sz="2400" i="1" dirty="0"/>
              <a:t> 2009 року, коли </a:t>
            </a:r>
            <a:r>
              <a:rPr lang="ru-RU" sz="2400" i="1" dirty="0" err="1"/>
              <a:t>новий</a:t>
            </a:r>
            <a:r>
              <a:rPr lang="ru-RU" sz="2400" i="1" dirty="0"/>
              <a:t>, 44-й, президент США Обама </a:t>
            </a:r>
            <a:r>
              <a:rPr lang="ru-RU" sz="2400" i="1" dirty="0" err="1"/>
              <a:t>був</a:t>
            </a:r>
            <a:r>
              <a:rPr lang="ru-RU" sz="2400" i="1" dirty="0"/>
              <a:t> приведений до присяги </a:t>
            </a:r>
            <a:r>
              <a:rPr lang="ru-RU" sz="2400" i="1" dirty="0" err="1"/>
              <a:t>під</a:t>
            </a:r>
            <a:r>
              <a:rPr lang="ru-RU" sz="2400" i="1" dirty="0"/>
              <a:t> час </a:t>
            </a:r>
            <a:r>
              <a:rPr lang="ru-RU" sz="2400" i="1" dirty="0" err="1"/>
              <a:t>інавгурації</a:t>
            </a:r>
            <a:r>
              <a:rPr lang="ru-RU" sz="2400" i="1" dirty="0"/>
              <a:t> у </a:t>
            </a:r>
            <a:r>
              <a:rPr lang="ru-RU" sz="2400" i="1" dirty="0" err="1"/>
              <a:t>Вашингтоні</a:t>
            </a:r>
            <a:r>
              <a:rPr lang="ru-RU" sz="2400" i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435" y="1788910"/>
            <a:ext cx="470452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64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066856" cy="490066"/>
          </a:xfrm>
        </p:spPr>
        <p:txBody>
          <a:bodyPr/>
          <a:lstStyle/>
          <a:p>
            <a:r>
              <a:rPr lang="uk-UA" dirty="0"/>
              <a:t>Сім</a:t>
            </a:r>
            <a:r>
              <a:rPr lang="en-US" dirty="0"/>
              <a:t>’</a:t>
            </a:r>
            <a:r>
              <a:rPr lang="uk-UA" dirty="0"/>
              <a:t>я та особисті якості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953980"/>
            <a:ext cx="4392488" cy="587727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У </a:t>
            </a:r>
            <a:r>
              <a:rPr lang="ru-RU" sz="2400" dirty="0" err="1"/>
              <a:t>числі</a:t>
            </a:r>
            <a:r>
              <a:rPr lang="ru-RU" sz="2400" dirty="0"/>
              <a:t> </a:t>
            </a:r>
            <a:r>
              <a:rPr lang="ru-RU" sz="2400" dirty="0" err="1"/>
              <a:t>особистих</a:t>
            </a:r>
            <a:r>
              <a:rPr lang="ru-RU" sz="2400" dirty="0"/>
              <a:t> </a:t>
            </a:r>
            <a:r>
              <a:rPr lang="ru-RU" sz="2400" dirty="0" err="1"/>
              <a:t>якостей</a:t>
            </a:r>
            <a:r>
              <a:rPr lang="ru-RU" sz="2400" dirty="0"/>
              <a:t> президента Буша </a:t>
            </a:r>
            <a:r>
              <a:rPr lang="ru-RU" sz="2400" dirty="0" err="1"/>
              <a:t>називали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здатність</a:t>
            </a:r>
            <a:r>
              <a:rPr lang="ru-RU" sz="2400" dirty="0"/>
              <a:t> до </a:t>
            </a:r>
            <a:r>
              <a:rPr lang="ru-RU" sz="2400" dirty="0" err="1"/>
              <a:t>пошуку</a:t>
            </a:r>
            <a:r>
              <a:rPr lang="ru-RU" sz="2400" dirty="0"/>
              <a:t> </a:t>
            </a:r>
            <a:r>
              <a:rPr lang="ru-RU" sz="2400" dirty="0" err="1"/>
              <a:t>компромісу</a:t>
            </a:r>
            <a:r>
              <a:rPr lang="ru-RU" sz="2400" dirty="0"/>
              <a:t>, яку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демонстрував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губернаторства. </a:t>
            </a:r>
            <a:r>
              <a:rPr lang="ru-RU" sz="2400" dirty="0" err="1"/>
              <a:t>Дотримуючись</a:t>
            </a:r>
            <a:r>
              <a:rPr lang="ru-RU" sz="2400" dirty="0"/>
              <a:t> </a:t>
            </a:r>
            <a:r>
              <a:rPr lang="ru-RU" sz="2400" dirty="0" err="1"/>
              <a:t>консервативних</a:t>
            </a:r>
            <a:r>
              <a:rPr lang="ru-RU" sz="2400" dirty="0"/>
              <a:t> </a:t>
            </a:r>
            <a:r>
              <a:rPr lang="ru-RU" sz="2400" dirty="0" err="1"/>
              <a:t>поглядів</a:t>
            </a:r>
            <a:r>
              <a:rPr lang="ru-RU" sz="2400" dirty="0"/>
              <a:t>, Буш </a:t>
            </a:r>
            <a:r>
              <a:rPr lang="ru-RU" sz="2400" dirty="0" err="1"/>
              <a:t>уникав</a:t>
            </a:r>
            <a:r>
              <a:rPr lang="ru-RU" sz="2400" dirty="0"/>
              <a:t> </a:t>
            </a:r>
            <a:r>
              <a:rPr lang="ru-RU" sz="2400" dirty="0" err="1" smtClean="0"/>
              <a:t>крайнощів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r>
              <a:rPr lang="ru-RU" sz="2000" dirty="0"/>
              <a:t>Брак </a:t>
            </a:r>
            <a:r>
              <a:rPr lang="ru-RU" sz="2000" dirty="0" err="1"/>
              <a:t>знань</a:t>
            </a:r>
            <a:r>
              <a:rPr lang="ru-RU" sz="2000" dirty="0"/>
              <a:t> з низки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питань</a:t>
            </a:r>
            <a:r>
              <a:rPr lang="ru-RU" sz="2000" dirty="0"/>
              <a:t> </a:t>
            </a:r>
            <a:r>
              <a:rPr lang="ru-RU" sz="2000" dirty="0" err="1"/>
              <a:t>колишній</a:t>
            </a:r>
            <a:r>
              <a:rPr lang="ru-RU" sz="2000" dirty="0"/>
              <a:t> президент </a:t>
            </a:r>
            <a:r>
              <a:rPr lang="ru-RU" sz="2000" dirty="0" err="1"/>
              <a:t>вміло</a:t>
            </a:r>
            <a:r>
              <a:rPr lang="ru-RU" sz="2000" dirty="0"/>
              <a:t> </a:t>
            </a:r>
            <a:r>
              <a:rPr lang="ru-RU" sz="2000" dirty="0" err="1"/>
              <a:t>компенсував</a:t>
            </a:r>
            <a:r>
              <a:rPr lang="ru-RU" sz="2000" dirty="0"/>
              <a:t> за </a:t>
            </a:r>
            <a:r>
              <a:rPr lang="ru-RU" sz="2000" dirty="0" err="1"/>
              <a:t>рахунок</a:t>
            </a:r>
            <a:r>
              <a:rPr lang="ru-RU" sz="2000" dirty="0"/>
              <a:t> </a:t>
            </a:r>
            <a:r>
              <a:rPr lang="ru-RU" sz="2000" dirty="0" err="1"/>
              <a:t>особистої</a:t>
            </a:r>
            <a:r>
              <a:rPr lang="ru-RU" sz="2000" dirty="0"/>
              <a:t> </a:t>
            </a:r>
            <a:r>
              <a:rPr lang="ru-RU" sz="2000" dirty="0" err="1"/>
              <a:t>чарівності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зіграло</a:t>
            </a:r>
            <a:r>
              <a:rPr lang="ru-RU" sz="2000" dirty="0"/>
              <a:t> </a:t>
            </a:r>
            <a:r>
              <a:rPr lang="ru-RU" sz="2000" dirty="0" err="1"/>
              <a:t>вирішальну</a:t>
            </a:r>
            <a:r>
              <a:rPr lang="ru-RU" sz="2000" dirty="0"/>
              <a:t> роль в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успіху</a:t>
            </a:r>
            <a:r>
              <a:rPr lang="ru-RU" sz="2000" dirty="0"/>
              <a:t> на </a:t>
            </a:r>
            <a:r>
              <a:rPr lang="ru-RU" sz="2000" dirty="0" err="1"/>
              <a:t>виборах</a:t>
            </a:r>
            <a:r>
              <a:rPr lang="ru-RU" sz="2000" dirty="0"/>
              <a:t> 2000 і 2004 року. Джордж Буш </a:t>
            </a:r>
            <a:r>
              <a:rPr lang="ru-RU" sz="2000" dirty="0" err="1"/>
              <a:t>одружений</a:t>
            </a:r>
            <a:r>
              <a:rPr lang="ru-RU" sz="2000" dirty="0"/>
              <a:t>,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батько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дочок-близнят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564904"/>
            <a:ext cx="43815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95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використаних джерел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http://beyond.ua/djordj-bush-molodshiy/</a:t>
            </a:r>
            <a:endParaRPr lang="uk-UA" dirty="0"/>
          </a:p>
          <a:p>
            <a:r>
              <a:rPr lang="en-US" dirty="0">
                <a:hlinkClick r:id="rId3"/>
              </a:rPr>
              <a:t>http://ru.wikipedia.org</a:t>
            </a:r>
            <a:endParaRPr lang="uk-UA" dirty="0"/>
          </a:p>
          <a:p>
            <a:r>
              <a:rPr lang="en-US" dirty="0">
                <a:hlinkClick r:id="rId4"/>
              </a:rPr>
              <a:t>http://news.bigmir.net/world/335563</a:t>
            </a:r>
            <a:endParaRPr lang="uk-UA" dirty="0"/>
          </a:p>
          <a:p>
            <a:r>
              <a:rPr lang="en-US" dirty="0">
                <a:hlinkClick r:id="rId5"/>
              </a:rPr>
              <a:t>http://lenta.ru/lib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8836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4680520" cy="6165304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/>
              <a:t>Джордж Уокер </a:t>
            </a:r>
            <a:r>
              <a:rPr lang="ru-RU" sz="1800" dirty="0" err="1" smtClean="0"/>
              <a:t>народився</a:t>
            </a:r>
            <a:r>
              <a:rPr lang="ru-RU" sz="1800" dirty="0" smtClean="0"/>
              <a:t> </a:t>
            </a:r>
            <a:r>
              <a:rPr lang="ru-RU" sz="1800" dirty="0"/>
              <a:t>6 </a:t>
            </a:r>
            <a:r>
              <a:rPr lang="ru-RU" sz="1800" dirty="0" err="1"/>
              <a:t>липня</a:t>
            </a:r>
            <a:r>
              <a:rPr lang="ru-RU" sz="1800" dirty="0"/>
              <a:t> 1946 року в </a:t>
            </a:r>
            <a:r>
              <a:rPr lang="ru-RU" sz="1800" dirty="0" err="1"/>
              <a:t>місті</a:t>
            </a:r>
            <a:r>
              <a:rPr lang="ru-RU" sz="1800" dirty="0"/>
              <a:t> Нью- </a:t>
            </a:r>
            <a:r>
              <a:rPr lang="ru-RU" sz="1800" dirty="0" err="1"/>
              <a:t>Хевен</a:t>
            </a:r>
            <a:r>
              <a:rPr lang="ru-RU" sz="1800" dirty="0"/>
              <a:t> .</a:t>
            </a:r>
          </a:p>
          <a:p>
            <a:pPr marL="0" indent="0" algn="ctr">
              <a:buNone/>
            </a:pPr>
            <a:r>
              <a:rPr lang="ru-RU" sz="1800" dirty="0"/>
              <a:t> </a:t>
            </a:r>
            <a:r>
              <a:rPr lang="ru-RU" sz="1800" dirty="0" err="1"/>
              <a:t>Вивчав</a:t>
            </a:r>
            <a:r>
              <a:rPr lang="ru-RU" sz="1800" dirty="0"/>
              <a:t> </a:t>
            </a:r>
            <a:r>
              <a:rPr lang="ru-RU" sz="1800" dirty="0" err="1"/>
              <a:t>історію</a:t>
            </a:r>
            <a:r>
              <a:rPr lang="ru-RU" sz="1800" dirty="0"/>
              <a:t> в </a:t>
            </a:r>
            <a:r>
              <a:rPr lang="ru-RU" sz="1800" dirty="0" err="1"/>
              <a:t>Єльському</a:t>
            </a:r>
            <a:r>
              <a:rPr lang="ru-RU" sz="1800" dirty="0"/>
              <a:t> </a:t>
            </a:r>
            <a:r>
              <a:rPr lang="ru-RU" sz="1800" dirty="0" err="1"/>
              <a:t>університеті</a:t>
            </a:r>
            <a:r>
              <a:rPr lang="ru-RU" sz="1800" dirty="0"/>
              <a:t> , в 1968 </a:t>
            </a:r>
            <a:r>
              <a:rPr lang="ru-RU" sz="1800" dirty="0" err="1"/>
              <a:t>отримав</a:t>
            </a:r>
            <a:r>
              <a:rPr lang="ru-RU" sz="1800" dirty="0"/>
              <a:t> </a:t>
            </a:r>
            <a:r>
              <a:rPr lang="ru-RU" sz="1800" dirty="0" err="1"/>
              <a:t>ступінь</a:t>
            </a:r>
            <a:r>
              <a:rPr lang="ru-RU" sz="1800" dirty="0"/>
              <a:t> бакалавра. З 1968 по 1973 </a:t>
            </a:r>
            <a:r>
              <a:rPr lang="ru-RU" sz="1800" dirty="0" err="1"/>
              <a:t>рік</a:t>
            </a:r>
            <a:r>
              <a:rPr lang="ru-RU" sz="1800" dirty="0"/>
              <a:t> проходив </a:t>
            </a:r>
            <a:r>
              <a:rPr lang="ru-RU" sz="1800" dirty="0" err="1"/>
              <a:t>військову</a:t>
            </a:r>
            <a:r>
              <a:rPr lang="ru-RU" sz="1800" dirty="0"/>
              <a:t> службу в </a:t>
            </a:r>
            <a:r>
              <a:rPr lang="ru-RU" sz="1800" dirty="0" err="1"/>
              <a:t>авіаційних</a:t>
            </a:r>
            <a:r>
              <a:rPr lang="ru-RU" sz="1800" dirty="0"/>
              <a:t> </a:t>
            </a:r>
            <a:r>
              <a:rPr lang="ru-RU" sz="1800" dirty="0" err="1"/>
              <a:t>підрозділах</a:t>
            </a:r>
            <a:r>
              <a:rPr lang="ru-RU" sz="1800" dirty="0"/>
              <a:t> </a:t>
            </a:r>
            <a:r>
              <a:rPr lang="ru-RU" sz="1800" dirty="0" err="1"/>
              <a:t>Національної</a:t>
            </a:r>
            <a:r>
              <a:rPr lang="ru-RU" sz="1800" dirty="0"/>
              <a:t> </a:t>
            </a:r>
            <a:r>
              <a:rPr lang="ru-RU" sz="1800" dirty="0" err="1"/>
              <a:t>гвардії</a:t>
            </a:r>
            <a:r>
              <a:rPr lang="ru-RU" sz="1800" dirty="0"/>
              <a:t> США . У 1975 </a:t>
            </a:r>
            <a:r>
              <a:rPr lang="ru-RU" sz="1800" dirty="0" err="1"/>
              <a:t>році</a:t>
            </a:r>
            <a:r>
              <a:rPr lang="ru-RU" sz="1800" dirty="0"/>
              <a:t> </a:t>
            </a:r>
            <a:r>
              <a:rPr lang="ru-RU" sz="1800" dirty="0" err="1"/>
              <a:t>закінчив</a:t>
            </a:r>
            <a:r>
              <a:rPr lang="ru-RU" sz="1800" dirty="0"/>
              <a:t> </a:t>
            </a:r>
            <a:r>
              <a:rPr lang="ru-RU" sz="1800" dirty="0" err="1"/>
              <a:t>Гарвардської</a:t>
            </a:r>
            <a:r>
              <a:rPr lang="ru-RU" sz="1800" dirty="0"/>
              <a:t> </a:t>
            </a:r>
            <a:r>
              <a:rPr lang="ru-RU" sz="1800" dirty="0" err="1"/>
              <a:t>школи</a:t>
            </a:r>
            <a:r>
              <a:rPr lang="ru-RU" sz="1800" dirty="0"/>
              <a:t> </a:t>
            </a:r>
            <a:r>
              <a:rPr lang="ru-RU" sz="1800" dirty="0" err="1"/>
              <a:t>бізнесу</a:t>
            </a:r>
            <a:r>
              <a:rPr lang="ru-RU" sz="1800" dirty="0"/>
              <a:t> з дипломом </a:t>
            </a:r>
            <a:r>
              <a:rPr lang="ru-RU" sz="1800" dirty="0" err="1"/>
              <a:t>магістра</a:t>
            </a:r>
            <a:r>
              <a:rPr lang="ru-RU" sz="1800" dirty="0"/>
              <a:t> </a:t>
            </a:r>
            <a:r>
              <a:rPr lang="ru-RU" sz="1800" dirty="0" err="1"/>
              <a:t>ділового</a:t>
            </a:r>
            <a:r>
              <a:rPr lang="ru-RU" sz="1800" dirty="0"/>
              <a:t> </a:t>
            </a:r>
            <a:r>
              <a:rPr lang="ru-RU" sz="1800" dirty="0" err="1" smtClean="0"/>
              <a:t>адміністрування</a:t>
            </a:r>
            <a:r>
              <a:rPr lang="ru-RU" sz="1800" dirty="0" smtClean="0"/>
              <a:t>.</a:t>
            </a:r>
          </a:p>
          <a:p>
            <a:pPr marL="0" indent="0" algn="ctr">
              <a:buNone/>
            </a:pP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закінчення</a:t>
            </a:r>
            <a:r>
              <a:rPr lang="ru-RU" sz="1800" dirty="0"/>
              <a:t> </a:t>
            </a:r>
            <a:r>
              <a:rPr lang="ru-RU" sz="1800" dirty="0" err="1"/>
              <a:t>навчання</a:t>
            </a:r>
            <a:r>
              <a:rPr lang="ru-RU" sz="1800" dirty="0"/>
              <a:t> </a:t>
            </a:r>
            <a:r>
              <a:rPr lang="ru-RU" sz="1800" dirty="0" err="1"/>
              <a:t>працював</a:t>
            </a:r>
            <a:r>
              <a:rPr lang="ru-RU" sz="1800" dirty="0"/>
              <a:t> у </a:t>
            </a:r>
            <a:r>
              <a:rPr lang="ru-RU" sz="1800" dirty="0" err="1"/>
              <a:t>нафтогазовій</a:t>
            </a:r>
            <a:r>
              <a:rPr lang="ru-RU" sz="1800" dirty="0"/>
              <a:t> </a:t>
            </a:r>
            <a:r>
              <a:rPr lang="ru-RU" sz="1800" dirty="0" err="1"/>
              <a:t>галузі</a:t>
            </a:r>
            <a:r>
              <a:rPr lang="ru-RU" sz="1800" dirty="0"/>
              <a:t> в </a:t>
            </a:r>
            <a:r>
              <a:rPr lang="ru-RU" sz="1800" dirty="0" err="1"/>
              <a:t>штаті</a:t>
            </a:r>
            <a:r>
              <a:rPr lang="ru-RU" sz="1800" dirty="0"/>
              <a:t> Техас. </a:t>
            </a:r>
            <a:endParaRPr lang="ru-RU" sz="1800" dirty="0" smtClean="0"/>
          </a:p>
          <a:p>
            <a:pPr marL="0" indent="0" algn="ctr">
              <a:buNone/>
            </a:pPr>
            <a:r>
              <a:rPr lang="ru-RU" sz="1800" dirty="0" smtClean="0"/>
              <a:t>У </a:t>
            </a:r>
            <a:r>
              <a:rPr lang="ru-RU" sz="1800" dirty="0"/>
              <a:t>1987 і 1988 роках брав участь у </a:t>
            </a:r>
            <a:r>
              <a:rPr lang="ru-RU" sz="1800" dirty="0" err="1"/>
              <a:t>президентській</a:t>
            </a:r>
            <a:r>
              <a:rPr lang="ru-RU" sz="1800" dirty="0"/>
              <a:t> </a:t>
            </a:r>
            <a:r>
              <a:rPr lang="ru-RU" sz="1800" dirty="0" err="1"/>
              <a:t>передвиборній</a:t>
            </a:r>
            <a:r>
              <a:rPr lang="ru-RU" sz="1800" dirty="0"/>
              <a:t> </a:t>
            </a:r>
            <a:r>
              <a:rPr lang="ru-RU" sz="1800" dirty="0" err="1"/>
              <a:t>кампанії</a:t>
            </a:r>
            <a:r>
              <a:rPr lang="ru-RU" sz="1800" dirty="0"/>
              <a:t> </a:t>
            </a:r>
            <a:r>
              <a:rPr lang="ru-RU" sz="1800" dirty="0" err="1"/>
              <a:t>свого</a:t>
            </a:r>
            <a:r>
              <a:rPr lang="ru-RU" sz="1800" dirty="0"/>
              <a:t> батька Джорджа Буша -старшого</a:t>
            </a:r>
            <a:r>
              <a:rPr lang="ru-RU" sz="1800" dirty="0" smtClean="0"/>
              <a:t>.</a:t>
            </a:r>
          </a:p>
          <a:p>
            <a:pPr marL="0" indent="0" algn="ctr">
              <a:buNone/>
            </a:pPr>
            <a:r>
              <a:rPr lang="ru-RU" sz="1800" dirty="0" smtClean="0"/>
              <a:t> </a:t>
            </a:r>
            <a:r>
              <a:rPr lang="ru-RU" sz="1800" dirty="0"/>
              <a:t>У 1989 </a:t>
            </a:r>
            <a:r>
              <a:rPr lang="ru-RU" sz="1800" dirty="0" err="1"/>
              <a:t>році</a:t>
            </a:r>
            <a:r>
              <a:rPr lang="ru-RU" sz="1800" dirty="0"/>
              <a:t> Буш з </a:t>
            </a:r>
            <a:r>
              <a:rPr lang="ru-RU" sz="1800" dirty="0" err="1"/>
              <a:t>групою</a:t>
            </a:r>
            <a:r>
              <a:rPr lang="ru-RU" sz="1800" dirty="0"/>
              <a:t> </a:t>
            </a:r>
            <a:r>
              <a:rPr lang="ru-RU" sz="1800" dirty="0" err="1"/>
              <a:t>партнерів</a:t>
            </a:r>
            <a:r>
              <a:rPr lang="ru-RU" sz="1800" dirty="0"/>
              <a:t> </a:t>
            </a:r>
            <a:r>
              <a:rPr lang="ru-RU" sz="1800" dirty="0" err="1"/>
              <a:t>придбав</a:t>
            </a:r>
            <a:r>
              <a:rPr lang="ru-RU" sz="1800" dirty="0"/>
              <a:t> </a:t>
            </a:r>
            <a:r>
              <a:rPr lang="ru-RU" sz="1800" dirty="0" err="1"/>
              <a:t>бейсбольну</a:t>
            </a:r>
            <a:r>
              <a:rPr lang="ru-RU" sz="1800" dirty="0"/>
              <a:t> команду </a:t>
            </a:r>
            <a:r>
              <a:rPr lang="en-US" sz="1800" dirty="0"/>
              <a:t>Texas Rangers , </a:t>
            </a:r>
            <a:r>
              <a:rPr lang="ru-RU" sz="1800" dirty="0"/>
              <a:t>до 1994 року </a:t>
            </a:r>
            <a:r>
              <a:rPr lang="ru-RU" sz="1800" dirty="0" err="1"/>
              <a:t>очолював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 smtClean="0"/>
              <a:t>правління</a:t>
            </a:r>
            <a:r>
              <a:rPr lang="ru-RU" sz="1800" dirty="0" smtClean="0"/>
              <a:t>.</a:t>
            </a:r>
            <a:endParaRPr lang="ru-RU" sz="1800" dirty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48680"/>
            <a:ext cx="3725794" cy="4790306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49597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395536" y="3212976"/>
            <a:ext cx="7924800" cy="3466728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5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ru-RU" sz="25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</a:t>
            </a:r>
            <a:r>
              <a:rPr lang="ru-RU" sz="25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дитинстві</a:t>
            </a:r>
            <a:r>
              <a:rPr lang="ru-RU" sz="25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я </a:t>
            </a:r>
            <a:r>
              <a:rPr lang="ru-RU" sz="25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хотів</a:t>
            </a:r>
            <a:r>
              <a:rPr lang="ru-RU" sz="25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стати космонавтом, але треба </a:t>
            </a:r>
            <a:r>
              <a:rPr lang="ru-RU" sz="25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було</a:t>
            </a:r>
            <a:r>
              <a:rPr lang="ru-RU" sz="25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5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багато</a:t>
            </a:r>
            <a:r>
              <a:rPr lang="ru-RU" sz="25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5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вчитися</a:t>
            </a:r>
            <a:r>
              <a:rPr lang="ru-RU" sz="25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тому я став президентом»    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> </a:t>
            </a:r>
            <a:r>
              <a:rPr lang="ru-RU" sz="2500" dirty="0" smtClean="0"/>
              <a:t>         </a:t>
            </a:r>
            <a:endParaRPr lang="ru-RU" sz="2500" dirty="0" smtClean="0"/>
          </a:p>
          <a:p>
            <a:pPr marL="0" indent="0">
              <a:buNone/>
            </a:pPr>
            <a:r>
              <a:rPr lang="ru-RU" sz="2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</a:t>
            </a:r>
            <a:r>
              <a:rPr lang="ru-RU" sz="25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ru-RU" sz="2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Джордж Буш-</a:t>
            </a:r>
            <a:r>
              <a:rPr lang="ru-RU" sz="2500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молодший</a:t>
            </a:r>
            <a:endParaRPr lang="ru-RU" sz="25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liza\Desktop\emfx3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5847270" cy="377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3038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94848" cy="490066"/>
          </a:xfrm>
        </p:spPr>
        <p:txBody>
          <a:bodyPr/>
          <a:lstStyle/>
          <a:p>
            <a:r>
              <a:rPr lang="uk-UA" b="1" i="1" dirty="0" smtClean="0"/>
              <a:t>губернаторство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83968" y="1484784"/>
            <a:ext cx="4754488" cy="4806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У 1994 </a:t>
            </a:r>
            <a:r>
              <a:rPr lang="ru-RU" sz="2000" dirty="0" err="1"/>
              <a:t>році</a:t>
            </a:r>
            <a:r>
              <a:rPr lang="ru-RU" sz="2000" dirty="0"/>
              <a:t> Буш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обраний</a:t>
            </a:r>
            <a:r>
              <a:rPr lang="ru-RU" sz="2000" dirty="0"/>
              <a:t> губернатором штату Техас. На </a:t>
            </a:r>
            <a:r>
              <a:rPr lang="ru-RU" sz="2000" dirty="0" err="1"/>
              <a:t>цій</a:t>
            </a:r>
            <a:r>
              <a:rPr lang="ru-RU" sz="2000" dirty="0"/>
              <a:t> </a:t>
            </a:r>
            <a:r>
              <a:rPr lang="ru-RU" sz="2000" dirty="0" err="1"/>
              <a:t>посаді</a:t>
            </a:r>
            <a:r>
              <a:rPr lang="ru-RU" sz="2000" dirty="0"/>
              <a:t> проводив </a:t>
            </a:r>
            <a:r>
              <a:rPr lang="ru-RU" sz="2000" dirty="0" err="1"/>
              <a:t>компромісну</a:t>
            </a:r>
            <a:r>
              <a:rPr lang="ru-RU" sz="2000" dirty="0"/>
              <a:t> </a:t>
            </a:r>
            <a:r>
              <a:rPr lang="ru-RU" sz="2000" dirty="0" err="1"/>
              <a:t>політику</a:t>
            </a:r>
            <a:r>
              <a:rPr lang="ru-RU" sz="2000" dirty="0"/>
              <a:t>, комбинирующую </a:t>
            </a:r>
            <a:r>
              <a:rPr lang="ru-RU" sz="2000" dirty="0" err="1"/>
              <a:t>консервативні</a:t>
            </a:r>
            <a:r>
              <a:rPr lang="ru-RU" sz="2000" dirty="0"/>
              <a:t> </a:t>
            </a:r>
            <a:r>
              <a:rPr lang="ru-RU" sz="2000" dirty="0" err="1"/>
              <a:t>республіканські</a:t>
            </a:r>
            <a:r>
              <a:rPr lang="ru-RU" sz="2000" dirty="0"/>
              <a:t> </a:t>
            </a:r>
            <a:r>
              <a:rPr lang="ru-RU" sz="2000" dirty="0" err="1"/>
              <a:t>цінності</a:t>
            </a:r>
            <a:r>
              <a:rPr lang="ru-RU" sz="2000" dirty="0"/>
              <a:t> і </a:t>
            </a:r>
            <a:r>
              <a:rPr lang="ru-RU" sz="2000" dirty="0" err="1"/>
              <a:t>ліберальні</a:t>
            </a:r>
            <a:r>
              <a:rPr lang="ru-RU" sz="2000" dirty="0"/>
              <a:t> кроки у </a:t>
            </a:r>
            <a:r>
              <a:rPr lang="ru-RU" sz="2000" dirty="0" err="1"/>
              <a:t>соціальній</a:t>
            </a:r>
            <a:r>
              <a:rPr lang="ru-RU" sz="2000" dirty="0"/>
              <a:t> </a:t>
            </a:r>
            <a:r>
              <a:rPr lang="ru-RU" sz="2000" dirty="0" err="1"/>
              <a:t>сфері</a:t>
            </a:r>
            <a:r>
              <a:rPr lang="ru-RU" sz="2000" dirty="0"/>
              <a:t>. У 1998 </a:t>
            </a:r>
            <a:r>
              <a:rPr lang="ru-RU" sz="2000" dirty="0" err="1"/>
              <a:t>році</a:t>
            </a:r>
            <a:r>
              <a:rPr lang="ru-RU" sz="2000" dirty="0"/>
              <a:t> став першим в </a:t>
            </a:r>
            <a:r>
              <a:rPr lang="ru-RU" sz="2000" dirty="0" err="1"/>
              <a:t>історії</a:t>
            </a:r>
            <a:r>
              <a:rPr lang="ru-RU" sz="2000" dirty="0"/>
              <a:t> Техасу губернатором, </a:t>
            </a:r>
            <a:r>
              <a:rPr lang="ru-RU" sz="2000" dirty="0" err="1"/>
              <a:t>переобраним</a:t>
            </a:r>
            <a:r>
              <a:rPr lang="ru-RU" sz="2000" dirty="0"/>
              <a:t> на </a:t>
            </a:r>
            <a:r>
              <a:rPr lang="ru-RU" sz="2000" dirty="0" err="1"/>
              <a:t>другий</a:t>
            </a:r>
            <a:r>
              <a:rPr lang="ru-RU" sz="2000" dirty="0"/>
              <a:t> </a:t>
            </a:r>
            <a:r>
              <a:rPr lang="ru-RU" sz="2000" dirty="0" err="1"/>
              <a:t>термін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44" y="1206771"/>
            <a:ext cx="3133671" cy="444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08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994848" cy="652934"/>
          </a:xfrm>
        </p:spPr>
        <p:txBody>
          <a:bodyPr/>
          <a:lstStyle/>
          <a:p>
            <a:r>
              <a:rPr lang="uk-UA" b="1" i="1" dirty="0" smtClean="0"/>
              <a:t>президенство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707904" y="908720"/>
            <a:ext cx="4826496" cy="480628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На пост президента США Буш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обраний</a:t>
            </a:r>
            <a:r>
              <a:rPr lang="ru-RU" sz="2800" dirty="0"/>
              <a:t> у 2000 </a:t>
            </a:r>
            <a:r>
              <a:rPr lang="ru-RU" sz="2800" dirty="0" err="1"/>
              <a:t>році</a:t>
            </a:r>
            <a:r>
              <a:rPr lang="ru-RU" sz="2800" dirty="0"/>
              <a:t>, </a:t>
            </a:r>
            <a:r>
              <a:rPr lang="ru-RU" sz="2800" dirty="0" err="1"/>
              <a:t>здобувши</a:t>
            </a:r>
            <a:r>
              <a:rPr lang="ru-RU" sz="2800" dirty="0"/>
              <a:t> перемогу над Альбертом Гором</a:t>
            </a:r>
            <a:r>
              <a:rPr lang="ru-RU" sz="2800" dirty="0" smtClean="0"/>
              <a:t>.</a:t>
            </a:r>
          </a:p>
          <a:p>
            <a:pPr marL="0" indent="0" algn="ctr">
              <a:buNone/>
            </a:pPr>
            <a:r>
              <a:rPr lang="ru-RU" sz="2800" dirty="0" smtClean="0"/>
              <a:t> </a:t>
            </a:r>
            <a:r>
              <a:rPr lang="ru-RU" sz="2800" dirty="0" err="1"/>
              <a:t>Первісна</a:t>
            </a:r>
            <a:r>
              <a:rPr lang="ru-RU" sz="2800" dirty="0"/>
              <a:t> </a:t>
            </a:r>
            <a:r>
              <a:rPr lang="ru-RU" sz="2800" dirty="0" err="1"/>
              <a:t>програма</a:t>
            </a:r>
            <a:r>
              <a:rPr lang="ru-RU" sz="2800" dirty="0"/>
              <a:t> Буша </a:t>
            </a:r>
            <a:r>
              <a:rPr lang="ru-RU" sz="2800" dirty="0" err="1"/>
              <a:t>була</a:t>
            </a:r>
            <a:r>
              <a:rPr lang="ru-RU" sz="2800" dirty="0"/>
              <a:t> </a:t>
            </a:r>
            <a:r>
              <a:rPr lang="ru-RU" sz="2800" dirty="0" err="1"/>
              <a:t>орієнтована</a:t>
            </a:r>
            <a:r>
              <a:rPr lang="ru-RU" sz="2800" dirty="0"/>
              <a:t> на </a:t>
            </a:r>
            <a:r>
              <a:rPr lang="ru-RU" sz="2800" dirty="0" err="1"/>
              <a:t>питання</a:t>
            </a:r>
            <a:r>
              <a:rPr lang="ru-RU" sz="2800" dirty="0"/>
              <a:t> </a:t>
            </a:r>
            <a:r>
              <a:rPr lang="ru-RU" sz="2800" dirty="0" err="1"/>
              <a:t>внутрішньої</a:t>
            </a:r>
            <a:r>
              <a:rPr lang="ru-RU" sz="2800" dirty="0"/>
              <a:t> </a:t>
            </a:r>
            <a:r>
              <a:rPr lang="ru-RU" sz="2800" dirty="0" err="1"/>
              <a:t>політики</a:t>
            </a:r>
            <a:r>
              <a:rPr lang="ru-RU" sz="2800" dirty="0"/>
              <a:t> </a:t>
            </a:r>
            <a:r>
              <a:rPr lang="ru-RU" sz="2800" dirty="0" err="1"/>
              <a:t>країни</a:t>
            </a:r>
            <a:r>
              <a:rPr lang="ru-RU" sz="2800" dirty="0"/>
              <a:t>, включала </a:t>
            </a:r>
            <a:r>
              <a:rPr lang="ru-RU" sz="2800" dirty="0" err="1"/>
              <a:t>скорочення</a:t>
            </a:r>
            <a:r>
              <a:rPr lang="ru-RU" sz="2800" dirty="0"/>
              <a:t> </a:t>
            </a:r>
            <a:r>
              <a:rPr lang="ru-RU" sz="2800" dirty="0" err="1"/>
              <a:t>податків</a:t>
            </a:r>
            <a:r>
              <a:rPr lang="ru-RU" sz="2800" dirty="0"/>
              <a:t> і </a:t>
            </a:r>
            <a:r>
              <a:rPr lang="ru-RU" sz="2800" dirty="0" err="1"/>
              <a:t>масштабну</a:t>
            </a:r>
            <a:r>
              <a:rPr lang="ru-RU" sz="2800" dirty="0"/>
              <a:t> реформу </a:t>
            </a:r>
            <a:r>
              <a:rPr lang="ru-RU" sz="2800" dirty="0" err="1"/>
              <a:t>освіти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Users\liza\Desktop\Dzhordzh-Uoker-Bu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3476625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899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138864" cy="490066"/>
          </a:xfrm>
        </p:spPr>
        <p:txBody>
          <a:bodyPr/>
          <a:lstStyle/>
          <a:p>
            <a:r>
              <a:rPr lang="uk-UA" b="1" i="1" dirty="0" smtClean="0"/>
              <a:t>Війна тероризму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066856" cy="2088232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терористичних</a:t>
            </a:r>
            <a:r>
              <a:rPr lang="ru-RU" sz="2000" dirty="0"/>
              <a:t> </a:t>
            </a:r>
            <a:r>
              <a:rPr lang="ru-RU" sz="2000" dirty="0" err="1"/>
              <a:t>нападів</a:t>
            </a:r>
            <a:r>
              <a:rPr lang="ru-RU" sz="2000" dirty="0"/>
              <a:t> 11 </a:t>
            </a:r>
            <a:r>
              <a:rPr lang="ru-RU" sz="2000" dirty="0" err="1"/>
              <a:t>вересня</a:t>
            </a:r>
            <a:r>
              <a:rPr lang="ru-RU" sz="2000" dirty="0"/>
              <a:t> 2001 Буш </a:t>
            </a:r>
            <a:r>
              <a:rPr lang="ru-RU" sz="2000" dirty="0" err="1"/>
              <a:t>оголосив</a:t>
            </a:r>
            <a:r>
              <a:rPr lang="ru-RU" sz="2000" dirty="0"/>
              <a:t> </a:t>
            </a:r>
            <a:r>
              <a:rPr lang="ru-RU" sz="2000" dirty="0" err="1"/>
              <a:t>світову</a:t>
            </a:r>
            <a:r>
              <a:rPr lang="ru-RU" sz="2000" dirty="0"/>
              <a:t> </a:t>
            </a:r>
            <a:r>
              <a:rPr lang="ru-RU" sz="2000" dirty="0" err="1"/>
              <a:t>війну</a:t>
            </a:r>
            <a:r>
              <a:rPr lang="ru-RU" sz="2000" dirty="0"/>
              <a:t> </a:t>
            </a:r>
            <a:r>
              <a:rPr lang="ru-RU" sz="2000" dirty="0" err="1"/>
              <a:t>проти</a:t>
            </a:r>
            <a:r>
              <a:rPr lang="ru-RU" sz="2000" dirty="0"/>
              <a:t> </a:t>
            </a:r>
            <a:r>
              <a:rPr lang="ru-RU" sz="2000" dirty="0" err="1"/>
              <a:t>тероризму</a:t>
            </a:r>
            <a:r>
              <a:rPr lang="ru-RU" sz="2000" dirty="0"/>
              <a:t> і наказав </a:t>
            </a:r>
            <a:r>
              <a:rPr lang="ru-RU" sz="2000" dirty="0" err="1"/>
              <a:t>вторгнення</a:t>
            </a:r>
            <a:r>
              <a:rPr lang="ru-RU" sz="2000" dirty="0"/>
              <a:t> до </a:t>
            </a:r>
            <a:r>
              <a:rPr lang="ru-RU" sz="2000" dirty="0" err="1"/>
              <a:t>Афганістану</a:t>
            </a:r>
            <a:r>
              <a:rPr lang="ru-RU" sz="2000" dirty="0"/>
              <a:t> з метою </a:t>
            </a:r>
            <a:r>
              <a:rPr lang="ru-RU" sz="2000" dirty="0" err="1"/>
              <a:t>скинення</a:t>
            </a:r>
            <a:r>
              <a:rPr lang="ru-RU" sz="2000" dirty="0"/>
              <a:t> </a:t>
            </a:r>
            <a:r>
              <a:rPr lang="ru-RU" sz="2000" dirty="0" err="1"/>
              <a:t>руху</a:t>
            </a:r>
            <a:r>
              <a:rPr lang="ru-RU" sz="2000" dirty="0"/>
              <a:t> </a:t>
            </a:r>
            <a:r>
              <a:rPr lang="ru-RU" sz="2000" dirty="0" err="1"/>
              <a:t>Талібан</a:t>
            </a:r>
            <a:r>
              <a:rPr lang="ru-RU" sz="2000" dirty="0"/>
              <a:t>, </a:t>
            </a:r>
            <a:r>
              <a:rPr lang="ru-RU" sz="2000" dirty="0" err="1"/>
              <a:t>знищення</a:t>
            </a:r>
            <a:r>
              <a:rPr lang="ru-RU" sz="2000" dirty="0"/>
              <a:t> Аль-</a:t>
            </a:r>
            <a:r>
              <a:rPr lang="ru-RU" sz="2000" dirty="0" err="1"/>
              <a:t>Каїди</a:t>
            </a:r>
            <a:r>
              <a:rPr lang="ru-RU" sz="2000" dirty="0"/>
              <a:t> та </a:t>
            </a:r>
            <a:r>
              <a:rPr lang="ru-RU" sz="2000" dirty="0" err="1"/>
              <a:t>захоплення</a:t>
            </a:r>
            <a:r>
              <a:rPr lang="ru-RU" sz="2000" dirty="0"/>
              <a:t> Усами </a:t>
            </a:r>
            <a:r>
              <a:rPr lang="ru-RU" sz="2000" dirty="0" err="1"/>
              <a:t>бін</a:t>
            </a:r>
            <a:r>
              <a:rPr lang="ru-RU" sz="2000" dirty="0"/>
              <a:t> Ладена. </a:t>
            </a:r>
            <a:r>
              <a:rPr lang="ru-RU" sz="2000" dirty="0" err="1"/>
              <a:t>Така</a:t>
            </a:r>
            <a:r>
              <a:rPr lang="ru-RU" sz="2000" dirty="0"/>
              <a:t> </a:t>
            </a:r>
            <a:r>
              <a:rPr lang="ru-RU" sz="2000" dirty="0" err="1"/>
              <a:t>відповідь</a:t>
            </a:r>
            <a:r>
              <a:rPr lang="ru-RU" sz="2000" dirty="0"/>
              <a:t> на </a:t>
            </a:r>
            <a:r>
              <a:rPr lang="ru-RU" sz="2000" dirty="0" err="1"/>
              <a:t>терористичні</a:t>
            </a:r>
            <a:r>
              <a:rPr lang="ru-RU" sz="2000" dirty="0"/>
              <a:t> напади 9/11 привела до </a:t>
            </a:r>
            <a:r>
              <a:rPr lang="ru-RU" sz="2000" dirty="0" err="1"/>
              <a:t>значного</a:t>
            </a:r>
            <a:r>
              <a:rPr lang="ru-RU" sz="2000" dirty="0"/>
              <a:t> росту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популярності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2564904"/>
            <a:ext cx="3384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 приводу контролю </a:t>
            </a:r>
            <a:r>
              <a:rPr lang="ru-RU" dirty="0" err="1"/>
              <a:t>іракської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Буш </a:t>
            </a:r>
            <a:r>
              <a:rPr lang="ru-RU" dirty="0" err="1"/>
              <a:t>видав</a:t>
            </a:r>
            <a:r>
              <a:rPr lang="ru-RU" dirty="0"/>
              <a:t> наказ </a:t>
            </a:r>
            <a:r>
              <a:rPr lang="ru-RU" dirty="0" err="1"/>
              <a:t>вторгнення</a:t>
            </a:r>
            <a:r>
              <a:rPr lang="ru-RU" dirty="0"/>
              <a:t> до </a:t>
            </a:r>
            <a:r>
              <a:rPr lang="ru-RU" dirty="0" err="1"/>
              <a:t>Іраку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інспекції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велися</a:t>
            </a:r>
            <a:r>
              <a:rPr lang="ru-RU" dirty="0"/>
              <a:t> у той час,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закінчилися</a:t>
            </a:r>
            <a:r>
              <a:rPr lang="ru-RU" dirty="0"/>
              <a:t> і </a:t>
            </a:r>
            <a:r>
              <a:rPr lang="ru-RU" dirty="0" err="1"/>
              <a:t>зброя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, яку США </a:t>
            </a:r>
            <a:r>
              <a:rPr lang="ru-RU" dirty="0" err="1"/>
              <a:t>намагалися</a:t>
            </a:r>
            <a:r>
              <a:rPr lang="ru-RU" dirty="0"/>
              <a:t> </a:t>
            </a:r>
            <a:r>
              <a:rPr lang="ru-RU" dirty="0" err="1"/>
              <a:t>захопити</a:t>
            </a:r>
            <a:r>
              <a:rPr lang="ru-RU" dirty="0"/>
              <a:t>,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знайдена</a:t>
            </a:r>
            <a:r>
              <a:rPr lang="ru-RU" dirty="0"/>
              <a:t>. </a:t>
            </a:r>
            <a:r>
              <a:rPr lang="ru-RU" dirty="0" err="1"/>
              <a:t>Слід</a:t>
            </a:r>
            <a:r>
              <a:rPr lang="ru-RU" dirty="0"/>
              <a:t> за </a:t>
            </a:r>
            <a:r>
              <a:rPr lang="ru-RU" dirty="0" err="1"/>
              <a:t>скиданням</a:t>
            </a:r>
            <a:r>
              <a:rPr lang="ru-RU" dirty="0"/>
              <a:t> уряду Саддама Хусейна в </a:t>
            </a:r>
            <a:r>
              <a:rPr lang="ru-RU" dirty="0" err="1"/>
              <a:t>Іраку</a:t>
            </a:r>
            <a:r>
              <a:rPr lang="ru-RU" dirty="0"/>
              <a:t>, Буш </a:t>
            </a:r>
            <a:r>
              <a:rPr lang="ru-RU" dirty="0" err="1"/>
              <a:t>започаткував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на </a:t>
            </a:r>
            <a:r>
              <a:rPr lang="ru-RU" dirty="0" err="1"/>
              <a:t>Близькому</a:t>
            </a:r>
            <a:r>
              <a:rPr lang="ru-RU" dirty="0"/>
              <a:t> </a:t>
            </a:r>
            <a:r>
              <a:rPr lang="ru-RU" dirty="0" err="1"/>
              <a:t>сході</a:t>
            </a:r>
            <a:r>
              <a:rPr lang="ru-RU" dirty="0"/>
              <a:t>, особливо в </a:t>
            </a:r>
            <a:r>
              <a:rPr lang="ru-RU" dirty="0" err="1"/>
              <a:t>Афганістані</a:t>
            </a:r>
            <a:r>
              <a:rPr lang="ru-RU" dirty="0"/>
              <a:t> та </a:t>
            </a:r>
            <a:r>
              <a:rPr lang="ru-RU" dirty="0" err="1"/>
              <a:t>Іраку</a:t>
            </a:r>
            <a:r>
              <a:rPr lang="ru-RU" dirty="0"/>
              <a:t>. </a:t>
            </a:r>
          </a:p>
          <a:p>
            <a:pPr algn="ctr"/>
            <a:endParaRPr lang="ru-RU" i="1" dirty="0" err="1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636912"/>
            <a:ext cx="4067943" cy="295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8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0"/>
            <a:ext cx="4320480" cy="562074"/>
          </a:xfrm>
        </p:spPr>
        <p:txBody>
          <a:bodyPr/>
          <a:lstStyle/>
          <a:p>
            <a:r>
              <a:rPr lang="uk-UA" b="1" i="1" dirty="0" smtClean="0"/>
              <a:t>Переобрання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203848"/>
            <a:ext cx="7992888" cy="36541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/>
              <a:t>Незважаючи</a:t>
            </a:r>
            <a:r>
              <a:rPr lang="ru-RU" dirty="0"/>
              <a:t> на критику </a:t>
            </a:r>
            <a:r>
              <a:rPr lang="ru-RU" dirty="0" err="1"/>
              <a:t>іракської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як за кордоном , так і </a:t>
            </a:r>
            <a:r>
              <a:rPr lang="ru-RU" dirty="0" err="1"/>
              <a:t>всередині</a:t>
            </a:r>
            <a:r>
              <a:rPr lang="ru-RU" dirty="0"/>
              <a:t> США , Буш в 2004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переобраний</a:t>
            </a:r>
            <a:r>
              <a:rPr lang="ru-RU" dirty="0"/>
              <a:t> на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, </a:t>
            </a:r>
            <a:r>
              <a:rPr lang="ru-RU" dirty="0" err="1"/>
              <a:t>отримавши</a:t>
            </a:r>
            <a:r>
              <a:rPr lang="ru-RU" dirty="0"/>
              <a:t> перемогу над сенатором -демократом Джоном </a:t>
            </a:r>
            <a:r>
              <a:rPr lang="ru-RU" dirty="0" err="1"/>
              <a:t>Керрі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Буша </a:t>
            </a:r>
            <a:r>
              <a:rPr lang="ru-RU" dirty="0" err="1"/>
              <a:t>основні</a:t>
            </a:r>
            <a:r>
              <a:rPr lang="ru-RU" dirty="0"/>
              <a:t> напрямки </a:t>
            </a:r>
            <a:r>
              <a:rPr lang="ru-RU" dirty="0" err="1"/>
              <a:t>зовнішньої</a:t>
            </a:r>
            <a:r>
              <a:rPr lang="ru-RU" dirty="0"/>
              <a:t> і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США не </a:t>
            </a:r>
            <a:r>
              <a:rPr lang="ru-RU" dirty="0" err="1"/>
              <a:t>зазнали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. Президент </a:t>
            </a:r>
            <a:r>
              <a:rPr lang="ru-RU" dirty="0" err="1"/>
              <a:t>декларував</a:t>
            </a:r>
            <a:r>
              <a:rPr lang="ru-RU" dirty="0"/>
              <a:t> </a:t>
            </a:r>
            <a:r>
              <a:rPr lang="ru-RU" dirty="0" err="1"/>
              <a:t>прихильність</a:t>
            </a:r>
            <a:r>
              <a:rPr lang="ru-RU" dirty="0"/>
              <a:t> принципам "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терору</a:t>
            </a:r>
            <a:r>
              <a:rPr lang="ru-RU" dirty="0"/>
              <a:t>" , </a:t>
            </a:r>
            <a:r>
              <a:rPr lang="ru-RU" dirty="0" err="1"/>
              <a:t>тривала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боротьбі</a:t>
            </a:r>
            <a:r>
              <a:rPr lang="ru-RU" dirty="0"/>
              <a:t> з </a:t>
            </a:r>
            <a:r>
              <a:rPr lang="ru-RU" dirty="0" err="1"/>
              <a:t>тероризмом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 smtClean="0"/>
              <a:t>. </a:t>
            </a:r>
            <a:r>
              <a:rPr lang="ru-RU" dirty="0"/>
              <a:t>На </a:t>
            </a:r>
            <a:r>
              <a:rPr lang="ru-RU" dirty="0" err="1"/>
              <a:t>зовнішньополітичному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президент </a:t>
            </a:r>
            <a:r>
              <a:rPr lang="ru-RU" dirty="0" err="1"/>
              <a:t>постарався</a:t>
            </a:r>
            <a:r>
              <a:rPr lang="ru-RU" dirty="0"/>
              <a:t> </a:t>
            </a:r>
            <a:r>
              <a:rPr lang="ru-RU" dirty="0" err="1"/>
              <a:t>подолати</a:t>
            </a:r>
            <a:r>
              <a:rPr lang="ru-RU" dirty="0"/>
              <a:t> </a:t>
            </a:r>
            <a:r>
              <a:rPr lang="ru-RU" dirty="0" err="1"/>
              <a:t>розбіжності</a:t>
            </a:r>
            <a:r>
              <a:rPr lang="ru-RU" dirty="0"/>
              <a:t> з </a:t>
            </a:r>
            <a:r>
              <a:rPr lang="ru-RU" dirty="0" err="1"/>
              <a:t>західноєвропейськими</a:t>
            </a:r>
            <a:r>
              <a:rPr lang="ru-RU" dirty="0"/>
              <a:t> союзниками США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через </a:t>
            </a:r>
            <a:r>
              <a:rPr lang="ru-RU" dirty="0" err="1"/>
              <a:t>війну</a:t>
            </a:r>
            <a:r>
              <a:rPr lang="ru-RU" dirty="0"/>
              <a:t> в </a:t>
            </a:r>
            <a:r>
              <a:rPr lang="ru-RU" dirty="0" err="1"/>
              <a:t>Іраку</a:t>
            </a:r>
            <a:r>
              <a:rPr lang="ru-RU" dirty="0"/>
              <a:t> 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У </a:t>
            </a:r>
            <a:r>
              <a:rPr lang="ru-RU" dirty="0" err="1"/>
              <a:t>травні</a:t>
            </a:r>
            <a:r>
              <a:rPr lang="ru-RU" dirty="0"/>
              <a:t> 2005 року Буш </a:t>
            </a:r>
            <a:r>
              <a:rPr lang="ru-RU" dirty="0" err="1"/>
              <a:t>відвідав</a:t>
            </a:r>
            <a:r>
              <a:rPr lang="ru-RU" dirty="0"/>
              <a:t> </a:t>
            </a:r>
            <a:r>
              <a:rPr lang="ru-RU" dirty="0" err="1"/>
              <a:t>святкування</a:t>
            </a:r>
            <a:r>
              <a:rPr lang="ru-RU" dirty="0"/>
              <a:t> </a:t>
            </a:r>
            <a:r>
              <a:rPr lang="ru-RU" dirty="0" err="1"/>
              <a:t>шістдесятиріччя</a:t>
            </a:r>
            <a:r>
              <a:rPr lang="ru-RU" dirty="0"/>
              <a:t> Перемоги у </a:t>
            </a:r>
            <a:r>
              <a:rPr lang="ru-RU" dirty="0" err="1"/>
              <a:t>Москві</a:t>
            </a:r>
            <a:r>
              <a:rPr lang="ru-RU" dirty="0"/>
              <a:t>. До </a:t>
            </a:r>
            <a:r>
              <a:rPr lang="ru-RU" dirty="0" err="1"/>
              <a:t>кінця</a:t>
            </a:r>
            <a:r>
              <a:rPr lang="ru-RU" dirty="0"/>
              <a:t> 2005 року </a:t>
            </a:r>
            <a:r>
              <a:rPr lang="ru-RU" dirty="0" err="1"/>
              <a:t>спостерігачі</a:t>
            </a:r>
            <a:r>
              <a:rPr lang="ru-RU" dirty="0"/>
              <a:t> </a:t>
            </a:r>
            <a:r>
              <a:rPr lang="ru-RU" dirty="0" err="1"/>
              <a:t>відзначили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популярності</a:t>
            </a:r>
            <a:r>
              <a:rPr lang="ru-RU" dirty="0"/>
              <a:t> президента Буша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американців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пов'язано</a:t>
            </a:r>
            <a:r>
              <a:rPr lang="ru-RU" dirty="0"/>
              <a:t> з </a:t>
            </a:r>
            <a:r>
              <a:rPr lang="ru-RU" dirty="0" err="1"/>
              <a:t>політикою</a:t>
            </a:r>
            <a:r>
              <a:rPr lang="ru-RU" dirty="0"/>
              <a:t> США в </a:t>
            </a:r>
            <a:r>
              <a:rPr lang="ru-RU" dirty="0" err="1"/>
              <a:t>Іраку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3074" name="Picture 2" descr="C:\Users\liza\Desktop\111851356_Bushmladshiy_napishet_portretu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937" y="519620"/>
            <a:ext cx="3858987" cy="273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412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10872" cy="490066"/>
          </a:xfrm>
        </p:spPr>
        <p:txBody>
          <a:bodyPr/>
          <a:lstStyle/>
          <a:p>
            <a:r>
              <a:rPr lang="uk-UA" b="1" i="1" dirty="0" err="1" smtClean="0"/>
              <a:t>Лівано-ізраїльський</a:t>
            </a:r>
            <a:r>
              <a:rPr lang="uk-UA" b="1" i="1" dirty="0" smtClean="0"/>
              <a:t> конфлікт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15343" y="764704"/>
            <a:ext cx="4644008" cy="51845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600" dirty="0" err="1"/>
              <a:t>Лівано-ізраїльський</a:t>
            </a:r>
            <a:r>
              <a:rPr lang="ru-RU" sz="2600" dirty="0"/>
              <a:t> </a:t>
            </a:r>
            <a:r>
              <a:rPr lang="ru-RU" sz="2600" dirty="0" err="1"/>
              <a:t>конфлікт</a:t>
            </a:r>
            <a:r>
              <a:rPr lang="ru-RU" sz="2600" dirty="0"/>
              <a:t> 2006 року став новою причиною </a:t>
            </a:r>
            <a:r>
              <a:rPr lang="ru-RU" sz="2600" dirty="0" err="1"/>
              <a:t>розбіжностей</a:t>
            </a:r>
            <a:r>
              <a:rPr lang="ru-RU" sz="2600" dirty="0"/>
              <a:t> з </a:t>
            </a:r>
            <a:r>
              <a:rPr lang="ru-RU" sz="2600" dirty="0" err="1"/>
              <a:t>європейськими</a:t>
            </a:r>
            <a:r>
              <a:rPr lang="ru-RU" sz="2600" dirty="0"/>
              <a:t> союзниками: США </a:t>
            </a:r>
            <a:r>
              <a:rPr lang="ru-RU" sz="2600" dirty="0" err="1"/>
              <a:t>беззастережно</a:t>
            </a:r>
            <a:r>
              <a:rPr lang="ru-RU" sz="2600" dirty="0"/>
              <a:t> </a:t>
            </a:r>
            <a:r>
              <a:rPr lang="ru-RU" sz="2600" dirty="0" err="1"/>
              <a:t>підтримували</a:t>
            </a:r>
            <a:r>
              <a:rPr lang="ru-RU" sz="2600" dirty="0"/>
              <a:t> </a:t>
            </a:r>
            <a:r>
              <a:rPr lang="ru-RU" sz="2600" dirty="0" err="1"/>
              <a:t>Ізраїль</a:t>
            </a:r>
            <a:r>
              <a:rPr lang="ru-RU" sz="2600" dirty="0"/>
              <a:t> і не </a:t>
            </a:r>
            <a:r>
              <a:rPr lang="ru-RU" sz="2600" dirty="0" err="1"/>
              <a:t>приєдналися</a:t>
            </a:r>
            <a:r>
              <a:rPr lang="ru-RU" sz="2600" dirty="0"/>
              <a:t> до </a:t>
            </a:r>
            <a:r>
              <a:rPr lang="ru-RU" sz="2600" dirty="0" err="1"/>
              <a:t>вимог</a:t>
            </a:r>
            <a:r>
              <a:rPr lang="ru-RU" sz="2600" dirty="0"/>
              <a:t> </a:t>
            </a:r>
            <a:r>
              <a:rPr lang="ru-RU" sz="2600" dirty="0" err="1"/>
              <a:t>негайного</a:t>
            </a:r>
            <a:r>
              <a:rPr lang="ru-RU" sz="2600" dirty="0"/>
              <a:t> </a:t>
            </a:r>
            <a:r>
              <a:rPr lang="ru-RU" sz="2600" dirty="0" err="1"/>
              <a:t>припинення</a:t>
            </a:r>
            <a:r>
              <a:rPr lang="ru-RU" sz="2600" dirty="0"/>
              <a:t> </a:t>
            </a:r>
            <a:r>
              <a:rPr lang="ru-RU" sz="2600" dirty="0" err="1"/>
              <a:t>вогню</a:t>
            </a:r>
            <a:r>
              <a:rPr lang="ru-RU" sz="2600" dirty="0"/>
              <a:t>. 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b="1" dirty="0" smtClean="0"/>
              <a:t>Буш </a:t>
            </a:r>
            <a:r>
              <a:rPr lang="ru-RU" sz="1800" b="1" dirty="0" err="1"/>
              <a:t>розглядав</a:t>
            </a:r>
            <a:r>
              <a:rPr lang="ru-RU" sz="1800" b="1" dirty="0"/>
              <a:t> </a:t>
            </a:r>
            <a:r>
              <a:rPr lang="ru-RU" sz="1800" b="1" dirty="0" err="1"/>
              <a:t>протистояння</a:t>
            </a:r>
            <a:r>
              <a:rPr lang="ru-RU" sz="1800" b="1" dirty="0"/>
              <a:t> </a:t>
            </a:r>
            <a:r>
              <a:rPr lang="ru-RU" sz="1800" b="1" dirty="0" err="1"/>
              <a:t>Ізраїлю</a:t>
            </a:r>
            <a:r>
              <a:rPr lang="ru-RU" sz="1800" b="1" dirty="0"/>
              <a:t> та </a:t>
            </a:r>
            <a:r>
              <a:rPr lang="ru-RU" sz="1800" b="1" dirty="0" err="1"/>
              <a:t>угрупування</a:t>
            </a:r>
            <a:r>
              <a:rPr lang="ru-RU" sz="1800" b="1" dirty="0"/>
              <a:t> "</a:t>
            </a:r>
            <a:r>
              <a:rPr lang="ru-RU" sz="1800" b="1" dirty="0" err="1"/>
              <a:t>Хізбалла</a:t>
            </a:r>
            <a:r>
              <a:rPr lang="ru-RU" sz="1800" b="1" dirty="0"/>
              <a:t>" як </a:t>
            </a:r>
            <a:r>
              <a:rPr lang="ru-RU" sz="1800" b="1" dirty="0" err="1"/>
              <a:t>частина</a:t>
            </a:r>
            <a:r>
              <a:rPr lang="ru-RU" sz="1800" b="1" dirty="0"/>
              <a:t> </a:t>
            </a:r>
            <a:r>
              <a:rPr lang="ru-RU" sz="1800" b="1" dirty="0" err="1"/>
              <a:t>глобальної</a:t>
            </a:r>
            <a:r>
              <a:rPr lang="ru-RU" sz="1800" b="1" dirty="0"/>
              <a:t> </a:t>
            </a:r>
            <a:r>
              <a:rPr lang="ru-RU" sz="1800" b="1" dirty="0" err="1"/>
              <a:t>війни</a:t>
            </a:r>
            <a:r>
              <a:rPr lang="ru-RU" sz="1800" b="1" dirty="0"/>
              <a:t> </a:t>
            </a:r>
            <a:r>
              <a:rPr lang="ru-RU" sz="1800" b="1" dirty="0" err="1"/>
              <a:t>проти</a:t>
            </a:r>
            <a:r>
              <a:rPr lang="ru-RU" sz="1800" b="1" dirty="0"/>
              <a:t> </a:t>
            </a:r>
            <a:r>
              <a:rPr lang="ru-RU" sz="1800" b="1" dirty="0" err="1" smtClean="0"/>
              <a:t>тероризму</a:t>
            </a:r>
            <a:r>
              <a:rPr lang="ru-RU" sz="1800" b="1" dirty="0" smtClean="0"/>
              <a:t>.</a:t>
            </a:r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24511"/>
            <a:ext cx="4419859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5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10872" cy="418058"/>
          </a:xfrm>
        </p:spPr>
        <p:txBody>
          <a:bodyPr/>
          <a:lstStyle/>
          <a:p>
            <a:r>
              <a:rPr lang="uk-UA" b="1" i="1" dirty="0" smtClean="0"/>
              <a:t>Конфлікт з Росією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5186536" cy="2908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війни</a:t>
            </a:r>
            <a:r>
              <a:rPr lang="ru-RU" sz="2000" dirty="0"/>
              <a:t> в </a:t>
            </a:r>
            <a:r>
              <a:rPr lang="ru-RU" sz="2000" dirty="0" err="1"/>
              <a:t>Південній</a:t>
            </a:r>
            <a:r>
              <a:rPr lang="ru-RU" sz="2000" dirty="0"/>
              <a:t> </a:t>
            </a:r>
            <a:r>
              <a:rPr lang="ru-RU" sz="2000" dirty="0" err="1"/>
              <a:t>Осетії</a:t>
            </a:r>
            <a:r>
              <a:rPr lang="ru-RU" sz="2000" dirty="0"/>
              <a:t> в </a:t>
            </a:r>
            <a:r>
              <a:rPr lang="ru-RU" sz="2000" dirty="0" err="1"/>
              <a:t>серпні</a:t>
            </a:r>
            <a:r>
              <a:rPr lang="ru-RU" sz="2000" dirty="0"/>
              <a:t> 2008 року Буш засудив </a:t>
            </a:r>
            <a:r>
              <a:rPr lang="ru-RU" sz="2000" dirty="0" err="1"/>
              <a:t>дії</a:t>
            </a:r>
            <a:r>
              <a:rPr lang="ru-RU" sz="2000" dirty="0"/>
              <a:t> </a:t>
            </a:r>
            <a:r>
              <a:rPr lang="ru-RU" sz="2000" dirty="0" err="1"/>
              <a:t>Росії</a:t>
            </a:r>
            <a:r>
              <a:rPr lang="ru-RU" sz="2000" dirty="0"/>
              <a:t>, назвавши </a:t>
            </a:r>
            <a:r>
              <a:rPr lang="ru-RU" sz="2000" dirty="0" err="1"/>
              <a:t>російське</a:t>
            </a:r>
            <a:r>
              <a:rPr lang="ru-RU" sz="2000" dirty="0"/>
              <a:t> </a:t>
            </a:r>
            <a:r>
              <a:rPr lang="ru-RU" sz="2000" dirty="0" err="1"/>
              <a:t>військове</a:t>
            </a:r>
            <a:r>
              <a:rPr lang="ru-RU" sz="2000" dirty="0"/>
              <a:t> </a:t>
            </a:r>
            <a:r>
              <a:rPr lang="ru-RU" sz="2000" dirty="0" err="1"/>
              <a:t>втручання</a:t>
            </a:r>
            <a:r>
              <a:rPr lang="ru-RU" sz="2000" dirty="0"/>
              <a:t> "</a:t>
            </a:r>
            <a:r>
              <a:rPr lang="ru-RU" sz="2000" dirty="0" err="1"/>
              <a:t>непропорційним</a:t>
            </a:r>
            <a:r>
              <a:rPr lang="ru-RU" sz="2000" dirty="0"/>
              <a:t>" </a:t>
            </a:r>
            <a:r>
              <a:rPr lang="ru-RU" sz="2000" dirty="0" err="1"/>
              <a:t>застосуванням</a:t>
            </a:r>
            <a:r>
              <a:rPr lang="ru-RU" sz="2000" dirty="0"/>
              <a:t> </a:t>
            </a:r>
            <a:r>
              <a:rPr lang="ru-RU" sz="2000" dirty="0" err="1"/>
              <a:t>сили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пригрозив </a:t>
            </a:r>
            <a:r>
              <a:rPr lang="ru-RU" sz="2000" dirty="0" err="1"/>
              <a:t>Росії</a:t>
            </a:r>
            <a:r>
              <a:rPr lang="ru-RU" sz="2000" dirty="0"/>
              <a:t> </a:t>
            </a:r>
            <a:r>
              <a:rPr lang="ru-RU" sz="2000" dirty="0" err="1"/>
              <a:t>міжнародною</a:t>
            </a:r>
            <a:r>
              <a:rPr lang="ru-RU" sz="2000" dirty="0"/>
              <a:t> </a:t>
            </a:r>
            <a:r>
              <a:rPr lang="ru-RU" sz="2000" dirty="0" err="1"/>
              <a:t>ізоляцією</a:t>
            </a:r>
            <a:r>
              <a:rPr lang="ru-RU" sz="2000" dirty="0"/>
              <a:t> та </a:t>
            </a:r>
            <a:r>
              <a:rPr lang="ru-RU" sz="2000" dirty="0" err="1"/>
              <a:t>виключенням</a:t>
            </a:r>
            <a:r>
              <a:rPr lang="ru-RU" sz="2000" dirty="0"/>
              <a:t> з "</a:t>
            </a:r>
            <a:r>
              <a:rPr lang="ru-RU" sz="2000" dirty="0" err="1"/>
              <a:t>Великої</a:t>
            </a:r>
            <a:r>
              <a:rPr lang="ru-RU" sz="2000" dirty="0"/>
              <a:t> </a:t>
            </a:r>
            <a:r>
              <a:rPr lang="ru-RU" sz="2000" dirty="0" err="1"/>
              <a:t>вісімки</a:t>
            </a:r>
            <a:r>
              <a:rPr lang="ru-RU" sz="2000" dirty="0"/>
              <a:t>"..</a:t>
            </a: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73016"/>
            <a:ext cx="31683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Звістка</a:t>
            </a:r>
            <a:r>
              <a:rPr lang="ru-RU" b="1" dirty="0"/>
              <a:t> про </a:t>
            </a:r>
            <a:r>
              <a:rPr lang="ru-RU" b="1" dirty="0" err="1"/>
              <a:t>визнання</a:t>
            </a:r>
            <a:r>
              <a:rPr lang="ru-RU" b="1" dirty="0"/>
              <a:t> </a:t>
            </a:r>
            <a:r>
              <a:rPr lang="ru-RU" b="1" dirty="0" err="1"/>
              <a:t>Росією</a:t>
            </a:r>
            <a:r>
              <a:rPr lang="ru-RU" b="1" dirty="0"/>
              <a:t> </a:t>
            </a:r>
            <a:r>
              <a:rPr lang="ru-RU" b="1" dirty="0" err="1"/>
              <a:t>незалежності</a:t>
            </a:r>
            <a:r>
              <a:rPr lang="ru-RU" b="1" dirty="0"/>
              <a:t> </a:t>
            </a:r>
            <a:r>
              <a:rPr lang="ru-RU" b="1" dirty="0" err="1"/>
              <a:t>Південної</a:t>
            </a:r>
            <a:r>
              <a:rPr lang="ru-RU" b="1" dirty="0"/>
              <a:t> </a:t>
            </a:r>
            <a:r>
              <a:rPr lang="ru-RU" b="1" dirty="0" err="1"/>
              <a:t>Осетії</a:t>
            </a:r>
            <a:r>
              <a:rPr lang="ru-RU" b="1" dirty="0"/>
              <a:t> і </a:t>
            </a:r>
            <a:r>
              <a:rPr lang="ru-RU" b="1" dirty="0" err="1"/>
              <a:t>Абхазії</a:t>
            </a:r>
            <a:r>
              <a:rPr lang="ru-RU" b="1" dirty="0"/>
              <a:t> Буш назвав </a:t>
            </a:r>
            <a:r>
              <a:rPr lang="ru-RU" b="1" dirty="0" err="1"/>
              <a:t>безвідповідальним</a:t>
            </a:r>
            <a:r>
              <a:rPr lang="ru-RU" b="1" dirty="0"/>
              <a:t>, </a:t>
            </a:r>
            <a:r>
              <a:rPr lang="ru-RU" b="1" dirty="0" err="1"/>
              <a:t>він</a:t>
            </a:r>
            <a:r>
              <a:rPr lang="ru-RU" b="1" dirty="0"/>
              <a:t> засудив і закликав </a:t>
            </a:r>
            <a:r>
              <a:rPr lang="ru-RU" b="1" dirty="0" err="1"/>
              <a:t>російську</a:t>
            </a:r>
            <a:r>
              <a:rPr lang="ru-RU" b="1" dirty="0"/>
              <a:t> сторону </a:t>
            </a:r>
            <a:r>
              <a:rPr lang="ru-RU" b="1" dirty="0" err="1"/>
              <a:t>переглянути</a:t>
            </a:r>
            <a:r>
              <a:rPr lang="ru-RU" b="1" dirty="0"/>
              <a:t>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рішення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739035"/>
            <a:ext cx="43815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350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Горизон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</TotalTime>
  <Words>662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Горизонт</vt:lpstr>
      <vt:lpstr>Джордж Вокер Буш</vt:lpstr>
      <vt:lpstr>Презентация PowerPoint</vt:lpstr>
      <vt:lpstr>Презентация PowerPoint</vt:lpstr>
      <vt:lpstr>губернаторство</vt:lpstr>
      <vt:lpstr>президенство</vt:lpstr>
      <vt:lpstr>Війна тероризму</vt:lpstr>
      <vt:lpstr>Переобрання</vt:lpstr>
      <vt:lpstr>Лівано-ізраїльський конфлікт</vt:lpstr>
      <vt:lpstr>Конфлікт з Росією</vt:lpstr>
      <vt:lpstr>Презентация PowerPoint</vt:lpstr>
      <vt:lpstr>Сім’я та особисті якості</vt:lpstr>
      <vt:lpstr>Список використаних джерел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Джордж Вокер Буш</dc:title>
  <dc:creator>Lizk</dc:creator>
  <cp:lastModifiedBy>Lizk</cp:lastModifiedBy>
  <cp:revision>4</cp:revision>
  <dcterms:created xsi:type="dcterms:W3CDTF">2014-11-19T17:35:26Z</dcterms:created>
  <dcterms:modified xsi:type="dcterms:W3CDTF">2014-11-19T18:10:24Z</dcterms:modified>
</cp:coreProperties>
</file>