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3" r:id="rId2"/>
  </p:sldMasterIdLst>
  <p:notesMasterIdLst>
    <p:notesMasterId r:id="rId17"/>
  </p:notesMasterIdLst>
  <p:handoutMasterIdLst>
    <p:handoutMasterId r:id="rId18"/>
  </p:handoutMasterIdLst>
  <p:sldIdLst>
    <p:sldId id="275" r:id="rId3"/>
    <p:sldId id="257" r:id="rId4"/>
    <p:sldId id="270" r:id="rId5"/>
    <p:sldId id="260" r:id="rId6"/>
    <p:sldId id="261" r:id="rId7"/>
    <p:sldId id="258" r:id="rId8"/>
    <p:sldId id="262" r:id="rId9"/>
    <p:sldId id="259" r:id="rId10"/>
    <p:sldId id="274" r:id="rId11"/>
    <p:sldId id="271" r:id="rId12"/>
    <p:sldId id="264" r:id="rId13"/>
    <p:sldId id="265" r:id="rId14"/>
    <p:sldId id="267" r:id="rId15"/>
    <p:sldId id="278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22121E"/>
    <a:srgbClr val="85D8E1"/>
    <a:srgbClr val="D6BD90"/>
    <a:srgbClr val="000000"/>
    <a:srgbClr val="FFCC00"/>
    <a:srgbClr val="3D1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30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7DB3C-2182-4929-99EF-07047A8B987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FCD6085A-BF66-4CB7-914E-B66CAA215A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Жорстокі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побори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 користь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церкви</a:t>
          </a:r>
          <a:endParaRPr kumimoji="0" lang="uk-UA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A616FF0-886D-424A-9020-D8566AB6269B}" type="parTrans" cxnId="{844787BD-E265-4DF9-84E8-9036990B102C}">
      <dgm:prSet/>
      <dgm:spPr/>
    </dgm:pt>
    <dgm:pt modelId="{71D33A64-1927-4162-B4B5-0B9911D0B0C3}" type="sibTrans" cxnId="{844787BD-E265-4DF9-84E8-9036990B102C}">
      <dgm:prSet/>
      <dgm:spPr/>
    </dgm:pt>
    <dgm:pt modelId="{58BA74FB-D2D5-4F04-ADCC-F6A06277C0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Невідповідність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релігійних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заповідей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життю</a:t>
          </a:r>
          <a:endParaRPr kumimoji="0" lang="uk-UA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2FDA101-839A-4351-9FCD-048018DEC81A}" type="parTrans" cxnId="{5A2DEE94-028D-49CF-A8C2-880196949FA4}">
      <dgm:prSet/>
      <dgm:spPr/>
    </dgm:pt>
    <dgm:pt modelId="{3D924C82-0043-4AF2-AB8B-1AFEAE140147}" type="sibTrans" cxnId="{5A2DEE94-028D-49CF-A8C2-880196949FA4}">
      <dgm:prSet/>
      <dgm:spPr/>
    </dgm:pt>
    <dgm:pt modelId="{29E5E986-43EE-46A9-83F3-2F8309E8AF7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Продаж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індульгенцій</a:t>
          </a:r>
          <a:endParaRPr kumimoji="0" lang="uk-UA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7E5786F-DCBE-4B16-8F73-4C56A2D17182}" type="parTrans" cxnId="{1313ED0C-A841-4CC9-85BB-58211584A7D8}">
      <dgm:prSet/>
      <dgm:spPr/>
    </dgm:pt>
    <dgm:pt modelId="{DF0F899C-FB42-4570-90EE-7C8E6DAE3FD2}" type="sibTrans" cxnId="{1313ED0C-A841-4CC9-85BB-58211584A7D8}">
      <dgm:prSet/>
      <dgm:spPr/>
    </dgm:pt>
    <dgm:pt modelId="{7DDEC549-AC8D-4F44-AEA4-7487A7A0676E}" type="pres">
      <dgm:prSet presAssocID="{B727DB3C-2182-4929-99EF-07047A8B9873}" presName="cycle" presStyleCnt="0">
        <dgm:presLayoutVars>
          <dgm:dir/>
          <dgm:resizeHandles val="exact"/>
        </dgm:presLayoutVars>
      </dgm:prSet>
      <dgm:spPr/>
    </dgm:pt>
    <dgm:pt modelId="{C2302EB5-CE48-4B80-A5C7-697061576EC7}" type="pres">
      <dgm:prSet presAssocID="{FCD6085A-BF66-4CB7-914E-B66CAA215A61}" presName="dummy" presStyleCnt="0"/>
      <dgm:spPr/>
    </dgm:pt>
    <dgm:pt modelId="{C7FF037E-9450-4049-B81A-D5D869C2FF59}" type="pres">
      <dgm:prSet presAssocID="{FCD6085A-BF66-4CB7-914E-B66CAA215A61}" presName="node" presStyleLbl="revTx" presStyleIdx="0" presStyleCnt="3">
        <dgm:presLayoutVars>
          <dgm:bulletEnabled val="1"/>
        </dgm:presLayoutVars>
      </dgm:prSet>
      <dgm:spPr/>
    </dgm:pt>
    <dgm:pt modelId="{1F95583D-8DA0-43E2-8C80-730C1AB0CD73}" type="pres">
      <dgm:prSet presAssocID="{71D33A64-1927-4162-B4B5-0B9911D0B0C3}" presName="sibTrans" presStyleLbl="node1" presStyleIdx="0" presStyleCnt="3"/>
      <dgm:spPr/>
    </dgm:pt>
    <dgm:pt modelId="{154DF70F-4C25-403B-8FDC-0A55984502EA}" type="pres">
      <dgm:prSet presAssocID="{58BA74FB-D2D5-4F04-ADCC-F6A06277C0DA}" presName="dummy" presStyleCnt="0"/>
      <dgm:spPr/>
    </dgm:pt>
    <dgm:pt modelId="{F3FCF4A7-7996-4390-8114-D55F30735F72}" type="pres">
      <dgm:prSet presAssocID="{58BA74FB-D2D5-4F04-ADCC-F6A06277C0DA}" presName="node" presStyleLbl="revTx" presStyleIdx="1" presStyleCnt="3">
        <dgm:presLayoutVars>
          <dgm:bulletEnabled val="1"/>
        </dgm:presLayoutVars>
      </dgm:prSet>
      <dgm:spPr/>
    </dgm:pt>
    <dgm:pt modelId="{9284D66F-0C77-4399-8B8C-F93DAA1677F0}" type="pres">
      <dgm:prSet presAssocID="{3D924C82-0043-4AF2-AB8B-1AFEAE140147}" presName="sibTrans" presStyleLbl="node1" presStyleIdx="1" presStyleCnt="3"/>
      <dgm:spPr/>
    </dgm:pt>
    <dgm:pt modelId="{D85F057E-DEE6-403C-95CE-0B4F2B6F5E85}" type="pres">
      <dgm:prSet presAssocID="{29E5E986-43EE-46A9-83F3-2F8309E8AF7B}" presName="dummy" presStyleCnt="0"/>
      <dgm:spPr/>
    </dgm:pt>
    <dgm:pt modelId="{71B44CAD-CF10-47AC-99C7-BE418B3F079F}" type="pres">
      <dgm:prSet presAssocID="{29E5E986-43EE-46A9-83F3-2F8309E8AF7B}" presName="node" presStyleLbl="revTx" presStyleIdx="2" presStyleCnt="3">
        <dgm:presLayoutVars>
          <dgm:bulletEnabled val="1"/>
        </dgm:presLayoutVars>
      </dgm:prSet>
      <dgm:spPr/>
    </dgm:pt>
    <dgm:pt modelId="{5985214D-192B-4AEE-BDC9-DF04D4C50B24}" type="pres">
      <dgm:prSet presAssocID="{DF0F899C-FB42-4570-90EE-7C8E6DAE3FD2}" presName="sibTrans" presStyleLbl="node1" presStyleIdx="2" presStyleCnt="3"/>
      <dgm:spPr/>
    </dgm:pt>
  </dgm:ptLst>
  <dgm:cxnLst>
    <dgm:cxn modelId="{1313ED0C-A841-4CC9-85BB-58211584A7D8}" srcId="{B727DB3C-2182-4929-99EF-07047A8B9873}" destId="{29E5E986-43EE-46A9-83F3-2F8309E8AF7B}" srcOrd="2" destOrd="0" parTransId="{C7E5786F-DCBE-4B16-8F73-4C56A2D17182}" sibTransId="{DF0F899C-FB42-4570-90EE-7C8E6DAE3FD2}"/>
    <dgm:cxn modelId="{9ECB5515-C960-4359-AC27-428C869B5B55}" type="presOf" srcId="{29E5E986-43EE-46A9-83F3-2F8309E8AF7B}" destId="{71B44CAD-CF10-47AC-99C7-BE418B3F079F}" srcOrd="0" destOrd="0" presId="urn:microsoft.com/office/officeart/2005/8/layout/cycle1"/>
    <dgm:cxn modelId="{A2A62779-A4EB-4172-B8A5-42BAD7000EDF}" type="presOf" srcId="{71D33A64-1927-4162-B4B5-0B9911D0B0C3}" destId="{1F95583D-8DA0-43E2-8C80-730C1AB0CD73}" srcOrd="0" destOrd="0" presId="urn:microsoft.com/office/officeart/2005/8/layout/cycle1"/>
    <dgm:cxn modelId="{4AAB90DE-A96B-459E-A16E-84ED90622CCD}" type="presOf" srcId="{DF0F899C-FB42-4570-90EE-7C8E6DAE3FD2}" destId="{5985214D-192B-4AEE-BDC9-DF04D4C50B24}" srcOrd="0" destOrd="0" presId="urn:microsoft.com/office/officeart/2005/8/layout/cycle1"/>
    <dgm:cxn modelId="{2671440E-DB18-4A5D-995F-0EA1B0A46149}" type="presOf" srcId="{58BA74FB-D2D5-4F04-ADCC-F6A06277C0DA}" destId="{F3FCF4A7-7996-4390-8114-D55F30735F72}" srcOrd="0" destOrd="0" presId="urn:microsoft.com/office/officeart/2005/8/layout/cycle1"/>
    <dgm:cxn modelId="{844787BD-E265-4DF9-84E8-9036990B102C}" srcId="{B727DB3C-2182-4929-99EF-07047A8B9873}" destId="{FCD6085A-BF66-4CB7-914E-B66CAA215A61}" srcOrd="0" destOrd="0" parTransId="{8A616FF0-886D-424A-9020-D8566AB6269B}" sibTransId="{71D33A64-1927-4162-B4B5-0B9911D0B0C3}"/>
    <dgm:cxn modelId="{928DC628-C50F-448E-B86E-0DC8BC8EEB16}" type="presOf" srcId="{3D924C82-0043-4AF2-AB8B-1AFEAE140147}" destId="{9284D66F-0C77-4399-8B8C-F93DAA1677F0}" srcOrd="0" destOrd="0" presId="urn:microsoft.com/office/officeart/2005/8/layout/cycle1"/>
    <dgm:cxn modelId="{306D4187-A320-4EBD-94AD-9384194888EC}" type="presOf" srcId="{B727DB3C-2182-4929-99EF-07047A8B9873}" destId="{7DDEC549-AC8D-4F44-AEA4-7487A7A0676E}" srcOrd="0" destOrd="0" presId="urn:microsoft.com/office/officeart/2005/8/layout/cycle1"/>
    <dgm:cxn modelId="{8D49748A-35D4-4C1C-8CBF-EB0D8046C7F8}" type="presOf" srcId="{FCD6085A-BF66-4CB7-914E-B66CAA215A61}" destId="{C7FF037E-9450-4049-B81A-D5D869C2FF59}" srcOrd="0" destOrd="0" presId="urn:microsoft.com/office/officeart/2005/8/layout/cycle1"/>
    <dgm:cxn modelId="{5A2DEE94-028D-49CF-A8C2-880196949FA4}" srcId="{B727DB3C-2182-4929-99EF-07047A8B9873}" destId="{58BA74FB-D2D5-4F04-ADCC-F6A06277C0DA}" srcOrd="1" destOrd="0" parTransId="{A2FDA101-839A-4351-9FCD-048018DEC81A}" sibTransId="{3D924C82-0043-4AF2-AB8B-1AFEAE140147}"/>
    <dgm:cxn modelId="{F4F243E3-BFC7-416C-B787-3E755D95D680}" type="presParOf" srcId="{7DDEC549-AC8D-4F44-AEA4-7487A7A0676E}" destId="{C2302EB5-CE48-4B80-A5C7-697061576EC7}" srcOrd="0" destOrd="0" presId="urn:microsoft.com/office/officeart/2005/8/layout/cycle1"/>
    <dgm:cxn modelId="{60A8BF48-1A38-43FC-8D1D-D45B2F988ED0}" type="presParOf" srcId="{7DDEC549-AC8D-4F44-AEA4-7487A7A0676E}" destId="{C7FF037E-9450-4049-B81A-D5D869C2FF59}" srcOrd="1" destOrd="0" presId="urn:microsoft.com/office/officeart/2005/8/layout/cycle1"/>
    <dgm:cxn modelId="{B85342EC-AD6B-4863-885E-A6CF97DF6375}" type="presParOf" srcId="{7DDEC549-AC8D-4F44-AEA4-7487A7A0676E}" destId="{1F95583D-8DA0-43E2-8C80-730C1AB0CD73}" srcOrd="2" destOrd="0" presId="urn:microsoft.com/office/officeart/2005/8/layout/cycle1"/>
    <dgm:cxn modelId="{3230347D-07FC-4C23-89BF-CC1B53721288}" type="presParOf" srcId="{7DDEC549-AC8D-4F44-AEA4-7487A7A0676E}" destId="{154DF70F-4C25-403B-8FDC-0A55984502EA}" srcOrd="3" destOrd="0" presId="urn:microsoft.com/office/officeart/2005/8/layout/cycle1"/>
    <dgm:cxn modelId="{F4B50F8D-78F1-438B-B95F-4B2963AECC76}" type="presParOf" srcId="{7DDEC549-AC8D-4F44-AEA4-7487A7A0676E}" destId="{F3FCF4A7-7996-4390-8114-D55F30735F72}" srcOrd="4" destOrd="0" presId="urn:microsoft.com/office/officeart/2005/8/layout/cycle1"/>
    <dgm:cxn modelId="{E824BAE0-1D3F-4BF0-88BA-D321D4EDF8C6}" type="presParOf" srcId="{7DDEC549-AC8D-4F44-AEA4-7487A7A0676E}" destId="{9284D66F-0C77-4399-8B8C-F93DAA1677F0}" srcOrd="5" destOrd="0" presId="urn:microsoft.com/office/officeart/2005/8/layout/cycle1"/>
    <dgm:cxn modelId="{B514B949-475B-411E-98F2-BC4B65030A58}" type="presParOf" srcId="{7DDEC549-AC8D-4F44-AEA4-7487A7A0676E}" destId="{D85F057E-DEE6-403C-95CE-0B4F2B6F5E85}" srcOrd="6" destOrd="0" presId="urn:microsoft.com/office/officeart/2005/8/layout/cycle1"/>
    <dgm:cxn modelId="{1BDDFAA9-5359-4012-B122-A412B1CA0DA5}" type="presParOf" srcId="{7DDEC549-AC8D-4F44-AEA4-7487A7A0676E}" destId="{71B44CAD-CF10-47AC-99C7-BE418B3F079F}" srcOrd="7" destOrd="0" presId="urn:microsoft.com/office/officeart/2005/8/layout/cycle1"/>
    <dgm:cxn modelId="{81035E33-18E9-4AA3-BA72-BBB3E35E155E}" type="presParOf" srcId="{7DDEC549-AC8D-4F44-AEA4-7487A7A0676E}" destId="{5985214D-192B-4AEE-BDC9-DF04D4C50B2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E3F4B-A02E-460C-A331-1D66B11412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F306CFD-5EBD-4F7B-8526-729B92B938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rgbClr val="22121E"/>
              </a:solidFill>
              <a:effectLst/>
              <a:latin typeface="Arial" charset="0"/>
              <a:cs typeface="Arial" charset="0"/>
            </a:rPr>
            <a:t>Реформація 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rgbClr val="22121E"/>
              </a:solidFill>
              <a:effectLst/>
              <a:latin typeface="Arial" charset="0"/>
              <a:cs typeface="Arial" charset="0"/>
            </a:rPr>
            <a:t>Німеччині</a:t>
          </a:r>
          <a:endParaRPr kumimoji="0" lang="uk-UA" altLang="ru-RU" b="0" i="0" u="none" strike="noStrike" cap="none" normalizeH="0" baseline="0" smtClean="0">
            <a:ln>
              <a:noFill/>
            </a:ln>
            <a:solidFill>
              <a:srgbClr val="22121E"/>
            </a:solidFill>
            <a:effectLst/>
            <a:latin typeface="Arial" charset="0"/>
            <a:cs typeface="Arial" charset="0"/>
          </a:endParaRPr>
        </a:p>
      </dgm:t>
    </dgm:pt>
    <dgm:pt modelId="{43A3E556-87F1-4690-BEA4-99E7E38F4424}" type="parTrans" cxnId="{226F5D52-CE08-4F5B-8A67-D1F1907D1231}">
      <dgm:prSet/>
      <dgm:spPr/>
    </dgm:pt>
    <dgm:pt modelId="{77A22C57-B2B7-407F-BC54-D8B2F549C1D4}" type="sibTrans" cxnId="{226F5D52-CE08-4F5B-8A67-D1F1907D1231}">
      <dgm:prSet/>
      <dgm:spPr/>
    </dgm:pt>
    <dgm:pt modelId="{8CC23473-B3E8-41A6-9823-219AC17240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Бюргерська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М. Лютер,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Захоплення земель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церкви,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боротьба з феодалізмом,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“дешева церква”</a:t>
          </a:r>
          <a:endParaRPr kumimoji="0" lang="uk-UA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6F36664-0DF9-4CFB-84A4-B89263C4D16B}" type="parTrans" cxnId="{515BF2F2-9005-44BB-B374-82A9D1A77D1B}">
      <dgm:prSet/>
      <dgm:spPr/>
    </dgm:pt>
    <dgm:pt modelId="{EEEFD45E-29D1-414F-9F95-921D9407863B}" type="sibTrans" cxnId="{515BF2F2-9005-44BB-B374-82A9D1A77D1B}">
      <dgm:prSet/>
      <dgm:spPr/>
    </dgm:pt>
    <dgm:pt modelId="{6EC32B95-CF2C-40E7-B0E0-6F09E8BD96B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Народна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Т. Мюнцер,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Звільнення селян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від феодальної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залежності </a:t>
          </a:r>
          <a:endParaRPr kumimoji="0" lang="uk-UA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00D059F-5DA7-468E-BFE8-29C758E39411}" type="parTrans" cxnId="{5B68527E-04AF-47CC-8897-508DC2505ABD}">
      <dgm:prSet/>
      <dgm:spPr/>
    </dgm:pt>
    <dgm:pt modelId="{1EFCAC2B-CABF-4041-8F9A-38476E4EEA99}" type="sibTrans" cxnId="{5B68527E-04AF-47CC-8897-508DC2505ABD}">
      <dgm:prSet/>
      <dgm:spPr/>
    </dgm:pt>
    <dgm:pt modelId="{A516F8DA-BD45-42C2-8514-AF9E42FED9A9}" type="pres">
      <dgm:prSet presAssocID="{985E3F4B-A02E-460C-A331-1D66B11412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DE0C72-811F-42FD-B0FB-43FAF471B133}" type="pres">
      <dgm:prSet presAssocID="{3F306CFD-5EBD-4F7B-8526-729B92B93873}" presName="hierRoot1" presStyleCnt="0">
        <dgm:presLayoutVars>
          <dgm:hierBranch/>
        </dgm:presLayoutVars>
      </dgm:prSet>
      <dgm:spPr/>
    </dgm:pt>
    <dgm:pt modelId="{76EF7413-16E6-45B2-9FD5-0B7761CDB7F8}" type="pres">
      <dgm:prSet presAssocID="{3F306CFD-5EBD-4F7B-8526-729B92B93873}" presName="rootComposite1" presStyleCnt="0"/>
      <dgm:spPr/>
    </dgm:pt>
    <dgm:pt modelId="{8A5089ED-91E8-41EF-B527-7D48FA900680}" type="pres">
      <dgm:prSet presAssocID="{3F306CFD-5EBD-4F7B-8526-729B92B93873}" presName="rootText1" presStyleLbl="node0" presStyleIdx="0" presStyleCnt="1">
        <dgm:presLayoutVars>
          <dgm:chPref val="3"/>
        </dgm:presLayoutVars>
      </dgm:prSet>
      <dgm:spPr/>
    </dgm:pt>
    <dgm:pt modelId="{4B04855C-6ED8-45C3-9D3A-63936CC1E80B}" type="pres">
      <dgm:prSet presAssocID="{3F306CFD-5EBD-4F7B-8526-729B92B93873}" presName="rootConnector1" presStyleLbl="node1" presStyleIdx="0" presStyleCnt="0"/>
      <dgm:spPr/>
    </dgm:pt>
    <dgm:pt modelId="{AF630383-18B3-4A4D-9CFC-BDB801467A38}" type="pres">
      <dgm:prSet presAssocID="{3F306CFD-5EBD-4F7B-8526-729B92B93873}" presName="hierChild2" presStyleCnt="0"/>
      <dgm:spPr/>
    </dgm:pt>
    <dgm:pt modelId="{2CA08C60-DEE3-4AF2-A68D-D2DB38A6661D}" type="pres">
      <dgm:prSet presAssocID="{66F36664-0DF9-4CFB-84A4-B89263C4D16B}" presName="Name35" presStyleLbl="parChTrans1D2" presStyleIdx="0" presStyleCnt="2"/>
      <dgm:spPr/>
    </dgm:pt>
    <dgm:pt modelId="{C0B8C07D-6859-43B7-9F8D-023CCE189697}" type="pres">
      <dgm:prSet presAssocID="{8CC23473-B3E8-41A6-9823-219AC17240CA}" presName="hierRoot2" presStyleCnt="0">
        <dgm:presLayoutVars>
          <dgm:hierBranch/>
        </dgm:presLayoutVars>
      </dgm:prSet>
      <dgm:spPr/>
    </dgm:pt>
    <dgm:pt modelId="{B834A137-9138-47E5-9905-70096632AB70}" type="pres">
      <dgm:prSet presAssocID="{8CC23473-B3E8-41A6-9823-219AC17240CA}" presName="rootComposite" presStyleCnt="0"/>
      <dgm:spPr/>
    </dgm:pt>
    <dgm:pt modelId="{73AA9A99-0444-42A3-81A9-C72785E51DFC}" type="pres">
      <dgm:prSet presAssocID="{8CC23473-B3E8-41A6-9823-219AC17240CA}" presName="rootText" presStyleLbl="node2" presStyleIdx="0" presStyleCnt="2">
        <dgm:presLayoutVars>
          <dgm:chPref val="3"/>
        </dgm:presLayoutVars>
      </dgm:prSet>
      <dgm:spPr/>
    </dgm:pt>
    <dgm:pt modelId="{81316575-D9FD-4BA4-89B7-3FA12A203BFD}" type="pres">
      <dgm:prSet presAssocID="{8CC23473-B3E8-41A6-9823-219AC17240CA}" presName="rootConnector" presStyleLbl="node2" presStyleIdx="0" presStyleCnt="2"/>
      <dgm:spPr/>
    </dgm:pt>
    <dgm:pt modelId="{90E77E27-F766-413E-8684-38BFEF6DB230}" type="pres">
      <dgm:prSet presAssocID="{8CC23473-B3E8-41A6-9823-219AC17240CA}" presName="hierChild4" presStyleCnt="0"/>
      <dgm:spPr/>
    </dgm:pt>
    <dgm:pt modelId="{FBB7E02B-0974-4A40-94AA-C645D5416075}" type="pres">
      <dgm:prSet presAssocID="{8CC23473-B3E8-41A6-9823-219AC17240CA}" presName="hierChild5" presStyleCnt="0"/>
      <dgm:spPr/>
    </dgm:pt>
    <dgm:pt modelId="{0E93036E-DEBB-400B-AB94-0620DB03F781}" type="pres">
      <dgm:prSet presAssocID="{500D059F-5DA7-468E-BFE8-29C758E39411}" presName="Name35" presStyleLbl="parChTrans1D2" presStyleIdx="1" presStyleCnt="2"/>
      <dgm:spPr/>
    </dgm:pt>
    <dgm:pt modelId="{830423DE-E58D-4EE4-A27E-E355F4CB4FDE}" type="pres">
      <dgm:prSet presAssocID="{6EC32B95-CF2C-40E7-B0E0-6F09E8BD96B4}" presName="hierRoot2" presStyleCnt="0">
        <dgm:presLayoutVars>
          <dgm:hierBranch/>
        </dgm:presLayoutVars>
      </dgm:prSet>
      <dgm:spPr/>
    </dgm:pt>
    <dgm:pt modelId="{5139D332-E800-40D8-B60E-00450D8655FB}" type="pres">
      <dgm:prSet presAssocID="{6EC32B95-CF2C-40E7-B0E0-6F09E8BD96B4}" presName="rootComposite" presStyleCnt="0"/>
      <dgm:spPr/>
    </dgm:pt>
    <dgm:pt modelId="{77CE47AC-A002-429A-A22C-890C7D923816}" type="pres">
      <dgm:prSet presAssocID="{6EC32B95-CF2C-40E7-B0E0-6F09E8BD96B4}" presName="rootText" presStyleLbl="node2" presStyleIdx="1" presStyleCnt="2">
        <dgm:presLayoutVars>
          <dgm:chPref val="3"/>
        </dgm:presLayoutVars>
      </dgm:prSet>
      <dgm:spPr/>
    </dgm:pt>
    <dgm:pt modelId="{3B5B230D-8651-4751-B899-EBCF2F4E685F}" type="pres">
      <dgm:prSet presAssocID="{6EC32B95-CF2C-40E7-B0E0-6F09E8BD96B4}" presName="rootConnector" presStyleLbl="node2" presStyleIdx="1" presStyleCnt="2"/>
      <dgm:spPr/>
    </dgm:pt>
    <dgm:pt modelId="{1F3D212E-4577-4A2D-B675-02F5BE55CF69}" type="pres">
      <dgm:prSet presAssocID="{6EC32B95-CF2C-40E7-B0E0-6F09E8BD96B4}" presName="hierChild4" presStyleCnt="0"/>
      <dgm:spPr/>
    </dgm:pt>
    <dgm:pt modelId="{9C81C7A3-8331-4ADD-9E08-DAA72AAB33DB}" type="pres">
      <dgm:prSet presAssocID="{6EC32B95-CF2C-40E7-B0E0-6F09E8BD96B4}" presName="hierChild5" presStyleCnt="0"/>
      <dgm:spPr/>
    </dgm:pt>
    <dgm:pt modelId="{8CE4F398-2D52-4DD0-AEFA-AAF09107F903}" type="pres">
      <dgm:prSet presAssocID="{3F306CFD-5EBD-4F7B-8526-729B92B93873}" presName="hierChild3" presStyleCnt="0"/>
      <dgm:spPr/>
    </dgm:pt>
  </dgm:ptLst>
  <dgm:cxnLst>
    <dgm:cxn modelId="{24957BB1-2E55-4635-833A-5CA0A63472E5}" type="presOf" srcId="{6EC32B95-CF2C-40E7-B0E0-6F09E8BD96B4}" destId="{3B5B230D-8651-4751-B899-EBCF2F4E685F}" srcOrd="1" destOrd="0" presId="urn:microsoft.com/office/officeart/2005/8/layout/orgChart1"/>
    <dgm:cxn modelId="{84C0A089-3A12-4B70-8070-7956D203FDF8}" type="presOf" srcId="{3F306CFD-5EBD-4F7B-8526-729B92B93873}" destId="{8A5089ED-91E8-41EF-B527-7D48FA900680}" srcOrd="0" destOrd="0" presId="urn:microsoft.com/office/officeart/2005/8/layout/orgChart1"/>
    <dgm:cxn modelId="{EE35F29D-C379-4F3F-A4F4-307CDA098445}" type="presOf" srcId="{3F306CFD-5EBD-4F7B-8526-729B92B93873}" destId="{4B04855C-6ED8-45C3-9D3A-63936CC1E80B}" srcOrd="1" destOrd="0" presId="urn:microsoft.com/office/officeart/2005/8/layout/orgChart1"/>
    <dgm:cxn modelId="{86C5881A-4A1C-4D3B-942D-009088953D40}" type="presOf" srcId="{66F36664-0DF9-4CFB-84A4-B89263C4D16B}" destId="{2CA08C60-DEE3-4AF2-A68D-D2DB38A6661D}" srcOrd="0" destOrd="0" presId="urn:microsoft.com/office/officeart/2005/8/layout/orgChart1"/>
    <dgm:cxn modelId="{515BF2F2-9005-44BB-B374-82A9D1A77D1B}" srcId="{3F306CFD-5EBD-4F7B-8526-729B92B93873}" destId="{8CC23473-B3E8-41A6-9823-219AC17240CA}" srcOrd="0" destOrd="0" parTransId="{66F36664-0DF9-4CFB-84A4-B89263C4D16B}" sibTransId="{EEEFD45E-29D1-414F-9F95-921D9407863B}"/>
    <dgm:cxn modelId="{50C288B8-2B7C-40DC-9263-408F0AA1B3D3}" type="presOf" srcId="{985E3F4B-A02E-460C-A331-1D66B11412B6}" destId="{A516F8DA-BD45-42C2-8514-AF9E42FED9A9}" srcOrd="0" destOrd="0" presId="urn:microsoft.com/office/officeart/2005/8/layout/orgChart1"/>
    <dgm:cxn modelId="{6576D08F-121C-49DF-AA71-7346CBB7E37B}" type="presOf" srcId="{8CC23473-B3E8-41A6-9823-219AC17240CA}" destId="{81316575-D9FD-4BA4-89B7-3FA12A203BFD}" srcOrd="1" destOrd="0" presId="urn:microsoft.com/office/officeart/2005/8/layout/orgChart1"/>
    <dgm:cxn modelId="{D6898931-8976-4594-8D2E-422F240AA1EE}" type="presOf" srcId="{8CC23473-B3E8-41A6-9823-219AC17240CA}" destId="{73AA9A99-0444-42A3-81A9-C72785E51DFC}" srcOrd="0" destOrd="0" presId="urn:microsoft.com/office/officeart/2005/8/layout/orgChart1"/>
    <dgm:cxn modelId="{5B68527E-04AF-47CC-8897-508DC2505ABD}" srcId="{3F306CFD-5EBD-4F7B-8526-729B92B93873}" destId="{6EC32B95-CF2C-40E7-B0E0-6F09E8BD96B4}" srcOrd="1" destOrd="0" parTransId="{500D059F-5DA7-468E-BFE8-29C758E39411}" sibTransId="{1EFCAC2B-CABF-4041-8F9A-38476E4EEA99}"/>
    <dgm:cxn modelId="{226F5D52-CE08-4F5B-8A67-D1F1907D1231}" srcId="{985E3F4B-A02E-460C-A331-1D66B11412B6}" destId="{3F306CFD-5EBD-4F7B-8526-729B92B93873}" srcOrd="0" destOrd="0" parTransId="{43A3E556-87F1-4690-BEA4-99E7E38F4424}" sibTransId="{77A22C57-B2B7-407F-BC54-D8B2F549C1D4}"/>
    <dgm:cxn modelId="{0F1172F2-997F-476A-834C-34A8874D0AB8}" type="presOf" srcId="{500D059F-5DA7-468E-BFE8-29C758E39411}" destId="{0E93036E-DEBB-400B-AB94-0620DB03F781}" srcOrd="0" destOrd="0" presId="urn:microsoft.com/office/officeart/2005/8/layout/orgChart1"/>
    <dgm:cxn modelId="{01BDB05A-3736-4994-8303-F52AB622A684}" type="presOf" srcId="{6EC32B95-CF2C-40E7-B0E0-6F09E8BD96B4}" destId="{77CE47AC-A002-429A-A22C-890C7D923816}" srcOrd="0" destOrd="0" presId="urn:microsoft.com/office/officeart/2005/8/layout/orgChart1"/>
    <dgm:cxn modelId="{46ADC8B1-0CC0-4C08-8073-9565280A30D4}" type="presParOf" srcId="{A516F8DA-BD45-42C2-8514-AF9E42FED9A9}" destId="{DEDE0C72-811F-42FD-B0FB-43FAF471B133}" srcOrd="0" destOrd="0" presId="urn:microsoft.com/office/officeart/2005/8/layout/orgChart1"/>
    <dgm:cxn modelId="{925CB76C-8B74-4262-85D1-0FBDEAE69D04}" type="presParOf" srcId="{DEDE0C72-811F-42FD-B0FB-43FAF471B133}" destId="{76EF7413-16E6-45B2-9FD5-0B7761CDB7F8}" srcOrd="0" destOrd="0" presId="urn:microsoft.com/office/officeart/2005/8/layout/orgChart1"/>
    <dgm:cxn modelId="{CA931F33-E8B7-4C84-B7AE-EC841436C8BF}" type="presParOf" srcId="{76EF7413-16E6-45B2-9FD5-0B7761CDB7F8}" destId="{8A5089ED-91E8-41EF-B527-7D48FA900680}" srcOrd="0" destOrd="0" presId="urn:microsoft.com/office/officeart/2005/8/layout/orgChart1"/>
    <dgm:cxn modelId="{BF1E9EBF-EE78-4394-9DBD-16731ED806D3}" type="presParOf" srcId="{76EF7413-16E6-45B2-9FD5-0B7761CDB7F8}" destId="{4B04855C-6ED8-45C3-9D3A-63936CC1E80B}" srcOrd="1" destOrd="0" presId="urn:microsoft.com/office/officeart/2005/8/layout/orgChart1"/>
    <dgm:cxn modelId="{ED7E4D42-79A4-47EC-8F62-FE6F852E5641}" type="presParOf" srcId="{DEDE0C72-811F-42FD-B0FB-43FAF471B133}" destId="{AF630383-18B3-4A4D-9CFC-BDB801467A38}" srcOrd="1" destOrd="0" presId="urn:microsoft.com/office/officeart/2005/8/layout/orgChart1"/>
    <dgm:cxn modelId="{989286A6-2BFA-46CE-908B-FE99DCB037E8}" type="presParOf" srcId="{AF630383-18B3-4A4D-9CFC-BDB801467A38}" destId="{2CA08C60-DEE3-4AF2-A68D-D2DB38A6661D}" srcOrd="0" destOrd="0" presId="urn:microsoft.com/office/officeart/2005/8/layout/orgChart1"/>
    <dgm:cxn modelId="{CEA4C68D-A3BE-4990-B35A-77E244B8DD87}" type="presParOf" srcId="{AF630383-18B3-4A4D-9CFC-BDB801467A38}" destId="{C0B8C07D-6859-43B7-9F8D-023CCE189697}" srcOrd="1" destOrd="0" presId="urn:microsoft.com/office/officeart/2005/8/layout/orgChart1"/>
    <dgm:cxn modelId="{63DB3DAA-30BB-46D7-BF41-124AD25593D2}" type="presParOf" srcId="{C0B8C07D-6859-43B7-9F8D-023CCE189697}" destId="{B834A137-9138-47E5-9905-70096632AB70}" srcOrd="0" destOrd="0" presId="urn:microsoft.com/office/officeart/2005/8/layout/orgChart1"/>
    <dgm:cxn modelId="{44FF9B23-361D-4371-A692-DE5AAA147D9D}" type="presParOf" srcId="{B834A137-9138-47E5-9905-70096632AB70}" destId="{73AA9A99-0444-42A3-81A9-C72785E51DFC}" srcOrd="0" destOrd="0" presId="urn:microsoft.com/office/officeart/2005/8/layout/orgChart1"/>
    <dgm:cxn modelId="{338C204D-3258-477F-8B75-E2D84660FF8D}" type="presParOf" srcId="{B834A137-9138-47E5-9905-70096632AB70}" destId="{81316575-D9FD-4BA4-89B7-3FA12A203BFD}" srcOrd="1" destOrd="0" presId="urn:microsoft.com/office/officeart/2005/8/layout/orgChart1"/>
    <dgm:cxn modelId="{09B8BBEA-3AE3-492C-8348-BEAEC3B8ED6C}" type="presParOf" srcId="{C0B8C07D-6859-43B7-9F8D-023CCE189697}" destId="{90E77E27-F766-413E-8684-38BFEF6DB230}" srcOrd="1" destOrd="0" presId="urn:microsoft.com/office/officeart/2005/8/layout/orgChart1"/>
    <dgm:cxn modelId="{CD5BC651-662E-461B-B9AB-CE819A82256B}" type="presParOf" srcId="{C0B8C07D-6859-43B7-9F8D-023CCE189697}" destId="{FBB7E02B-0974-4A40-94AA-C645D5416075}" srcOrd="2" destOrd="0" presId="urn:microsoft.com/office/officeart/2005/8/layout/orgChart1"/>
    <dgm:cxn modelId="{E974AB6C-89E0-469B-AA95-8C57E2D2FC83}" type="presParOf" srcId="{AF630383-18B3-4A4D-9CFC-BDB801467A38}" destId="{0E93036E-DEBB-400B-AB94-0620DB03F781}" srcOrd="2" destOrd="0" presId="urn:microsoft.com/office/officeart/2005/8/layout/orgChart1"/>
    <dgm:cxn modelId="{93661733-7F1D-454B-8CE8-FAE45DB161E5}" type="presParOf" srcId="{AF630383-18B3-4A4D-9CFC-BDB801467A38}" destId="{830423DE-E58D-4EE4-A27E-E355F4CB4FDE}" srcOrd="3" destOrd="0" presId="urn:microsoft.com/office/officeart/2005/8/layout/orgChart1"/>
    <dgm:cxn modelId="{9DEC82BF-A01F-43C4-AD2B-80BB7F9E841C}" type="presParOf" srcId="{830423DE-E58D-4EE4-A27E-E355F4CB4FDE}" destId="{5139D332-E800-40D8-B60E-00450D8655FB}" srcOrd="0" destOrd="0" presId="urn:microsoft.com/office/officeart/2005/8/layout/orgChart1"/>
    <dgm:cxn modelId="{CAB59E9A-0725-4369-9042-03C91401E19A}" type="presParOf" srcId="{5139D332-E800-40D8-B60E-00450D8655FB}" destId="{77CE47AC-A002-429A-A22C-890C7D923816}" srcOrd="0" destOrd="0" presId="urn:microsoft.com/office/officeart/2005/8/layout/orgChart1"/>
    <dgm:cxn modelId="{488409CB-652D-4E89-BA29-D15EA27B19C4}" type="presParOf" srcId="{5139D332-E800-40D8-B60E-00450D8655FB}" destId="{3B5B230D-8651-4751-B899-EBCF2F4E685F}" srcOrd="1" destOrd="0" presId="urn:microsoft.com/office/officeart/2005/8/layout/orgChart1"/>
    <dgm:cxn modelId="{228945BA-DFB4-4677-94B9-895F6CBD3A94}" type="presParOf" srcId="{830423DE-E58D-4EE4-A27E-E355F4CB4FDE}" destId="{1F3D212E-4577-4A2D-B675-02F5BE55CF69}" srcOrd="1" destOrd="0" presId="urn:microsoft.com/office/officeart/2005/8/layout/orgChart1"/>
    <dgm:cxn modelId="{891532C2-9E61-4C32-8075-16CA5F6E0578}" type="presParOf" srcId="{830423DE-E58D-4EE4-A27E-E355F4CB4FDE}" destId="{9C81C7A3-8331-4ADD-9E08-DAA72AAB33DB}" srcOrd="2" destOrd="0" presId="urn:microsoft.com/office/officeart/2005/8/layout/orgChart1"/>
    <dgm:cxn modelId="{2247C914-511D-4397-8FA3-F93EF4DA7D0A}" type="presParOf" srcId="{DEDE0C72-811F-42FD-B0FB-43FAF471B133}" destId="{8CE4F398-2D52-4DD0-AEFA-AAF09107F9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631BB-853D-446D-A7A8-D2128FAAE4F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9FE4B-5103-42FF-8EFD-AA1F78AC8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06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C266C-EAFC-4435-8BB1-6338C292B7D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3162C-407D-4CE2-BF84-CA5FC938B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4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E47A98-9B75-48DE-8A32-69F90E651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9AD-EEEA-49B5-91CE-A129D2790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566D-B5A1-45A7-A64B-A0244A79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21E928-4FAC-409E-B6D7-3C2BABA83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020593-BE50-4BCE-B54B-63B422FF5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9FAA97-0EC0-4DE2-9982-39235531C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17B0-641B-49DA-A3F9-543BCA4C5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8E22-609F-4624-94E2-29B9A1083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6D3-259B-48FE-BB18-386AEEC3CD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B7ED-FFCF-4971-AFA0-AFED723D6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D34-C1CA-43E6-BBA2-4DE2E82B4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F83DA9-E127-49DF-A5F9-DCC0D66BB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A27785-A5C7-47FF-80A2-9ABC93E93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7FD472-B523-4591-A2C5-128F3E602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9969-D374-49C6-9F2F-A6CA8940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A928-78D3-4F4A-B50B-652FAD9C6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8AE57F-43F2-481C-BD93-68970A4C11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D5E76F6-BA5B-4115-864E-6E4D31BA19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553309E-5D4E-4355-9D7A-AF51A6D6F2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CE172B-F58C-4E2D-952F-32488C547E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D70-ED85-46A9-91C3-2DC3F62F5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3F-CAE0-4DD4-B671-FD0344E3BE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DAA6-E354-4B18-920E-FF285E5E9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C24C-397F-4B9A-A1D6-AA984D66C1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4EE6-81A2-484A-90EE-8B75E9968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4B5481-06AC-4F0D-8882-B24F1C4EE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4269D4-9DDE-4421-81F9-DAD6071D61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A49E0C-A181-40ED-8ECD-621C9017EA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BDC56AA-D7E1-4ED4-A022-6AFE761A17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1%80%D0%B8%D1%81%D1%82%D0%B8%D1%8F%D0%BD%D1%81%D1%82%D0%B2%D0%BE" TargetMode="External"/><Relationship Id="rId2" Type="http://schemas.openxmlformats.org/officeDocument/2006/relationships/hyperlink" Target="http://uk.wikipedia.org/wiki/16_%D1%81%D1%82%D0%BE%D0%BB%D1%96%D1%82%D1%82%D1%8F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567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uk.wikipedia.org/wiki/%D0%A1%D0%B5%D1%80%D0%B5%D0%B4%D0%BD%D1%96_%D0%B2%D1%96%D0%BA%D0%B8" TargetMode="External"/><Relationship Id="rId2" Type="http://schemas.openxmlformats.org/officeDocument/2006/relationships/hyperlink" Target="http://upload.wikimedia.org/wikipedia/commons/c/c3/Indulgence3.png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uk.wikipedia.org/wiki/%D0%A5%D1%80%D0%B8%D1%81%D1%82%D0%BE%D1%81" TargetMode="External"/><Relationship Id="rId5" Type="http://schemas.openxmlformats.org/officeDocument/2006/relationships/hyperlink" Target="http://uk.wikipedia.org/wiki/%D0%A7%D0%B8%D1%81%D1%82%D0%B8%D0%BB%D0%B8%D1%89%D0%B5" TargetMode="External"/><Relationship Id="rId4" Type="http://schemas.openxmlformats.org/officeDocument/2006/relationships/hyperlink" Target="http://uk.wikipedia.org/wiki/%D0%93%D1%80%D1%96%D1%8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500330"/>
          </a:xfrm>
        </p:spPr>
        <p:txBody>
          <a:bodyPr/>
          <a:lstStyle/>
          <a:p>
            <a:r>
              <a:rPr lang="uk-UA" dirty="0" smtClean="0"/>
              <a:t>Всесвітня історія 8 клас.</a:t>
            </a:r>
          </a:p>
          <a:p>
            <a:r>
              <a:rPr lang="uk-UA" dirty="0" smtClean="0"/>
              <a:t>Підготувала:</a:t>
            </a:r>
          </a:p>
          <a:p>
            <a:r>
              <a:rPr lang="uk-UA" dirty="0" smtClean="0"/>
              <a:t>Третьякова Ксенія</a:t>
            </a:r>
          </a:p>
          <a:p>
            <a:r>
              <a:rPr lang="uk-UA" dirty="0" smtClean="0"/>
              <a:t>Учениця 8-Б класу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229600" cy="3286148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“ Реформація в </a:t>
            </a:r>
            <a:r>
              <a:rPr lang="uk-UA" dirty="0" err="1" smtClean="0">
                <a:solidFill>
                  <a:srgbClr val="C00000"/>
                </a:solidFill>
              </a:rPr>
              <a:t>Німеччині”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472" y="214290"/>
            <a:ext cx="8385175" cy="1168400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FF0000"/>
                </a:solidFill>
              </a:rPr>
              <a:t>Основні положення вчення </a:t>
            </a:r>
            <a:br>
              <a:rPr lang="uk-UA" sz="3600" dirty="0">
                <a:solidFill>
                  <a:srgbClr val="FF0000"/>
                </a:solidFill>
              </a:rPr>
            </a:br>
            <a:r>
              <a:rPr lang="uk-UA" sz="3600" dirty="0">
                <a:solidFill>
                  <a:srgbClr val="FF0000"/>
                </a:solidFill>
              </a:rPr>
              <a:t>Т. </a:t>
            </a:r>
            <a:r>
              <a:rPr lang="uk-UA" sz="3600" dirty="0" err="1">
                <a:solidFill>
                  <a:srgbClr val="FF0000"/>
                </a:solidFill>
              </a:rPr>
              <a:t>Мюнцера</a:t>
            </a:r>
            <a:r>
              <a:rPr lang="uk-UA" sz="3600" dirty="0">
                <a:solidFill>
                  <a:srgbClr val="FF0000"/>
                </a:solidFill>
              </a:rPr>
              <a:t>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95288" y="1484313"/>
            <a:ext cx="4968875" cy="46116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справжнє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і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живе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одкровення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— </a:t>
            </a: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це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розум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, а не слово Боже: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Царство Боже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 -  </a:t>
            </a: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суспільний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лад без </a:t>
            </a: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багатих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і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бідних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де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панують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рівність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справедливість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братерство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і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свобода. </a:t>
            </a:r>
          </a:p>
          <a:p>
            <a:pPr>
              <a:lnSpc>
                <a:spcPct val="120000"/>
              </a:lnSpc>
            </a:pP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щоб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осягнути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справжню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істину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людина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повинна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розірвати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зі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своєю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гріховною</a:t>
            </a:r>
            <a:r>
              <a:rPr lang="ru-RU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природою,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відчути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в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собі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дух Христа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uk-UA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Т. </a:t>
            </a:r>
            <a:r>
              <a:rPr lang="uk-UA" sz="2000" dirty="0" err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Мюнцер</a:t>
            </a:r>
            <a:r>
              <a:rPr lang="uk-UA" sz="20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зазначав, що Лютер – поганий реформатор, тому що надзвичайно вірує, і мале значення надає діям.</a:t>
            </a:r>
            <a:endParaRPr lang="ru-RU" sz="2000" dirty="0">
              <a:solidFill>
                <a:srgbClr val="FFFF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783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9055" y="3761236"/>
            <a:ext cx="97528" cy="97528"/>
          </a:xfrm>
          <a:noFill/>
          <a:ln/>
        </p:spPr>
      </p:pic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557338"/>
            <a:ext cx="3095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6300788" y="57531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/>
              <a:t>Томас Мюнцер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9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8163" y="306388"/>
          <a:ext cx="7840662" cy="568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089ED-91E8-41EF-B527-7D48FA900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089ED-91E8-41EF-B527-7D48FA900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089ED-91E8-41EF-B527-7D48FA900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089ED-91E8-41EF-B527-7D48FA900680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089ED-91E8-41EF-B527-7D48FA900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08C60-DEE3-4AF2-A68D-D2DB38A66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08C60-DEE3-4AF2-A68D-D2DB38A66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08C60-DEE3-4AF2-A68D-D2DB38A66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08C60-DEE3-4AF2-A68D-D2DB38A6661D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08C60-DEE3-4AF2-A68D-D2DB38A66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AA9A99-0444-42A3-81A9-C72785E51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AA9A99-0444-42A3-81A9-C72785E51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AA9A99-0444-42A3-81A9-C72785E51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AA9A99-0444-42A3-81A9-C72785E51DFC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AA9A99-0444-42A3-81A9-C72785E51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3036E-DEBB-400B-AB94-0620DB03F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3036E-DEBB-400B-AB94-0620DB03F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3036E-DEBB-400B-AB94-0620DB03F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3036E-DEBB-400B-AB94-0620DB03F781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3036E-DEBB-400B-AB94-0620DB03F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CE47AC-A002-429A-A22C-890C7D923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CE47AC-A002-429A-A22C-890C7D923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CE47AC-A002-429A-A22C-890C7D923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CE47AC-A002-429A-A22C-890C7D923816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CE47AC-A002-429A-A22C-890C7D923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1524 – 1525рр. – селянська війна в Німеччині</a:t>
            </a:r>
          </a:p>
        </p:txBody>
      </p:sp>
      <p:sp>
        <p:nvSpPr>
          <p:cNvPr id="46084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457200" y="1524000"/>
            <a:ext cx="482918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>
                <a:solidFill>
                  <a:srgbClr val="FFFF00"/>
                </a:solidFill>
              </a:rPr>
              <a:t>Територія – </a:t>
            </a:r>
            <a:r>
              <a:rPr lang="uk-UA" sz="2800" dirty="0" err="1">
                <a:solidFill>
                  <a:srgbClr val="FFFF00"/>
                </a:solidFill>
              </a:rPr>
              <a:t>Пд.-</a:t>
            </a:r>
            <a:r>
              <a:rPr lang="uk-UA" sz="2800" dirty="0">
                <a:solidFill>
                  <a:srgbClr val="FFFF00"/>
                </a:solidFill>
              </a:rPr>
              <a:t> Зх. й Середня Німеччина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>
                <a:solidFill>
                  <a:srgbClr val="FFFF00"/>
                </a:solidFill>
              </a:rPr>
              <a:t>Лідер – Т. </a:t>
            </a:r>
            <a:r>
              <a:rPr lang="uk-UA" sz="2800" dirty="0" err="1">
                <a:solidFill>
                  <a:srgbClr val="FFFF00"/>
                </a:solidFill>
              </a:rPr>
              <a:t>Мюнцер</a:t>
            </a:r>
            <a:endParaRPr lang="uk-UA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>
                <a:solidFill>
                  <a:srgbClr val="FFFF00"/>
                </a:solidFill>
              </a:rPr>
              <a:t> Програмний документ – “12 </a:t>
            </a:r>
            <a:r>
              <a:rPr lang="uk-UA" sz="2800" dirty="0" err="1">
                <a:solidFill>
                  <a:srgbClr val="FFFF00"/>
                </a:solidFill>
              </a:rPr>
              <a:t>статей”</a:t>
            </a:r>
            <a:endParaRPr lang="uk-UA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>
                <a:solidFill>
                  <a:srgbClr val="FFFF00"/>
                </a:solidFill>
              </a:rPr>
              <a:t>Результат – поразка повстанців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>
                <a:solidFill>
                  <a:srgbClr val="FFFF00"/>
                </a:solidFill>
              </a:rPr>
              <a:t>Причини поразки – погана озброєність, розрізненість  дій, відсутність підтримки 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endParaRPr lang="uk-UA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uk-UA" sz="2400" dirty="0"/>
          </a:p>
          <a:p>
            <a:pPr>
              <a:lnSpc>
                <a:spcPct val="90000"/>
              </a:lnSpc>
            </a:pPr>
            <a:endParaRPr lang="uk-UA" sz="2600" dirty="0"/>
          </a:p>
        </p:txBody>
      </p:sp>
      <p:sp>
        <p:nvSpPr>
          <p:cNvPr id="46086" name="Rectangle 6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/>
              <a:t> </a:t>
            </a:r>
            <a:r>
              <a:rPr lang="uk-UA" sz="2000" dirty="0"/>
              <a:t> </a:t>
            </a:r>
            <a:endParaRPr lang="uk-UA" sz="2400" dirty="0"/>
          </a:p>
        </p:txBody>
      </p:sp>
      <p:pic>
        <p:nvPicPr>
          <p:cNvPr id="46089" name="Picture 9" descr="ВОССТАНИЕ КРЕСТЬЯН ВО ВРЕМЕНА РЕФОРМ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16113"/>
            <a:ext cx="33829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1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uiExpand="1" build="p"/>
      <p:bldP spid="460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uk-UA"/>
              <a:t> 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967288" y="2781300"/>
            <a:ext cx="4176712" cy="15113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uk-UA"/>
              <a:t> </a:t>
            </a: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2771775" y="1989138"/>
            <a:ext cx="3960813" cy="12239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22121E"/>
                </a:solidFill>
              </a:rPr>
              <a:t>Аугсбурзький </a:t>
            </a:r>
          </a:p>
          <a:p>
            <a:pPr algn="ctr"/>
            <a:r>
              <a:rPr lang="uk-UA" b="1">
                <a:solidFill>
                  <a:srgbClr val="22121E"/>
                </a:solidFill>
              </a:rPr>
              <a:t>релігійний мир – </a:t>
            </a:r>
          </a:p>
          <a:p>
            <a:pPr algn="ctr"/>
            <a:r>
              <a:rPr lang="uk-UA" b="1">
                <a:solidFill>
                  <a:srgbClr val="22121E"/>
                </a:solidFill>
              </a:rPr>
              <a:t>1555р.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>
            <a:off x="1403350" y="2565400"/>
            <a:ext cx="13700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1403350" y="2565400"/>
            <a:ext cx="0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1403350" y="3860800"/>
            <a:ext cx="936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2411413" y="3500438"/>
            <a:ext cx="3240087" cy="720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>
                <a:solidFill>
                  <a:srgbClr val="22121E"/>
                </a:solidFill>
              </a:rPr>
              <a:t>Визнано рівноправ'я</a:t>
            </a:r>
          </a:p>
          <a:p>
            <a:pPr algn="ctr"/>
            <a:r>
              <a:rPr lang="uk-UA">
                <a:solidFill>
                  <a:srgbClr val="22121E"/>
                </a:solidFill>
              </a:rPr>
              <a:t> католиків та протестантів</a:t>
            </a:r>
            <a:r>
              <a:rPr lang="uk-UA"/>
              <a:t> </a:t>
            </a: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3922713" y="4221163"/>
            <a:ext cx="1587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2484438" y="4724400"/>
            <a:ext cx="3240087" cy="1152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600" b="1">
                <a:solidFill>
                  <a:srgbClr val="22121E"/>
                </a:solidFill>
              </a:rPr>
              <a:t>Утворились дві групи </a:t>
            </a:r>
          </a:p>
          <a:p>
            <a:pPr algn="ctr"/>
            <a:r>
              <a:rPr lang="uk-UA" sz="1600" b="1">
                <a:solidFill>
                  <a:srgbClr val="22121E"/>
                </a:solidFill>
              </a:rPr>
              <a:t>німецьких князівств – </a:t>
            </a:r>
          </a:p>
          <a:p>
            <a:pPr algn="ctr"/>
            <a:r>
              <a:rPr lang="uk-UA" sz="1600" b="1">
                <a:solidFill>
                  <a:srgbClr val="22121E"/>
                </a:solidFill>
              </a:rPr>
              <a:t>католицькі на півдні країни,</a:t>
            </a:r>
          </a:p>
          <a:p>
            <a:pPr algn="ctr"/>
            <a:r>
              <a:rPr lang="uk-UA" sz="1600" b="1">
                <a:solidFill>
                  <a:srgbClr val="22121E"/>
                </a:solidFill>
              </a:rPr>
              <a:t>протестанські на півночі</a:t>
            </a:r>
            <a:r>
              <a:rPr lang="uk-UA" sz="2000"/>
              <a:t> 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3995738" y="1052513"/>
            <a:ext cx="16557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692275" y="765175"/>
            <a:ext cx="19431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22121E"/>
                </a:solidFill>
              </a:rPr>
              <a:t>католики</a:t>
            </a: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5867400" y="765175"/>
            <a:ext cx="19431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22121E"/>
                </a:solidFill>
              </a:rPr>
              <a:t>протестанти</a:t>
            </a: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787900" y="1052513"/>
            <a:ext cx="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4211638" y="620713"/>
            <a:ext cx="11525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боротьба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5795963" y="5300663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6516688" y="4941888"/>
            <a:ext cx="2232025" cy="86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>
                <a:solidFill>
                  <a:srgbClr val="22121E"/>
                </a:solidFill>
              </a:rPr>
              <a:t>Закріплено </a:t>
            </a:r>
          </a:p>
          <a:p>
            <a:pPr algn="ctr"/>
            <a:r>
              <a:rPr lang="uk-UA">
                <a:solidFill>
                  <a:srgbClr val="22121E"/>
                </a:solidFill>
              </a:rPr>
              <a:t>роздробленість </a:t>
            </a:r>
          </a:p>
          <a:p>
            <a:pPr algn="ctr"/>
            <a:r>
              <a:rPr lang="uk-UA">
                <a:solidFill>
                  <a:srgbClr val="22121E"/>
                </a:solidFill>
              </a:rPr>
              <a:t>Німеччини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2411413" y="5589588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2484438" y="5373688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 animBg="1"/>
      <p:bldP spid="51211" grpId="0" animBg="1"/>
      <p:bldP spid="51212" grpId="0" animBg="1"/>
      <p:bldP spid="51213" grpId="0" animBg="1"/>
      <p:bldP spid="51214" grpId="0" animBg="1"/>
      <p:bldP spid="51215" grpId="0" animBg="1"/>
      <p:bldP spid="51217" grpId="0" animBg="1"/>
      <p:bldP spid="51218" grpId="0" animBg="1"/>
      <p:bldP spid="51219" grpId="0" animBg="1"/>
      <p:bldP spid="51220" grpId="0" animBg="1"/>
      <p:bldP spid="51221" grpId="0" animBg="1"/>
      <p:bldP spid="51222" grpId="0" animBg="1"/>
      <p:bldP spid="51223" grpId="0" animBg="1"/>
      <p:bldP spid="512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857232"/>
            <a:ext cx="7358114" cy="2554545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Дякую за</a:t>
            </a:r>
          </a:p>
          <a:p>
            <a:r>
              <a:rPr lang="uk-UA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   увагу!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256"/>
            <a:ext cx="2000264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8229600" cy="5184775"/>
          </a:xfrm>
        </p:spPr>
        <p:txBody>
          <a:bodyPr/>
          <a:lstStyle/>
          <a:p>
            <a:r>
              <a:rPr lang="ru-RU" sz="3600" b="1" dirty="0" err="1">
                <a:solidFill>
                  <a:srgbClr val="FF0000"/>
                </a:solidFill>
              </a:rPr>
              <a:t>Реформа́ція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 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християнський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церковно-релігійний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духовно-суспільний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політичний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рух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оновлення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країнах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Європи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hlinkClick r:id="rId2" tooltip="16 століття"/>
              </a:rPr>
              <a:t> ХУІ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hlinkClick r:id="rId2" tooltip="16 століття"/>
              </a:rPr>
              <a:t>столітті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спрямований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повернення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до  </a:t>
            </a:r>
          </a:p>
          <a:p>
            <a:pPr>
              <a:buFont typeface="Wingdings" pitchFamily="2" charset="2"/>
              <a:buNone/>
            </a:pP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біблейських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першоджерел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hlinkClick r:id="rId3" tooltip="Християнство"/>
              </a:rPr>
              <a:t>ристиянства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який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набув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форми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релігійної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боротьби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проти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католицької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церкви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папської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влади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sz="half" idx="2"/>
          </p:nvPr>
        </p:nvSpPr>
        <p:spPr>
          <a:xfrm flipV="1">
            <a:off x="9144000" y="1700213"/>
            <a:ext cx="4038600" cy="730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39750" y="4005263"/>
            <a:ext cx="7594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uk-UA">
                <a:solidFill>
                  <a:schemeClr val="tx2"/>
                </a:solidFill>
              </a:rPr>
              <a:t>  </a:t>
            </a:r>
            <a:r>
              <a:rPr lang="uk-UA" sz="2400" b="1" u="sng">
                <a:solidFill>
                  <a:schemeClr val="tx2"/>
                </a:solidFill>
              </a:rPr>
              <a:t> </a:t>
            </a:r>
            <a:endParaRPr lang="uk-UA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412875"/>
            <a:ext cx="8007350" cy="468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500" dirty="0">
                <a:solidFill>
                  <a:srgbClr val="FFFF00"/>
                </a:solidFill>
              </a:rPr>
              <a:t>Німеччина –  складова частина Священної Римської імперії, що являла собою нестійке об'єднання міст, князівств і земель.</a:t>
            </a:r>
          </a:p>
          <a:p>
            <a:pPr>
              <a:lnSpc>
                <a:spcPct val="90000"/>
              </a:lnSpc>
            </a:pPr>
            <a:r>
              <a:rPr lang="uk-UA" sz="2500" dirty="0">
                <a:solidFill>
                  <a:srgbClr val="FFFF00"/>
                </a:solidFill>
              </a:rPr>
              <a:t>На початку ХУІ ст. спостерігається розвиток господарського життя Німеччини, але середньовічний світогляд забороняв торгівлю і підприємництво.</a:t>
            </a:r>
          </a:p>
          <a:p>
            <a:pPr>
              <a:lnSpc>
                <a:spcPct val="90000"/>
              </a:lnSpc>
            </a:pPr>
            <a:r>
              <a:rPr lang="uk-UA" sz="2500" dirty="0">
                <a:solidFill>
                  <a:srgbClr val="FFFF00"/>
                </a:solidFill>
              </a:rPr>
              <a:t>Панувала особиста залежність селян від феодалів.</a:t>
            </a:r>
          </a:p>
          <a:p>
            <a:pPr>
              <a:lnSpc>
                <a:spcPct val="90000"/>
              </a:lnSpc>
            </a:pPr>
            <a:r>
              <a:rPr lang="uk-UA" sz="2500" dirty="0">
                <a:solidFill>
                  <a:srgbClr val="FFFF00"/>
                </a:solidFill>
              </a:rPr>
              <a:t>В свідомості бюргерів витало передчуття наближення кінця світу.</a:t>
            </a:r>
          </a:p>
          <a:p>
            <a:pPr>
              <a:lnSpc>
                <a:spcPct val="90000"/>
              </a:lnSpc>
            </a:pPr>
            <a:r>
              <a:rPr lang="uk-UA" sz="2500" dirty="0">
                <a:solidFill>
                  <a:srgbClr val="FFFF00"/>
                </a:solidFill>
              </a:rPr>
              <a:t>Панівне становище католицької церкви.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66813"/>
          </a:xfrm>
        </p:spPr>
        <p:txBody>
          <a:bodyPr/>
          <a:lstStyle/>
          <a:p>
            <a:r>
              <a:rPr lang="uk-UA" sz="2900" dirty="0">
                <a:solidFill>
                  <a:srgbClr val="0066FF"/>
                </a:solidFill>
              </a:rPr>
              <a:t>            Головним центром Реформації  </a:t>
            </a:r>
            <a:br>
              <a:rPr lang="uk-UA" sz="2900" dirty="0">
                <a:solidFill>
                  <a:srgbClr val="0066FF"/>
                </a:solidFill>
              </a:rPr>
            </a:br>
            <a:r>
              <a:rPr lang="uk-UA" sz="2900" dirty="0">
                <a:solidFill>
                  <a:srgbClr val="0066FF"/>
                </a:solidFill>
              </a:rPr>
              <a:t>                   стала Німеччина                           </a:t>
            </a:r>
            <a:r>
              <a:rPr lang="uk-UA" sz="4000" dirty="0">
                <a:solidFill>
                  <a:srgbClr val="0066FF"/>
                </a:solidFill>
              </a:rPr>
              <a:t> </a:t>
            </a:r>
            <a:endParaRPr lang="ru-RU" sz="40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  <p:bldP spid="768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71525"/>
          </a:xfrm>
        </p:spPr>
        <p:txBody>
          <a:bodyPr/>
          <a:lstStyle/>
          <a:p>
            <a:r>
              <a:rPr lang="uk-UA"/>
              <a:t>           </a:t>
            </a:r>
            <a:r>
              <a:rPr lang="uk-UA" b="1" u="sng" smtClean="0">
                <a:solidFill>
                  <a:srgbClr val="0066FF"/>
                </a:solidFill>
              </a:rPr>
              <a:t>Причини  </a:t>
            </a:r>
            <a:r>
              <a:rPr lang="uk-UA" b="1" u="sng">
                <a:solidFill>
                  <a:srgbClr val="0066FF"/>
                </a:solidFill>
              </a:rPr>
              <a:t>реформації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692275" y="1752600"/>
          <a:ext cx="5832475" cy="43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FF037E-9450-4049-B81A-D5D869C2F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2">
                                            <p:graphicEl>
                                              <a:dgm id="{C7FF037E-9450-4049-B81A-D5D869C2F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95583D-8DA0-43E2-8C80-730C1AB0C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2">
                                            <p:graphicEl>
                                              <a:dgm id="{1F95583D-8DA0-43E2-8C80-730C1AB0C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FCF4A7-7996-4390-8114-D55F30735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2">
                                            <p:graphicEl>
                                              <a:dgm id="{F3FCF4A7-7996-4390-8114-D55F30735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84D66F-0C77-4399-8B8C-F93DAA16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2">
                                            <p:graphicEl>
                                              <a:dgm id="{9284D66F-0C77-4399-8B8C-F93DAA167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B44CAD-CF10-47AC-99C7-BE418B3F0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3000"/>
                                        <p:tgtEl>
                                          <p:spTgt spid="2">
                                            <p:graphicEl>
                                              <a:dgm id="{71B44CAD-CF10-47AC-99C7-BE418B3F0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5214D-192B-4AEE-BDC9-DF04D4C50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2">
                                            <p:graphicEl>
                                              <a:dgm id="{5985214D-192B-4AEE-BDC9-DF04D4C50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Файл:Indulgence3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73238"/>
            <a:ext cx="41767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238250"/>
          </a:xfrm>
        </p:spPr>
        <p:txBody>
          <a:bodyPr/>
          <a:lstStyle/>
          <a:p>
            <a:r>
              <a:rPr lang="uk-UA" sz="2800" b="0">
                <a:solidFill>
                  <a:srgbClr val="FF0000"/>
                </a:solidFill>
              </a:rPr>
              <a:t>Індульгенція</a:t>
            </a:r>
            <a:r>
              <a:rPr lang="uk-UA" sz="2800">
                <a:solidFill>
                  <a:srgbClr val="FF0000"/>
                </a:solidFill>
              </a:rPr>
              <a:t> – документ про повне або часткове відпущення гріхів, який  продає церква віруючому.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003800" y="1905000"/>
            <a:ext cx="384175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900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Індульгенції базуються на віруванні в те, що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hlinkClick r:id="rId4" tooltip="Гріх"/>
              </a:rPr>
              <a:t>гріх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, хоча прощений, повинен тим не менш мати кару на землі або в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hlinkClick r:id="rId5" tooltip="Чистилище"/>
              </a:rPr>
              <a:t>чистилищі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. Церква може відпустити ці кари завдяки заслугам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hlinkClick r:id="rId6" tooltip="Христос"/>
              </a:rPr>
              <a:t>Христа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та святих.</a:t>
            </a:r>
          </a:p>
          <a:p>
            <a:pPr>
              <a:lnSpc>
                <a:spcPct val="80000"/>
              </a:lnSpc>
            </a:pPr>
            <a:r>
              <a:rPr lang="uk-UA" sz="1800" dirty="0" err="1">
                <a:solidFill>
                  <a:schemeClr val="tx2">
                    <a:lumMod val="75000"/>
                  </a:schemeClr>
                </a:solidFill>
              </a:rPr>
              <a:t>Практикування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індульгенцій повстало в ранній церкві, коли сповідникам і тим, хто зазнавали мучеництва, дозволялося заступатися за </a:t>
            </a:r>
            <a:r>
              <a:rPr lang="uk-UA" sz="1800" dirty="0" err="1">
                <a:solidFill>
                  <a:schemeClr val="tx2">
                    <a:lumMod val="75000"/>
                  </a:schemeClr>
                </a:solidFill>
              </a:rPr>
              <a:t>покаяльників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. У часи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hlinkClick r:id="rId7" tooltip="Середні віки"/>
              </a:rPr>
              <a:t>пізніх середніх віків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, індульгенції стали виражатися грошовою вартістю, що провадило до широкого зловживання  .</a:t>
            </a:r>
          </a:p>
          <a:p>
            <a:pPr>
              <a:lnSpc>
                <a:spcPct val="80000"/>
              </a:lnSpc>
            </a:pP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Їх продаж заборонено в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hlinkClick r:id="rId8" tooltip="1567"/>
              </a:rPr>
              <a:t>1567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</a:rPr>
              <a:t> році. </a:t>
            </a:r>
            <a:endParaRPr lang="uk-UA" sz="1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1800" dirty="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166813" y="6400800"/>
            <a:ext cx="281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Зображення індульгенції</a:t>
            </a:r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6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6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6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36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Хто ж започаткував Реформацію?</a:t>
            </a:r>
          </a:p>
        </p:txBody>
      </p:sp>
      <p:sp>
        <p:nvSpPr>
          <p:cNvPr id="717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Людиною, що виступила проти католицької церкви став  німецький священик  Мартін Лютер. 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“Я не приймаю влади пап і церковного собору, тому, що вони  суперечать один одному, моя совість в полоні лише у слова </a:t>
            </a:r>
            <a:r>
              <a:rPr lang="uk-UA" sz="2400" dirty="0" err="1">
                <a:solidFill>
                  <a:schemeClr val="tx2">
                    <a:lumMod val="75000"/>
                  </a:schemeClr>
                </a:solidFill>
              </a:rPr>
              <a:t>Божого”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                     </a:t>
            </a:r>
            <a:r>
              <a:rPr lang="uk-UA" sz="2400" dirty="0"/>
              <a:t>            </a:t>
            </a:r>
            <a:r>
              <a:rPr lang="uk-UA" sz="1600" i="1" dirty="0"/>
              <a:t>із виступу на сеймі у </a:t>
            </a:r>
            <a:r>
              <a:rPr lang="uk-UA" sz="1600" i="1" dirty="0" err="1"/>
              <a:t>Вормсі</a:t>
            </a:r>
            <a:r>
              <a:rPr lang="uk-UA" sz="1600" i="1" dirty="0"/>
              <a:t>, 1521р.</a:t>
            </a:r>
          </a:p>
        </p:txBody>
      </p:sp>
      <p:pic>
        <p:nvPicPr>
          <p:cNvPr id="717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1905000"/>
            <a:ext cx="4105275" cy="4619625"/>
          </a:xfrm>
          <a:noFill/>
          <a:ln w="63500" cmpd="thickThin">
            <a:solidFill>
              <a:srgbClr val="000000"/>
            </a:solidFill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312863"/>
          </a:xfrm>
        </p:spPr>
        <p:txBody>
          <a:bodyPr/>
          <a:lstStyle/>
          <a:p>
            <a:r>
              <a:rPr lang="uk-UA" sz="3600" dirty="0">
                <a:solidFill>
                  <a:srgbClr val="FF0000"/>
                </a:solidFill>
              </a:rPr>
              <a:t>“95” тез – документ М. Лютера, що започаткував Реформацію.</a:t>
            </a:r>
          </a:p>
        </p:txBody>
      </p:sp>
      <p:sp>
        <p:nvSpPr>
          <p:cNvPr id="37894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7475" cy="46196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u="sng" dirty="0">
                <a:solidFill>
                  <a:srgbClr val="FFC000"/>
                </a:solidFill>
              </a:rPr>
              <a:t>Основні положення</a:t>
            </a:r>
            <a:r>
              <a:rPr lang="uk-UA" sz="2800" dirty="0">
                <a:solidFill>
                  <a:srgbClr val="FFC000"/>
                </a:solidFill>
              </a:rPr>
              <a:t>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000" dirty="0">
                <a:solidFill>
                  <a:srgbClr val="FFFF00"/>
                </a:solidFill>
              </a:rPr>
              <a:t>Людина спасається лише своєю вірою;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000" dirty="0">
                <a:solidFill>
                  <a:srgbClr val="FFFF00"/>
                </a:solidFill>
              </a:rPr>
              <a:t>Спасіння можна досягти лише Божою милістю і воно не залежить від якихось </a:t>
            </a:r>
            <a:r>
              <a:rPr lang="uk-UA" sz="2000" dirty="0" err="1">
                <a:solidFill>
                  <a:srgbClr val="FFFF00"/>
                </a:solidFill>
              </a:rPr>
              <a:t>“заслуг”</a:t>
            </a:r>
            <a:r>
              <a:rPr lang="uk-UA" sz="2000" dirty="0">
                <a:solidFill>
                  <a:srgbClr val="FFFF00"/>
                </a:solidFill>
              </a:rPr>
              <a:t>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000" dirty="0">
                <a:solidFill>
                  <a:srgbClr val="FFFF00"/>
                </a:solidFill>
              </a:rPr>
              <a:t>Єдиним авторитетом у справах віри є Священне Писання, Боже слово.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000" dirty="0">
                <a:solidFill>
                  <a:srgbClr val="FFFF00"/>
                </a:solidFill>
              </a:rPr>
              <a:t>Вимога самостійності німецької церкви;</a:t>
            </a:r>
          </a:p>
          <a:p>
            <a:pPr>
              <a:lnSpc>
                <a:spcPct val="90000"/>
              </a:lnSpc>
              <a:buFontTx/>
              <a:buNone/>
            </a:pPr>
            <a:endParaRPr lang="uk-UA" sz="2000" dirty="0"/>
          </a:p>
        </p:txBody>
      </p:sp>
      <p:pic>
        <p:nvPicPr>
          <p:cNvPr id="3789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916113"/>
            <a:ext cx="4105275" cy="4608512"/>
          </a:xfrm>
          <a:noFill/>
          <a:ln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>
            <a:lum bright="16000" contrast="-22000"/>
          </a:blip>
          <a:srcRect/>
          <a:stretch>
            <a:fillRect/>
          </a:stretch>
        </p:blipFill>
        <p:spPr bwMode="auto">
          <a:xfrm>
            <a:off x="684213" y="1628775"/>
            <a:ext cx="3671887" cy="43926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39750" y="214290"/>
            <a:ext cx="8147050" cy="1203348"/>
          </a:xfrm>
        </p:spPr>
        <p:txBody>
          <a:bodyPr>
            <a:normAutofit fontScale="90000"/>
          </a:bodyPr>
          <a:lstStyle/>
          <a:p>
            <a:r>
              <a:rPr lang="uk-UA" sz="1600" b="0" dirty="0"/>
              <a:t/>
            </a:r>
            <a:br>
              <a:rPr lang="uk-UA" sz="1600" b="0" dirty="0"/>
            </a:br>
            <a:r>
              <a:rPr lang="uk-UA" sz="1600" b="0" dirty="0" smtClean="0"/>
              <a:t/>
            </a:r>
            <a:br>
              <a:rPr lang="uk-UA" sz="1600" b="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2200" b="0" dirty="0" smtClean="0">
                <a:solidFill>
                  <a:srgbClr val="FF0000"/>
                </a:solidFill>
              </a:rPr>
              <a:t>Папа </a:t>
            </a:r>
            <a:r>
              <a:rPr lang="uk-UA" sz="2200" b="0" dirty="0">
                <a:solidFill>
                  <a:srgbClr val="FF0000"/>
                </a:solidFill>
              </a:rPr>
              <a:t>оголосив вчення Лютера єрессю, а самого Лютера -  Антихристом.</a:t>
            </a:r>
            <a:br>
              <a:rPr lang="uk-UA" sz="2200" b="0" dirty="0">
                <a:solidFill>
                  <a:srgbClr val="FF0000"/>
                </a:solidFill>
              </a:rPr>
            </a:br>
            <a:r>
              <a:rPr lang="uk-UA" sz="2200" b="0" dirty="0">
                <a:solidFill>
                  <a:srgbClr val="FF0000"/>
                </a:solidFill>
              </a:rPr>
              <a:t>Церква знищувала книги Лютера</a:t>
            </a:r>
            <a:r>
              <a:rPr lang="uk-UA" sz="2200" b="0" dirty="0"/>
              <a:t/>
            </a:r>
            <a:br>
              <a:rPr lang="uk-UA" sz="2200" b="0" dirty="0"/>
            </a:br>
            <a:r>
              <a:rPr lang="uk-UA" sz="2200" dirty="0"/>
              <a:t>  </a:t>
            </a:r>
          </a:p>
        </p:txBody>
      </p:sp>
      <p:sp>
        <p:nvSpPr>
          <p:cNvPr id="9225" name="Rectangle 9"/>
          <p:cNvSpPr>
            <a:spLocks noGrp="1" noRot="1" noChangeArrowheads="1"/>
          </p:cNvSpPr>
          <p:nvPr>
            <p:ph sz="half" idx="1"/>
          </p:nvPr>
        </p:nvSpPr>
        <p:spPr>
          <a:xfrm>
            <a:off x="468313" y="1484313"/>
            <a:ext cx="4402137" cy="4933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uk-UA" b="1"/>
          </a:p>
          <a:p>
            <a:endParaRPr lang="uk-UA" b="1"/>
          </a:p>
        </p:txBody>
      </p:sp>
      <p:pic>
        <p:nvPicPr>
          <p:cNvPr id="922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628775"/>
            <a:ext cx="3816350" cy="4392613"/>
          </a:xfrm>
          <a:noFill/>
          <a:ln/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219700" y="609282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/>
              <a:t>Папа Лев Х</a:t>
            </a:r>
            <a:endParaRPr lang="ru-RU" sz="200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619250" y="61849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>
                <a:solidFill>
                  <a:srgbClr val="22121E"/>
                </a:solidFill>
              </a:rPr>
              <a:t>Герб Лева Х</a:t>
            </a:r>
            <a:endParaRPr lang="ru-RU">
              <a:solidFill>
                <a:srgbClr val="22121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1" name="Picture 5" descr="200px-Emperor_charles_v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268413"/>
            <a:ext cx="4248150" cy="5038725"/>
          </a:xfrm>
          <a:noFill/>
          <a:ln/>
        </p:spPr>
      </p:pic>
      <p:sp>
        <p:nvSpPr>
          <p:cNvPr id="15258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00034" y="285728"/>
            <a:ext cx="8385175" cy="9525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FFFF00"/>
                </a:solidFill>
              </a:rPr>
              <a:t>1521р. - Карл </a:t>
            </a:r>
            <a:r>
              <a:rPr lang="uk-UA" sz="3200" dirty="0">
                <a:solidFill>
                  <a:srgbClr val="FFFF00"/>
                </a:solidFill>
              </a:rPr>
              <a:t>5</a:t>
            </a:r>
            <a:r>
              <a:rPr lang="uk-UA" sz="3200" dirty="0" smtClean="0">
                <a:solidFill>
                  <a:srgbClr val="FFFF00"/>
                </a:solidFill>
              </a:rPr>
              <a:t> </a:t>
            </a:r>
            <a:r>
              <a:rPr lang="uk-UA" sz="3200" dirty="0">
                <a:solidFill>
                  <a:srgbClr val="FFFF00"/>
                </a:solidFill>
              </a:rPr>
              <a:t>оголосив Лютера поза законом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468313" y="6165850"/>
            <a:ext cx="453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400"/>
              <a:t>Німецький імператор Карл У ( 1519 – 1556рр.)</a:t>
            </a:r>
            <a:endParaRPr lang="ru-RU" sz="1400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6156325" y="2462213"/>
            <a:ext cx="237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525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3663" y="1773238"/>
            <a:ext cx="3519487" cy="3960812"/>
          </a:xfrm>
          <a:prstGeom prst="rect">
            <a:avLst/>
          </a:prstGeom>
          <a:noFill/>
          <a:ln w="6350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1622</TotalTime>
  <Words>561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Wingdings</vt:lpstr>
      <vt:lpstr>Arial Black</vt:lpstr>
      <vt:lpstr>Times New Roman</vt:lpstr>
      <vt:lpstr>Tahoma</vt:lpstr>
      <vt:lpstr>Бумажная</vt:lpstr>
      <vt:lpstr>1_Бумажная</vt:lpstr>
      <vt:lpstr> “ Реформація в Німеччині” </vt:lpstr>
      <vt:lpstr> </vt:lpstr>
      <vt:lpstr>            Головним центром Реформації                      стала Німеччина                            </vt:lpstr>
      <vt:lpstr>           Причини  реформації</vt:lpstr>
      <vt:lpstr>Індульгенція – документ про повне або часткове відпущення гріхів, який  продає церква віруючому.</vt:lpstr>
      <vt:lpstr>Хто ж започаткував Реформацію?</vt:lpstr>
      <vt:lpstr>“95” тез – документ М. Лютера, що започаткував Реформацію.</vt:lpstr>
      <vt:lpstr>         Папа оголосив вчення Лютера єрессю, а самого Лютера -  Антихристом. Церква знищувала книги Лютера   </vt:lpstr>
      <vt:lpstr>1521р. - Карл 5 оголосив Лютера поза законом</vt:lpstr>
      <vt:lpstr>Основні положення вчення  Т. Мюнцера:</vt:lpstr>
      <vt:lpstr>Презентация PowerPoint</vt:lpstr>
      <vt:lpstr>1524 – 1525рр. – селянська війна в Німеччині</vt:lpstr>
      <vt:lpstr> </vt:lpstr>
      <vt:lpstr>Презентация PowerPoint</vt:lpstr>
    </vt:vector>
  </TitlesOfParts>
  <Company>Ukr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Реформація</dc:title>
  <dc:creator>TOP</dc:creator>
  <cp:lastModifiedBy>KS</cp:lastModifiedBy>
  <cp:revision>64</cp:revision>
  <dcterms:created xsi:type="dcterms:W3CDTF">2007-08-09T16:20:00Z</dcterms:created>
  <dcterms:modified xsi:type="dcterms:W3CDTF">2014-10-13T19:16:59Z</dcterms:modified>
</cp:coreProperties>
</file>