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EFC"/>
    <a:srgbClr val="C9AA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B4610-2FC5-4740-BDBE-DDBF16E7883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0840-7614-4CB2-A7FA-60B95D685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0840-7614-4CB2-A7FA-60B95D685D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0840-7614-4CB2-A7FA-60B95D685D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0804-6370-4A8E-AAF9-FCE3787FF989}" type="datetimeFigureOut">
              <a:rPr lang="ru-RU" smtClean="0"/>
              <a:pPr/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A132-3245-413E-A266-A1B07370E9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rtolom%C3%A9_Esteban_Perez_Murillo_012.jp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72;&#1076;&#1084;&#1080;&#1085;\Downloads\Ispania.wm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</a:rPr>
              <a:t>Золоте стол</a:t>
            </a:r>
            <a:r>
              <a:rPr lang="uk-UA" sz="6000" b="1" dirty="0" smtClean="0">
                <a:ln/>
                <a:solidFill>
                  <a:schemeClr val="accent3"/>
                </a:solidFill>
              </a:rPr>
              <a:t>іття Іспанії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2" descr="http://www.oldcity.ru/pictures/sp-mo/big/spain_madri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F8E8A"/>
              </a:clrFrom>
              <a:clrTo>
                <a:srgbClr val="CF8E8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9742"/>
            <a:ext cx="5292080" cy="406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28184" y="4581128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Роботу виконала:</a:t>
            </a:r>
          </a:p>
          <a:p>
            <a:r>
              <a:rPr lang="uk-UA" b="1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Фурдиш Вероніка, </a:t>
            </a:r>
          </a:p>
          <a:p>
            <a:r>
              <a:rPr lang="uk-UA" b="1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учениця 10 – А класу</a:t>
            </a:r>
          </a:p>
          <a:p>
            <a:r>
              <a:rPr lang="uk-UA" b="1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Миколаївської гімназії №4</a:t>
            </a:r>
          </a:p>
          <a:p>
            <a:r>
              <a:rPr lang="uk-UA" b="1" i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Вчитель: Гурська Ірина Анатоліївна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«Театр»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47664" y="1052736"/>
            <a:ext cx="6804248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</a:rPr>
              <a:t>Вже в 1560-1570-і роки в іспанських містах виникають стаціонарні театри - так звані «коррали», для спорудження яких використовувалися невеликі замкнуті чотирикутні площі або двори, з однією з сторін яких зводився сценічний поміст, а балкони навколишніх будинків використовувалися для розміщення глядачів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operagrand.ru/images/stories/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42798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moscow-goldinfo.ru/wp-content/uploads/2011/10/og36_50_Page_1_Image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3317685"/>
            <a:ext cx="4716016" cy="354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260648"/>
            <a:ext cx="7498080" cy="591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Послідовниками Лопе є всі найбільші іспанські драматурги епохи бароко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Тірсо де Моліна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Луїс Велес де Гевара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Хуан Руїс де Аларкон</a:t>
            </a:r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Гильен де Кастро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Picture 4" descr="http://upload.wikimedia.org/wikipedia/commons/thumb/0/0c/Ladr%C3%B3n_de_Guevara1.jpg/280px-Ladr%C3%B3n_de_Gueva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300928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t3.gstatic.com/images?q=tbn:ANd9GcSuGQEWqu1ForKjHthwJzf_vFDaXDJDLx_oE8Its8DH1rCYH6L6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9377"/>
            <a:ext cx="2555776" cy="327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bukvaved.net/uploads/posts/2011-06/1307445542_karpov_v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321147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Живопис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24744"/>
            <a:ext cx="4067944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Герой іспанського мистецтва "золотого століття" — реальна і героїчна людина. Сюжети, яким надавали перевагу, — дива і мучеництва, передаванні з жорстокими, іноді відразливими натуралістичними деталями, хоча персонажі цих ситуацій демонструють перемогу їх духу над будь-якими фізичними муками.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upload.wikimedia.org/wikipedia/commons/thumb/3/30/Bartolom%C3%A9_Esteban_Perez_Murillo_012.jpg/300px-Bartolom%C3%A9_Esteban_Perez_Murillo_01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42484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6016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Мурильо “Мальчик с собакой”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Видатні художники періоду 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розквіту Іспанського живопису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uploads5.wikipaintings.org/images/el-greco/portrait-of-a-m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10445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Ель Греко</a:t>
            </a:r>
            <a:endParaRPr lang="ru-RU" dirty="0"/>
          </a:p>
        </p:txBody>
      </p:sp>
      <p:pic>
        <p:nvPicPr>
          <p:cNvPr id="8" name="Содержимое 5" descr="http://img0.liveinternet.ru/images/attach/c/2/69/122/69122445_JosG_Ribera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595" y="1484784"/>
            <a:ext cx="4031405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12160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Хосе де Рибера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70294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«Наука в Іспанії»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Наука в Іспанії має досить довгу і своєрідну історію.</a:t>
            </a: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Розквіт іспанської науки був пов'язаний з періодом Великих географічних відкриттів. Але слабкість фінансово-економічного апарату країни не дозволила довго зберігати пальму першості. З другої половини ХVI століття починається занепад науково-технологічного прогресу країни, що сполучається з засиллям теологічних ідей.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 descr="http://www.sunhome.ru/UsersGallery/Cards/117/2664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123728" cy="21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usiter.com/uploads/20101220/proizvodstvo_biologij_nauka_5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16832"/>
            <a:ext cx="33027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loveopiym.ru/files/uploads/loveopiym.ru/2013-02/6c51_5-umopomrachitelnyh-veschey-kotorye-nauchilas-delat-nau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16832"/>
            <a:ext cx="2826314" cy="226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«Музична культура Іспанії»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1447800"/>
            <a:ext cx="832212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Іспанська музика має довгу і яскраву історію, надавши великий вплив із музикою у загниваючій західній культурі . Традиційно музика Іспанії - це фламенко і акустична гітара. Іспанія зіграла досить важливу роль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в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історії класичної музики від композиторів епохи Ренесансу, як-от Томас Луїс де Вікторія.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2.bp.blogspot.com/-10FtTi1_pho/TcfinogTqRI/AAAAAAAAAgw/iiSptQt1vsI/s1600/0016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christpoesy.at.ua/foto2/muzika_grae-pisn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989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Фламенко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601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Фламенко - традиційна народна музика. Вона проявляється у трьох формах: пісня</a:t>
            </a:r>
            <a:r>
              <a:rPr lang="uk-UA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,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танець і гітара. Основними міста</a:t>
            </a:r>
            <a:r>
              <a:rPr lang="uk-UA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ми де будо поширенно 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фламенко стали Кадіс</a:t>
            </a:r>
            <a:r>
              <a:rPr lang="uk-UA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і Триана. Напрям фламенко виник</a:t>
            </a:r>
            <a:r>
              <a:rPr lang="ru-RU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у 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нижчих шарах андалузького суспільства до основі традиційної народної поезії. Зазвичай, основну частину андалузької бідноти становили цигани, тому </a:t>
            </a:r>
            <a:r>
              <a:rPr lang="ru-RU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вони й 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стали основним</a:t>
            </a:r>
            <a:r>
              <a:rPr lang="ru-RU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и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носіє</a:t>
            </a:r>
            <a:r>
              <a:rPr lang="ru-RU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ями</a:t>
            </a:r>
            <a:r>
              <a:rPr lang="ug-CN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стилю фламенко</a:t>
            </a:r>
            <a:r>
              <a:rPr lang="ru-RU" sz="200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endParaRPr lang="ug-CN" sz="2000" noProof="1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4" descr="http://i1.imageban.ru/out/2012/06/19/8f5ba436da406cc4a325e666340f71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3131840" cy="312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teeandcake.ru/events/ritmy_andalu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5744"/>
            <a:ext cx="3275856" cy="328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Висновок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www.intergid.ru/modules/tourism/photogallery/country/24/spain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7043"/>
            <a:ext cx="3923928" cy="294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intergid.ru/modules/tourism/photogallery/country/24/spain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6"/>
            <a:ext cx="3995936" cy="299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908720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</a:rPr>
              <a:t>XVI ст. і  перша половина XVII століття мали для  Іспанського Королівства дуже велику значимість. Оскільки саме у цей час почалося розвиватися іспанська культура :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</a:rPr>
              <a:t>література,живопис,музичне мистецтво та інші культурні галузі. На мою думку Іспанія це країна мистецтв та чудес. Не можливо не любити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</a:rPr>
              <a:t>цю країну. Там живуть люди які пишаються своєю країною,її культурною                                                                                           спадщиною.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4" cstate="print">
            <a:lum contrast="-40000"/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pic>
        <p:nvPicPr>
          <p:cNvPr id="6" name="~PP1131.WAV">
            <a:hlinkClick r:id="" action="ppaction://media"/>
          </p:cNvPr>
          <p:cNvPicPr>
            <a:picLocks noRot="1" noChangeAspect="1"/>
          </p:cNvPicPr>
          <p:nvPr>
            <a:wavAudioFile r:embed="rId1" name="~PP113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8" name="Ispani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619672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Вступ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339752" y="404664"/>
            <a:ext cx="662473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://plaske.travel/upload/%D0%98%D1%81%D0%BF%D0%B0%D0%BD%D0%B8%D1%8F/madrid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236256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sotc204-publicdocuments.itsa.wikispaces.net/file/view/Barcelona.jpg/284318644/Barcelo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41776"/>
            <a:ext cx="297475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orangesmile.com/common/img_final_large/barcelona_sightsee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915816" y="1844824"/>
            <a:ext cx="6030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Чи було вгазалі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Золоте століття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Іспанської культури, чи це випадковість?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Іспанія дуже цікава країна.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Є дуже багато фактів що можуть  вас здивувати.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Наприклад, в 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Іспанії прокидаються о 5 годині ранку. В цей час вже відкриті кафе, де  іспанці п'ють ранкову каву. Дивною особливістю можна назвати той факт,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найкращі бари і кафе знаходяться там, де найбільше сміття.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Саме так в Іспанії вимірюють рейтинг найцікавіших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закладів.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933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 науково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дослідницької 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роботи: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70856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Розкрити тему «Золотого століття Іспанії».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ти інформацію що до живопису,театру,науки,драми,літератури.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Визначити головних творців мистецтва XVI і першої половини XVII століття.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Дослідити питання  мистецтва Іспанії взагалі.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Під  час роботи  я опрацьовувала дуже багато різних джерел інформації. Працювала з Інтернетом,вивчала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документи, користувалася посібниками та енциклопедіями, консультувалася зі спеціалістами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Я думаю що моя робота буде цікавою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всім.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3555" name="Picture 3" descr="http://anntur.ru/uploads/image/isp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http://prudovoe.com/wp-content/uploads/2012/03/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310650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http://ultraviolet.by/files/country/spain/1210519457_8a0708a892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086" y="2708920"/>
            <a:ext cx="3041914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«Загальна характеристика Іспанії»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96752"/>
            <a:ext cx="5544616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Іспанія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 — держава на південному заході Європи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Столиця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: Мадрид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Офіційна мова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іспанська мова.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Державний устрій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 Конституційна монархія.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Площа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504 645  км</a:t>
            </a:r>
            <a:r>
              <a:rPr kumimoji="0" lang="uk-UA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Населення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45 200 737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Валюта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Євро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Державне свято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12 жовтня – День іспанської нації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www.santour.ru/Spain/images/hotels/petnteromano/petnteroma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434" y="0"/>
            <a:ext cx="321356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ispanus.ru/image/madrid_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060847"/>
            <a:ext cx="3203848" cy="258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rusiber.ru/img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485" y="4509120"/>
            <a:ext cx="325351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lyceum141.edu.kh.ua/files2/images/map%20spain.png?size=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1657" y="2852936"/>
            <a:ext cx="4783416" cy="394879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4211960" y="3068960"/>
            <a:ext cx="792088" cy="1656184"/>
          </a:xfrm>
          <a:prstGeom prst="straightConnector1">
            <a:avLst/>
          </a:prstGeom>
          <a:ln w="666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3356992"/>
            <a:ext cx="504056" cy="1080120"/>
          </a:xfrm>
          <a:prstGeom prst="straightConnector1">
            <a:avLst/>
          </a:prstGeom>
          <a:ln w="666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251520" y="260648"/>
            <a:ext cx="3657600" cy="585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Державний прапор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складається з червоної, жовтої і червоної горизонтальних смуг з гербом посередині.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292080" y="260648"/>
            <a:ext cx="3657600" cy="57107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Герб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являє собою складну </a:t>
            </a: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багаточастинну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конструкцію, яка включає герби земель, що належали Короні.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File:Flag of Spain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6085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ile:Escudo de España (mazonado).sv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56992"/>
            <a:ext cx="3751793" cy="29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«Золоте століття  Іспанії – як найбільший культурний підйом»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1484784"/>
            <a:ext cx="7272808" cy="51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П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рипав цей підйом</a:t>
            </a:r>
            <a:r>
              <a:rPr kumimoji="0" lang="uk-UA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на XVI і на першу половину XVII століття.  Іспанське держава утворилася в кінці XV століття шляхом династичного шлюбу католицьких </a:t>
            </a:r>
            <a:r>
              <a:rPr kumimoji="0" lang="uk-UA" sz="2200" b="0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величностей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Кастилії і Арагона. В епоху Великих географічних відкриттів складається колоніальна імперія Іспанських Габсбургів, в якій, за відомою приказкою того часу, ніколи не заходило сонце</a:t>
            </a:r>
            <a:r>
              <a:rPr lang="uk-UA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Іспанська і португальська корона з'єдналися в династичної унії, до складу Іспанії увійшли найбагатші землі Європи - Бургундські Нідерланди.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476672"/>
            <a:ext cx="7890080" cy="598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Політико-економічний підйом привів до того, що в період Контрреформації Іспанія виявилася в ролі культурного флагмана всієї католицької Європи, залишивши після себе цілий ряд видатних культурних звершень: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Саламанкська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школа сформулювала теорії паритету </a:t>
            </a:r>
            <a:r>
              <a:rPr lang="uk-UA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купівельної спроможності та вільного ринку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uk-UA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uk-UA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романи «Дон Кіхот»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і «</a:t>
            </a: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Ласарільо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з </a:t>
            </a:r>
            <a:r>
              <a:rPr kumimoji="0" lang="uk-UA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Тормеса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»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формування жанру шахрайського роману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«Період золотого розквіту у іспанській літературі »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tour-firm.ru/photos/10/277_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38989"/>
            <a:ext cx="4692015" cy="351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У «золоте» століття творили М. де Сервантес, Лопе де Вега, Тірсо де Моліна, Педро Кальдерон. Література золотого століття відзначена кардинальними жанровими новаціями у сфері прози і драматургії, істотними змінами поетичної мови.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4" descr="http://www.spain-ht.ru/include/image.inc.php?img=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89040"/>
            <a:ext cx="383619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757</Words>
  <Application>Microsoft Office PowerPoint</Application>
  <PresentationFormat>Экран (4:3)</PresentationFormat>
  <Paragraphs>79</Paragraphs>
  <Slides>17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55</cp:revision>
  <dcterms:created xsi:type="dcterms:W3CDTF">2013-04-06T06:03:44Z</dcterms:created>
  <dcterms:modified xsi:type="dcterms:W3CDTF">2013-10-30T07:59:07Z</dcterms:modified>
</cp:coreProperties>
</file>