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70DDC4-1EBB-436E-9B27-ABE416D42F86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134782-2FF2-4898-BB3C-52DCB76493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1785926"/>
            <a:ext cx="6100778" cy="1829761"/>
          </a:xfrm>
        </p:spPr>
        <p:txBody>
          <a:bodyPr>
            <a:normAutofit/>
          </a:bodyPr>
          <a:lstStyle/>
          <a:p>
            <a:r>
              <a:rPr lang="ru-RU" dirty="0" err="1" smtClean="0"/>
              <a:t>Опозиц</a:t>
            </a:r>
            <a:r>
              <a:rPr lang="uk-UA" dirty="0" err="1" smtClean="0"/>
              <a:t>ійний</a:t>
            </a:r>
            <a:r>
              <a:rPr lang="uk-UA" dirty="0" smtClean="0"/>
              <a:t> рух.                                Дисиденти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00826" y="3643314"/>
            <a:ext cx="1957374" cy="1199704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-UA" dirty="0" smtClean="0"/>
              <a:t>Виконала:</a:t>
            </a:r>
          </a:p>
          <a:p>
            <a:pPr algn="l"/>
            <a:r>
              <a:rPr lang="uk-UA" dirty="0" smtClean="0"/>
              <a:t>учениця 11-а класу</a:t>
            </a:r>
          </a:p>
          <a:p>
            <a:pPr algn="l"/>
            <a:r>
              <a:rPr lang="uk-UA" dirty="0" smtClean="0"/>
              <a:t>КЗО ДСЗШ №147</a:t>
            </a:r>
          </a:p>
          <a:p>
            <a:pPr algn="l"/>
            <a:r>
              <a:rPr lang="uk-UA" dirty="0" smtClean="0"/>
              <a:t>ім. В Чорновола</a:t>
            </a:r>
          </a:p>
          <a:p>
            <a:pPr algn="l"/>
            <a:r>
              <a:rPr lang="uk-UA" dirty="0" smtClean="0"/>
              <a:t>Іващенко Ірина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       </a:t>
            </a:r>
            <a:r>
              <a:rPr lang="ru-RU" dirty="0" err="1" smtClean="0"/>
              <a:t>В'ячеслав</a:t>
            </a:r>
            <a:r>
              <a:rPr lang="ru-RU" dirty="0" smtClean="0"/>
              <a:t> </a:t>
            </a:r>
            <a:r>
              <a:rPr lang="ru-RU" dirty="0" err="1" smtClean="0"/>
              <a:t>Чорновіл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1026" name="Picture 2" descr="http://versii.if.ua/wp-content/uploads/2013/08/site_44155_22_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28736"/>
            <a:ext cx="5929354" cy="4447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 smtClean="0"/>
              <a:t>Політичний</a:t>
            </a:r>
            <a:r>
              <a:rPr lang="ru-RU" dirty="0" smtClean="0"/>
              <a:t> та </a:t>
            </a:r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 smtClean="0"/>
              <a:t>діяч</a:t>
            </a:r>
            <a:r>
              <a:rPr lang="ru-RU" dirty="0" smtClean="0"/>
              <a:t>, </a:t>
            </a:r>
            <a:r>
              <a:rPr lang="ru-RU" dirty="0" err="1" smtClean="0"/>
              <a:t>співзасновник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Гельсінської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 </a:t>
            </a:r>
            <a:r>
              <a:rPr lang="ru-RU" dirty="0" err="1" smtClean="0"/>
              <a:t>Народився</a:t>
            </a:r>
            <a:r>
              <a:rPr lang="ru-RU" dirty="0" smtClean="0"/>
              <a:t> на </a:t>
            </a:r>
            <a:r>
              <a:rPr lang="ru-RU" dirty="0" err="1" smtClean="0"/>
              <a:t>Черкащині</a:t>
            </a:r>
            <a:r>
              <a:rPr lang="ru-RU" dirty="0" smtClean="0"/>
              <a:t>. </a:t>
            </a:r>
            <a:r>
              <a:rPr lang="ru-RU" dirty="0" err="1" smtClean="0"/>
              <a:t>Закінчив</a:t>
            </a:r>
            <a:r>
              <a:rPr lang="ru-RU" dirty="0" smtClean="0"/>
              <a:t> факультет </a:t>
            </a:r>
            <a:r>
              <a:rPr lang="ru-RU" dirty="0" err="1" smtClean="0"/>
              <a:t>журналістики</a:t>
            </a:r>
            <a:r>
              <a:rPr lang="ru-RU" dirty="0" smtClean="0"/>
              <a:t> </a:t>
            </a:r>
            <a:r>
              <a:rPr lang="ru-RU" dirty="0" err="1" smtClean="0"/>
              <a:t>Київського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ім</a:t>
            </a:r>
            <a:r>
              <a:rPr lang="ru-RU" dirty="0" smtClean="0"/>
              <a:t>. Т. </a:t>
            </a:r>
            <a:r>
              <a:rPr lang="ru-RU" dirty="0" err="1" smtClean="0"/>
              <a:t>Шевченка</a:t>
            </a:r>
            <a:r>
              <a:rPr lang="ru-RU" dirty="0" smtClean="0"/>
              <a:t>. </a:t>
            </a:r>
            <a:r>
              <a:rPr lang="ru-RU" dirty="0" err="1" smtClean="0"/>
              <a:t>Працював</a:t>
            </a:r>
            <a:r>
              <a:rPr lang="ru-RU" dirty="0" smtClean="0"/>
              <a:t> </a:t>
            </a:r>
            <a:r>
              <a:rPr lang="ru-RU" dirty="0" err="1" smtClean="0"/>
              <a:t>теслею</a:t>
            </a:r>
            <a:r>
              <a:rPr lang="ru-RU" dirty="0" smtClean="0"/>
              <a:t>, </a:t>
            </a:r>
            <a:r>
              <a:rPr lang="ru-RU" dirty="0" err="1" smtClean="0"/>
              <a:t>слюсарем</a:t>
            </a:r>
            <a:r>
              <a:rPr lang="ru-RU" dirty="0" smtClean="0"/>
              <a:t>, </a:t>
            </a:r>
            <a:r>
              <a:rPr lang="ru-RU" dirty="0" err="1" smtClean="0"/>
              <a:t>співробітником</a:t>
            </a:r>
            <a:r>
              <a:rPr lang="ru-RU" dirty="0" smtClean="0"/>
              <a:t> </a:t>
            </a:r>
            <a:r>
              <a:rPr lang="ru-RU" dirty="0" err="1" smtClean="0"/>
              <a:t>виїзної</a:t>
            </a:r>
            <a:r>
              <a:rPr lang="ru-RU" dirty="0" smtClean="0"/>
              <a:t> </a:t>
            </a:r>
            <a:r>
              <a:rPr lang="ru-RU" dirty="0" err="1" smtClean="0"/>
              <a:t>редакції</a:t>
            </a:r>
            <a:r>
              <a:rPr lang="ru-RU" dirty="0" smtClean="0"/>
              <a:t> </a:t>
            </a:r>
            <a:r>
              <a:rPr lang="ru-RU" dirty="0" err="1" smtClean="0"/>
              <a:t>газети</a:t>
            </a:r>
            <a:r>
              <a:rPr lang="ru-RU" dirty="0" smtClean="0"/>
              <a:t>; у 1960—1963 </a:t>
            </a:r>
            <a:r>
              <a:rPr lang="en-GB" dirty="0" smtClean="0"/>
              <a:t>pp. — </a:t>
            </a:r>
            <a:r>
              <a:rPr lang="ru-RU" dirty="0" smtClean="0"/>
              <a:t>на </a:t>
            </a:r>
            <a:r>
              <a:rPr lang="ru-RU" dirty="0" err="1" smtClean="0"/>
              <a:t>Львівській</a:t>
            </a:r>
            <a:r>
              <a:rPr lang="ru-RU" dirty="0" smtClean="0"/>
              <a:t> </a:t>
            </a:r>
            <a:r>
              <a:rPr lang="ru-RU" dirty="0" err="1" smtClean="0"/>
              <a:t>студії</a:t>
            </a:r>
            <a:r>
              <a:rPr lang="ru-RU" dirty="0" smtClean="0"/>
              <a:t> </a:t>
            </a:r>
            <a:r>
              <a:rPr lang="ru-RU" dirty="0" err="1" smtClean="0"/>
              <a:t>телебачення</a:t>
            </a:r>
            <a:r>
              <a:rPr lang="ru-RU" dirty="0" smtClean="0"/>
              <a:t>. У 1963—1965 </a:t>
            </a:r>
            <a:r>
              <a:rPr lang="en-GB" dirty="0" smtClean="0"/>
              <a:t>pp. — </a:t>
            </a:r>
            <a:r>
              <a:rPr lang="ru-RU" dirty="0" smtClean="0"/>
              <a:t>комсорг </a:t>
            </a:r>
            <a:r>
              <a:rPr lang="ru-RU" dirty="0" err="1" smtClean="0"/>
              <a:t>будівництва</a:t>
            </a:r>
            <a:r>
              <a:rPr lang="ru-RU" dirty="0" smtClean="0"/>
              <a:t> </a:t>
            </a:r>
            <a:r>
              <a:rPr lang="ru-RU" dirty="0" err="1" smtClean="0"/>
              <a:t>Київської</a:t>
            </a:r>
            <a:r>
              <a:rPr lang="ru-RU" dirty="0" smtClean="0"/>
              <a:t> ГЕС, редактор </a:t>
            </a:r>
            <a:r>
              <a:rPr lang="ru-RU" dirty="0" err="1" smtClean="0"/>
              <a:t>багатотиражки</a:t>
            </a:r>
            <a:r>
              <a:rPr lang="ru-RU" dirty="0" smtClean="0"/>
              <a:t>, </a:t>
            </a:r>
            <a:r>
              <a:rPr lang="ru-RU" dirty="0" err="1" smtClean="0"/>
              <a:t>завідувач</a:t>
            </a:r>
            <a:r>
              <a:rPr lang="ru-RU" dirty="0" smtClean="0"/>
              <a:t> одного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відділів</a:t>
            </a:r>
            <a:r>
              <a:rPr lang="ru-RU" dirty="0" smtClean="0"/>
              <a:t> </a:t>
            </a:r>
            <a:r>
              <a:rPr lang="ru-RU" dirty="0" err="1" smtClean="0"/>
              <a:t>газети</a:t>
            </a:r>
            <a:r>
              <a:rPr lang="ru-RU" dirty="0" smtClean="0"/>
              <a:t> «Молода </a:t>
            </a:r>
            <a:r>
              <a:rPr lang="ru-RU" dirty="0" err="1" smtClean="0"/>
              <a:t>гвардія</a:t>
            </a:r>
            <a:r>
              <a:rPr lang="ru-RU" dirty="0" smtClean="0"/>
              <a:t>». За </a:t>
            </a:r>
            <a:r>
              <a:rPr lang="ru-RU" dirty="0" err="1" smtClean="0"/>
              <a:t>правозахисну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звільнений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Написав книжки: «Лихо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» (1966 </a:t>
            </a:r>
            <a:r>
              <a:rPr lang="en-GB" dirty="0" smtClean="0"/>
              <a:t>p.),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базувалася</a:t>
            </a:r>
            <a:r>
              <a:rPr lang="ru-RU" dirty="0" smtClean="0"/>
              <a:t> на </a:t>
            </a:r>
            <a:r>
              <a:rPr lang="ru-RU" dirty="0" err="1" smtClean="0"/>
              <a:t>матеріалах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над </a:t>
            </a:r>
            <a:r>
              <a:rPr lang="ru-RU" dirty="0" err="1" smtClean="0"/>
              <a:t>правозахисниками</a:t>
            </a:r>
            <a:r>
              <a:rPr lang="ru-RU" dirty="0" smtClean="0"/>
              <a:t>, «</a:t>
            </a:r>
            <a:r>
              <a:rPr lang="ru-RU" dirty="0" err="1" smtClean="0"/>
              <a:t>Правосуддя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рецидиви</a:t>
            </a:r>
            <a:r>
              <a:rPr lang="ru-RU" dirty="0" smtClean="0"/>
              <a:t> </a:t>
            </a:r>
            <a:r>
              <a:rPr lang="ru-RU" dirty="0" err="1" smtClean="0"/>
              <a:t>терору</a:t>
            </a:r>
            <a:r>
              <a:rPr lang="ru-RU" dirty="0" smtClean="0"/>
              <a:t>» (1967 </a:t>
            </a:r>
            <a:r>
              <a:rPr lang="en-GB" dirty="0" smtClean="0"/>
              <a:t>p.),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опубліковані</a:t>
            </a:r>
            <a:r>
              <a:rPr lang="ru-RU" dirty="0" smtClean="0"/>
              <a:t> на </a:t>
            </a:r>
            <a:r>
              <a:rPr lang="ru-RU" dirty="0" err="1" smtClean="0"/>
              <a:t>Заході</a:t>
            </a:r>
            <a:r>
              <a:rPr lang="ru-RU" dirty="0" smtClean="0"/>
              <a:t>. У 1967 р.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уперше</a:t>
            </a:r>
            <a:r>
              <a:rPr lang="ru-RU" dirty="0" smtClean="0"/>
              <a:t> </a:t>
            </a:r>
            <a:r>
              <a:rPr lang="ru-RU" dirty="0" err="1" smtClean="0"/>
              <a:t>заарештований</a:t>
            </a:r>
            <a:r>
              <a:rPr lang="ru-RU" dirty="0" smtClean="0"/>
              <a:t> та </a:t>
            </a:r>
            <a:r>
              <a:rPr lang="ru-RU" dirty="0" err="1" smtClean="0"/>
              <a:t>засуджений</a:t>
            </a:r>
            <a:r>
              <a:rPr lang="ru-RU" dirty="0" smtClean="0"/>
              <a:t> до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позбавлення</a:t>
            </a:r>
            <a:r>
              <a:rPr lang="ru-RU" dirty="0" smtClean="0"/>
              <a:t> </a:t>
            </a:r>
            <a:r>
              <a:rPr lang="ru-RU" dirty="0" err="1" smtClean="0"/>
              <a:t>волі</a:t>
            </a:r>
            <a:r>
              <a:rPr lang="ru-RU" dirty="0" smtClean="0"/>
              <a:t> «за </a:t>
            </a:r>
            <a:r>
              <a:rPr lang="ru-RU" dirty="0" err="1" smtClean="0"/>
              <a:t>наклепницьку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</a:t>
            </a:r>
            <a:r>
              <a:rPr lang="ru-RU" dirty="0" err="1" smtClean="0"/>
              <a:t>суспільного</a:t>
            </a:r>
            <a:r>
              <a:rPr lang="ru-RU" dirty="0" smtClean="0"/>
              <a:t> ладу». </a:t>
            </a:r>
            <a:r>
              <a:rPr lang="ru-RU" dirty="0" err="1" smtClean="0"/>
              <a:t>Згодом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удвічі</a:t>
            </a:r>
            <a:r>
              <a:rPr lang="ru-RU" dirty="0" smtClean="0"/>
              <a:t> </a:t>
            </a:r>
            <a:r>
              <a:rPr lang="ru-RU" dirty="0" err="1" smtClean="0"/>
              <a:t>скорочений</a:t>
            </a:r>
            <a:r>
              <a:rPr lang="ru-RU" dirty="0" smtClean="0"/>
              <a:t>. З 1970 р. живу </a:t>
            </a:r>
            <a:r>
              <a:rPr lang="ru-RU" dirty="0" err="1" smtClean="0"/>
              <a:t>Львові</a:t>
            </a:r>
            <a:r>
              <a:rPr lang="ru-RU" dirty="0" smtClean="0"/>
              <a:t>. </a:t>
            </a:r>
            <a:r>
              <a:rPr lang="ru-RU" dirty="0" err="1" smtClean="0"/>
              <a:t>Редагував</a:t>
            </a:r>
            <a:r>
              <a:rPr lang="ru-RU" dirty="0" smtClean="0"/>
              <a:t> </a:t>
            </a:r>
            <a:r>
              <a:rPr lang="ru-RU" dirty="0" err="1" smtClean="0"/>
              <a:t>самвидавний</a:t>
            </a:r>
            <a:r>
              <a:rPr lang="ru-RU" dirty="0" smtClean="0"/>
              <a:t> </a:t>
            </a:r>
            <a:r>
              <a:rPr lang="ru-RU" dirty="0" err="1" smtClean="0"/>
              <a:t>часопис</a:t>
            </a:r>
            <a:r>
              <a:rPr lang="ru-RU" dirty="0" smtClean="0"/>
              <a:t> «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вісник</a:t>
            </a:r>
            <a:r>
              <a:rPr lang="ru-RU" dirty="0" smtClean="0"/>
              <a:t>». У 1972 р.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заарештований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засуджений</a:t>
            </a:r>
            <a:r>
              <a:rPr lang="ru-RU" dirty="0" smtClean="0"/>
              <a:t> до 6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ув'язнення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З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заслання</a:t>
            </a:r>
            <a:r>
              <a:rPr lang="ru-RU" dirty="0" smtClean="0"/>
              <a:t> за «</a:t>
            </a:r>
            <a:r>
              <a:rPr lang="ru-RU" dirty="0" err="1" smtClean="0"/>
              <a:t>антирадянську</a:t>
            </a:r>
            <a:r>
              <a:rPr lang="ru-RU" dirty="0" smtClean="0"/>
              <a:t> </a:t>
            </a:r>
            <a:r>
              <a:rPr lang="ru-RU" dirty="0" err="1" smtClean="0"/>
              <a:t>агітацію</a:t>
            </a:r>
            <a:r>
              <a:rPr lang="ru-RU" dirty="0" smtClean="0"/>
              <a:t> та пропаганду». </a:t>
            </a:r>
            <a:r>
              <a:rPr lang="ru-RU" dirty="0" err="1" smtClean="0"/>
              <a:t>Покарання</a:t>
            </a:r>
            <a:r>
              <a:rPr lang="ru-RU" dirty="0" smtClean="0"/>
              <a:t> </a:t>
            </a:r>
            <a:r>
              <a:rPr lang="ru-RU" dirty="0" err="1" smtClean="0"/>
              <a:t>відбував</a:t>
            </a:r>
            <a:r>
              <a:rPr lang="ru-RU" dirty="0" smtClean="0"/>
              <a:t> до 1978 р. У 1980 р.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заарештований</a:t>
            </a:r>
            <a:r>
              <a:rPr lang="ru-RU" dirty="0" smtClean="0"/>
              <a:t>, </a:t>
            </a:r>
            <a:r>
              <a:rPr lang="ru-RU" dirty="0" err="1" smtClean="0"/>
              <a:t>засуджений</a:t>
            </a:r>
            <a:r>
              <a:rPr lang="ru-RU" dirty="0" smtClean="0"/>
              <a:t> до </a:t>
            </a:r>
            <a:r>
              <a:rPr lang="ru-RU" dirty="0" err="1" smtClean="0"/>
              <a:t>п'ятирічного</a:t>
            </a:r>
            <a:r>
              <a:rPr lang="ru-RU" dirty="0" smtClean="0"/>
              <a:t> </a:t>
            </a:r>
            <a:r>
              <a:rPr lang="ru-RU" dirty="0" err="1" smtClean="0"/>
              <a:t>терміну</a:t>
            </a:r>
            <a:r>
              <a:rPr lang="ru-RU" dirty="0" smtClean="0"/>
              <a:t> </a:t>
            </a:r>
            <a:r>
              <a:rPr lang="ru-RU" dirty="0" err="1" smtClean="0"/>
              <a:t>ув'язнення</a:t>
            </a:r>
            <a:r>
              <a:rPr lang="ru-RU" dirty="0" smtClean="0"/>
              <a:t>. </a:t>
            </a:r>
            <a:r>
              <a:rPr lang="ru-RU" dirty="0" err="1" smtClean="0"/>
              <a:t>Звільнений</a:t>
            </a:r>
            <a:r>
              <a:rPr lang="ru-RU" dirty="0" smtClean="0"/>
              <a:t> 1983 р. </a:t>
            </a:r>
            <a:r>
              <a:rPr lang="ru-RU" dirty="0" err="1" smtClean="0"/>
              <a:t>достроково</a:t>
            </a:r>
            <a:r>
              <a:rPr lang="ru-RU" dirty="0" smtClean="0"/>
              <a:t>. У </a:t>
            </a:r>
            <a:r>
              <a:rPr lang="ru-RU" dirty="0" err="1" smtClean="0"/>
              <a:t>серпні</a:t>
            </a:r>
            <a:r>
              <a:rPr lang="ru-RU" dirty="0" smtClean="0"/>
              <a:t> 1987 р. </a:t>
            </a:r>
            <a:r>
              <a:rPr lang="ru-RU" dirty="0" err="1" smtClean="0"/>
              <a:t>відновив</a:t>
            </a:r>
            <a:r>
              <a:rPr lang="ru-RU" dirty="0" smtClean="0"/>
              <a:t> </a:t>
            </a:r>
            <a:r>
              <a:rPr lang="ru-RU" dirty="0" err="1" smtClean="0"/>
              <a:t>видання</a:t>
            </a:r>
            <a:r>
              <a:rPr lang="ru-RU" dirty="0" smtClean="0"/>
              <a:t> «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вісника</a:t>
            </a:r>
            <a:r>
              <a:rPr lang="ru-RU" dirty="0" smtClean="0"/>
              <a:t>». З 1990 р. — депутат </a:t>
            </a:r>
            <a:r>
              <a:rPr lang="ru-RU" dirty="0" err="1" smtClean="0"/>
              <a:t>Верховної</a:t>
            </a:r>
            <a:r>
              <a:rPr lang="ru-RU" dirty="0" smtClean="0"/>
              <a:t> Ради УРСР. </a:t>
            </a:r>
            <a:r>
              <a:rPr lang="ru-RU" dirty="0" err="1" smtClean="0"/>
              <a:t>Навесні</a:t>
            </a:r>
            <a:r>
              <a:rPr lang="ru-RU" dirty="0" smtClean="0"/>
              <a:t> 1992 р. став головою Народного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Лауреат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премії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ім</a:t>
            </a:r>
            <a:r>
              <a:rPr lang="ru-RU" dirty="0" smtClean="0"/>
              <a:t>. Т. </a:t>
            </a:r>
            <a:r>
              <a:rPr lang="ru-RU" dirty="0" err="1" smtClean="0"/>
              <a:t>Шевченка</a:t>
            </a:r>
            <a:r>
              <a:rPr lang="ru-RU" dirty="0" smtClean="0"/>
              <a:t> за </a:t>
            </a:r>
            <a:r>
              <a:rPr lang="ru-RU" dirty="0" err="1" smtClean="0"/>
              <a:t>збірку</a:t>
            </a:r>
            <a:r>
              <a:rPr lang="ru-RU" dirty="0" smtClean="0"/>
              <a:t> «</a:t>
            </a:r>
            <a:r>
              <a:rPr lang="ru-RU" dirty="0" err="1" smtClean="0"/>
              <a:t>Правосуддя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рецедиви</a:t>
            </a:r>
            <a:r>
              <a:rPr lang="ru-RU" dirty="0" smtClean="0"/>
              <a:t> </a:t>
            </a:r>
            <a:r>
              <a:rPr lang="ru-RU" dirty="0" err="1" smtClean="0"/>
              <a:t>терору</a:t>
            </a:r>
            <a:r>
              <a:rPr lang="ru-RU" dirty="0" smtClean="0"/>
              <a:t>»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Загинув</a:t>
            </a:r>
            <a:r>
              <a:rPr lang="ru-RU" dirty="0" smtClean="0"/>
              <a:t> в </a:t>
            </a:r>
            <a:r>
              <a:rPr lang="ru-RU" dirty="0" err="1" smtClean="0"/>
              <a:t>автокатастрофі</a:t>
            </a:r>
            <a:r>
              <a:rPr lang="ru-RU" dirty="0" smtClean="0"/>
              <a:t> за </a:t>
            </a:r>
            <a:r>
              <a:rPr lang="ru-RU" dirty="0" err="1" smtClean="0"/>
              <a:t>нез'ясованих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dirty="0" err="1" smtClean="0"/>
              <a:t>В'ячеслав</a:t>
            </a:r>
            <a:r>
              <a:rPr lang="ru-RU" dirty="0" smtClean="0"/>
              <a:t> </a:t>
            </a:r>
            <a:r>
              <a:rPr lang="ru-RU" dirty="0" err="1" smtClean="0"/>
              <a:t>Чорновіл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ru-RU" dirty="0" err="1" smtClean="0"/>
              <a:t>Відхід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лібералізації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людських</a:t>
            </a:r>
            <a:r>
              <a:rPr lang="ru-RU" dirty="0" smtClean="0"/>
              <a:t> прав, </a:t>
            </a:r>
            <a:r>
              <a:rPr lang="ru-RU" dirty="0" err="1" smtClean="0"/>
              <a:t>поверхова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непослідовна</a:t>
            </a:r>
            <a:r>
              <a:rPr lang="ru-RU" dirty="0" smtClean="0"/>
              <a:t> за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змістом</a:t>
            </a:r>
            <a:r>
              <a:rPr lang="ru-RU" dirty="0" smtClean="0"/>
              <a:t> </a:t>
            </a:r>
            <a:r>
              <a:rPr lang="ru-RU" dirty="0" err="1" smtClean="0"/>
              <a:t>хрущовська</a:t>
            </a:r>
            <a:r>
              <a:rPr lang="ru-RU" dirty="0" smtClean="0"/>
              <a:t> «</a:t>
            </a:r>
            <a:r>
              <a:rPr lang="ru-RU" dirty="0" err="1" smtClean="0"/>
              <a:t>відлига</a:t>
            </a:r>
            <a:r>
              <a:rPr lang="ru-RU" dirty="0" smtClean="0"/>
              <a:t>» принесли </a:t>
            </a:r>
            <a:r>
              <a:rPr lang="ru-RU" dirty="0" err="1" smtClean="0"/>
              <a:t>українській</a:t>
            </a:r>
            <a:r>
              <a:rPr lang="ru-RU" dirty="0" smtClean="0"/>
              <a:t> </a:t>
            </a:r>
            <a:r>
              <a:rPr lang="ru-RU" dirty="0" err="1" smtClean="0"/>
              <a:t>національно-свідомій</a:t>
            </a:r>
            <a:r>
              <a:rPr lang="ru-RU" dirty="0" smtClean="0"/>
              <a:t> </a:t>
            </a:r>
            <a:r>
              <a:rPr lang="ru-RU" dirty="0" err="1" smtClean="0"/>
              <a:t>інтелігенції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сподівання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гіркі</a:t>
            </a:r>
            <a:r>
              <a:rPr lang="ru-RU" dirty="0" smtClean="0"/>
              <a:t> </a:t>
            </a:r>
            <a:r>
              <a:rPr lang="ru-RU" dirty="0" err="1" smtClean="0"/>
              <a:t>розчарування</a:t>
            </a:r>
            <a:r>
              <a:rPr lang="ru-RU" dirty="0" smtClean="0"/>
              <a:t>. </a:t>
            </a:r>
            <a:r>
              <a:rPr lang="ru-RU" dirty="0" err="1" smtClean="0"/>
              <a:t>Передова</a:t>
            </a:r>
            <a:r>
              <a:rPr lang="ru-RU" dirty="0" smtClean="0"/>
              <a:t> молодь,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відчула</a:t>
            </a:r>
            <a:r>
              <a:rPr lang="ru-RU" dirty="0" smtClean="0"/>
              <a:t> смак </a:t>
            </a:r>
            <a:r>
              <a:rPr lang="ru-RU" dirty="0" err="1" smtClean="0"/>
              <a:t>свободи</a:t>
            </a:r>
            <a:r>
              <a:rPr lang="ru-RU" dirty="0" smtClean="0"/>
              <a:t>, не </a:t>
            </a:r>
            <a:r>
              <a:rPr lang="ru-RU" dirty="0" err="1" smtClean="0"/>
              <a:t>хотіла</a:t>
            </a:r>
            <a:r>
              <a:rPr lang="ru-RU" dirty="0" smtClean="0"/>
              <a:t> </a:t>
            </a:r>
            <a:r>
              <a:rPr lang="ru-RU" dirty="0" err="1" smtClean="0"/>
              <a:t>зупинятися</a:t>
            </a:r>
            <a:r>
              <a:rPr lang="ru-RU" dirty="0" smtClean="0"/>
              <a:t>, а </a:t>
            </a:r>
            <a:r>
              <a:rPr lang="ru-RU" dirty="0" err="1" smtClean="0"/>
              <a:t>прагнула</a:t>
            </a:r>
            <a:r>
              <a:rPr lang="ru-RU" dirty="0" smtClean="0"/>
              <a:t> </a:t>
            </a:r>
            <a:r>
              <a:rPr lang="ru-RU" dirty="0" err="1" smtClean="0"/>
              <a:t>справжньої</a:t>
            </a:r>
            <a:r>
              <a:rPr lang="ru-RU" dirty="0" smtClean="0"/>
              <a:t> </a:t>
            </a:r>
            <a:r>
              <a:rPr lang="ru-RU" dirty="0" err="1" smtClean="0"/>
              <a:t>демократизації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середини</a:t>
            </a:r>
            <a:r>
              <a:rPr lang="ru-RU" dirty="0" smtClean="0"/>
              <a:t> 60-х — у 80-і </a:t>
            </a:r>
            <a:r>
              <a:rPr lang="en-GB" dirty="0" smtClean="0"/>
              <a:t>pp.,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відходом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лібералізації</a:t>
            </a:r>
            <a:r>
              <a:rPr lang="ru-RU" dirty="0" smtClean="0"/>
              <a:t>, у </a:t>
            </a:r>
            <a:r>
              <a:rPr lang="ru-RU" dirty="0" err="1" smtClean="0"/>
              <a:t>республіці</a:t>
            </a:r>
            <a:r>
              <a:rPr lang="ru-RU" dirty="0" smtClean="0"/>
              <a:t> </a:t>
            </a:r>
            <a:r>
              <a:rPr lang="ru-RU" dirty="0" err="1" smtClean="0"/>
              <a:t>почалося</a:t>
            </a:r>
            <a:r>
              <a:rPr lang="ru-RU" dirty="0" smtClean="0"/>
              <a:t> </a:t>
            </a:r>
            <a:r>
              <a:rPr lang="ru-RU" dirty="0" err="1" smtClean="0"/>
              <a:t>відверте</a:t>
            </a:r>
            <a:r>
              <a:rPr lang="ru-RU" dirty="0" smtClean="0"/>
              <a:t> </a:t>
            </a:r>
            <a:r>
              <a:rPr lang="ru-RU" dirty="0" err="1" smtClean="0"/>
              <a:t>ігнорування</a:t>
            </a:r>
            <a:r>
              <a:rPr lang="ru-RU" dirty="0" smtClean="0"/>
              <a:t> </a:t>
            </a:r>
            <a:r>
              <a:rPr lang="ru-RU" dirty="0" err="1" smtClean="0"/>
              <a:t>керівною</a:t>
            </a:r>
            <a:r>
              <a:rPr lang="ru-RU" dirty="0" smtClean="0"/>
              <a:t> </a:t>
            </a:r>
            <a:r>
              <a:rPr lang="ru-RU" dirty="0" err="1" smtClean="0"/>
              <a:t>компартійною</a:t>
            </a:r>
            <a:r>
              <a:rPr lang="ru-RU" dirty="0" smtClean="0"/>
              <a:t> </a:t>
            </a:r>
            <a:r>
              <a:rPr lang="ru-RU" dirty="0" err="1" smtClean="0"/>
              <a:t>верхівкою</a:t>
            </a:r>
            <a:r>
              <a:rPr lang="ru-RU" dirty="0" smtClean="0"/>
              <a:t> </a:t>
            </a:r>
            <a:r>
              <a:rPr lang="ru-RU" dirty="0" err="1" smtClean="0"/>
              <a:t>конституційних</a:t>
            </a:r>
            <a:r>
              <a:rPr lang="ru-RU" dirty="0" smtClean="0"/>
              <a:t> прав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r>
              <a:rPr lang="ru-RU" dirty="0" err="1" smtClean="0"/>
              <a:t>Закономірним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стала </a:t>
            </a:r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людських</a:t>
            </a:r>
            <a:r>
              <a:rPr lang="ru-RU" dirty="0" smtClean="0"/>
              <a:t> прав.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уже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 smtClean="0"/>
              <a:t>опозиційних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культурницького</a:t>
            </a:r>
            <a:r>
              <a:rPr lang="ru-RU" dirty="0" smtClean="0"/>
              <a:t> та </a:t>
            </a:r>
            <a:r>
              <a:rPr lang="ru-RU" dirty="0" err="1" smtClean="0"/>
              <a:t>самостійницького</a:t>
            </a:r>
            <a:r>
              <a:rPr lang="ru-RU" dirty="0" smtClean="0"/>
              <a:t> </a:t>
            </a:r>
            <a:r>
              <a:rPr lang="ru-RU" dirty="0" err="1" smtClean="0"/>
              <a:t>спрямування</a:t>
            </a:r>
            <a:r>
              <a:rPr lang="ru-RU" dirty="0" smtClean="0"/>
              <a:t>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жорстоко</a:t>
            </a:r>
            <a:r>
              <a:rPr lang="ru-RU" dirty="0" smtClean="0"/>
              <a:t> </a:t>
            </a:r>
            <a:r>
              <a:rPr lang="ru-RU" dirty="0" err="1" smtClean="0"/>
              <a:t>переслідувала</a:t>
            </a:r>
            <a:r>
              <a:rPr lang="ru-RU" dirty="0" smtClean="0"/>
              <a:t> </a:t>
            </a:r>
            <a:r>
              <a:rPr lang="ru-RU" dirty="0" err="1" smtClean="0"/>
              <a:t>влада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Ще</a:t>
            </a:r>
            <a:r>
              <a:rPr lang="ru-RU" dirty="0" smtClean="0"/>
              <a:t> одним </a:t>
            </a:r>
            <a:r>
              <a:rPr lang="ru-RU" dirty="0" err="1" smtClean="0"/>
              <a:t>новим</a:t>
            </a:r>
            <a:r>
              <a:rPr lang="ru-RU" dirty="0" smtClean="0"/>
              <a:t> </a:t>
            </a:r>
            <a:r>
              <a:rPr lang="ru-RU" dirty="0" err="1" smtClean="0"/>
              <a:t>різновидом</a:t>
            </a:r>
            <a:r>
              <a:rPr lang="ru-RU" dirty="0" smtClean="0"/>
              <a:t> </a:t>
            </a:r>
            <a:r>
              <a:rPr lang="ru-RU" dirty="0" err="1" smtClean="0"/>
              <a:t>опозиційного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стала </a:t>
            </a:r>
            <a:r>
              <a:rPr lang="ru-RU" dirty="0" err="1" smtClean="0"/>
              <a:t>боротьба</a:t>
            </a:r>
            <a:r>
              <a:rPr lang="ru-RU" dirty="0" smtClean="0"/>
              <a:t> за свободу </a:t>
            </a:r>
            <a:r>
              <a:rPr lang="ru-RU" dirty="0" err="1" smtClean="0"/>
              <a:t>совісті</a:t>
            </a:r>
            <a:r>
              <a:rPr lang="ru-RU" dirty="0" smtClean="0"/>
              <a:t>, </a:t>
            </a:r>
            <a:r>
              <a:rPr lang="ru-RU" dirty="0" err="1" smtClean="0"/>
              <a:t>свободу</a:t>
            </a:r>
            <a:r>
              <a:rPr lang="ru-RU" dirty="0" smtClean="0"/>
              <a:t> </a:t>
            </a:r>
            <a:r>
              <a:rPr lang="ru-RU" dirty="0" err="1" smtClean="0"/>
              <a:t>віросповідання</a:t>
            </a:r>
            <a:r>
              <a:rPr lang="ru-RU" dirty="0" smtClean="0"/>
              <a:t>, яку вели, як правило,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забороненої</a:t>
            </a:r>
            <a:r>
              <a:rPr lang="ru-RU" dirty="0" smtClean="0"/>
              <a:t> 1946 року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греко-католицької</a:t>
            </a:r>
            <a:r>
              <a:rPr lang="ru-RU" dirty="0" smtClean="0"/>
              <a:t> церкви (УГКЦ).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Таким чином,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напрямами</a:t>
            </a:r>
            <a:r>
              <a:rPr lang="ru-RU" dirty="0" smtClean="0"/>
              <a:t> </a:t>
            </a:r>
            <a:r>
              <a:rPr lang="ru-RU" dirty="0" err="1" smtClean="0"/>
              <a:t>опозиційного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60-80-х </a:t>
            </a:r>
            <a:r>
              <a:rPr lang="en-GB" dirty="0" smtClean="0"/>
              <a:t>pp. </a:t>
            </a:r>
            <a:r>
              <a:rPr lang="ru-RU" dirty="0" err="1" smtClean="0"/>
              <a:t>були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</a:t>
            </a:r>
            <a:r>
              <a:rPr lang="ru-RU" dirty="0" err="1" smtClean="0"/>
              <a:t>самостійницька</a:t>
            </a:r>
            <a:r>
              <a:rPr lang="ru-RU" dirty="0" smtClean="0"/>
              <a:t> </a:t>
            </a:r>
            <a:r>
              <a:rPr lang="ru-RU" dirty="0" err="1" smtClean="0"/>
              <a:t>течія</a:t>
            </a:r>
            <a:r>
              <a:rPr lang="ru-RU" dirty="0" smtClean="0"/>
              <a:t>, </a:t>
            </a:r>
            <a:r>
              <a:rPr lang="ru-RU" dirty="0" err="1" smtClean="0"/>
              <a:t>репрезентована</a:t>
            </a:r>
            <a:r>
              <a:rPr lang="ru-RU" dirty="0" smtClean="0"/>
              <a:t> </a:t>
            </a:r>
            <a:r>
              <a:rPr lang="ru-RU" dirty="0" err="1" smtClean="0"/>
              <a:t>нелегальними</a:t>
            </a:r>
            <a:r>
              <a:rPr lang="ru-RU" dirty="0" smtClean="0"/>
              <a:t> </a:t>
            </a:r>
            <a:r>
              <a:rPr lang="ru-RU" dirty="0" err="1" smtClean="0"/>
              <a:t>групами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організаціями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</a:t>
            </a:r>
            <a:r>
              <a:rPr lang="ru-RU" dirty="0" err="1" smtClean="0"/>
              <a:t>національно-культурницька</a:t>
            </a:r>
            <a:r>
              <a:rPr lang="ru-RU" dirty="0" smtClean="0"/>
              <a:t>, представлена </a:t>
            </a:r>
            <a:r>
              <a:rPr lang="ru-RU" dirty="0" err="1" smtClean="0"/>
              <a:t>колишнім</a:t>
            </a:r>
            <a:r>
              <a:rPr lang="ru-RU" dirty="0" smtClean="0"/>
              <a:t> </a:t>
            </a:r>
            <a:r>
              <a:rPr lang="ru-RU" dirty="0" err="1" smtClean="0"/>
              <a:t>шістдесятництвом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</a:t>
            </a:r>
            <a:r>
              <a:rPr lang="ru-RU" dirty="0" err="1" smtClean="0"/>
              <a:t>правозахисна</a:t>
            </a:r>
            <a:r>
              <a:rPr lang="ru-RU" dirty="0" smtClean="0"/>
              <a:t>,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виборювали</a:t>
            </a:r>
            <a:r>
              <a:rPr lang="ru-RU" dirty="0" smtClean="0"/>
              <a:t> права </a:t>
            </a:r>
            <a:r>
              <a:rPr lang="ru-RU" dirty="0" err="1" smtClean="0"/>
              <a:t>людини</a:t>
            </a:r>
            <a:r>
              <a:rPr lang="ru-RU" dirty="0" smtClean="0"/>
              <a:t>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• </a:t>
            </a:r>
            <a:r>
              <a:rPr lang="ru-RU" dirty="0" err="1" smtClean="0"/>
              <a:t>релігійно-захисна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виступала</a:t>
            </a:r>
            <a:r>
              <a:rPr lang="ru-RU" dirty="0" smtClean="0"/>
              <a:t> за </a:t>
            </a:r>
            <a:r>
              <a:rPr lang="ru-RU" dirty="0" err="1" smtClean="0"/>
              <a:t>реабілітацію</a:t>
            </a:r>
            <a:r>
              <a:rPr lang="ru-RU" dirty="0" smtClean="0"/>
              <a:t> </a:t>
            </a:r>
            <a:r>
              <a:rPr lang="ru-RU" dirty="0" err="1" smtClean="0"/>
              <a:t>репресованої</a:t>
            </a:r>
            <a:r>
              <a:rPr lang="ru-RU" dirty="0" smtClean="0"/>
              <a:t> УГКЦ.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   Причини </a:t>
            </a:r>
            <a:r>
              <a:rPr lang="ru-RU" sz="2800" dirty="0" err="1" smtClean="0"/>
              <a:t>активізації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опозиційного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руху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500" dirty="0" smtClean="0"/>
              <a:t>Нова </a:t>
            </a:r>
            <a:r>
              <a:rPr lang="ru-RU" sz="1500" dirty="0" err="1" smtClean="0"/>
              <a:t>генерація</a:t>
            </a:r>
            <a:r>
              <a:rPr lang="ru-RU" sz="1500" dirty="0" smtClean="0"/>
              <a:t> </a:t>
            </a:r>
            <a:r>
              <a:rPr lang="ru-RU" sz="1500" dirty="0" err="1" smtClean="0"/>
              <a:t>українського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національно-визвольного</a:t>
            </a:r>
            <a:r>
              <a:rPr lang="ru-RU" sz="1500" dirty="0" smtClean="0"/>
              <a:t> </a:t>
            </a:r>
            <a:r>
              <a:rPr lang="ru-RU" sz="1500" dirty="0" err="1" smtClean="0"/>
              <a:t>руху</a:t>
            </a:r>
            <a:r>
              <a:rPr lang="ru-RU" sz="1500" dirty="0" smtClean="0"/>
              <a:t>, </a:t>
            </a:r>
            <a:r>
              <a:rPr lang="ru-RU" sz="1500" dirty="0" err="1" smtClean="0"/>
              <a:t>борючись</a:t>
            </a:r>
            <a:r>
              <a:rPr lang="ru-RU" sz="1500" dirty="0" smtClean="0"/>
              <a:t> </a:t>
            </a:r>
            <a:r>
              <a:rPr lang="ru-RU" sz="1500" dirty="0" err="1" smtClean="0"/>
              <a:t>проти</a:t>
            </a:r>
            <a:r>
              <a:rPr lang="ru-RU" sz="1500" dirty="0" smtClean="0"/>
              <a:t> </a:t>
            </a:r>
            <a:r>
              <a:rPr lang="ru-RU" sz="1500" dirty="0" err="1" smtClean="0"/>
              <a:t>панівного</a:t>
            </a:r>
            <a:r>
              <a:rPr lang="ru-RU" sz="1500" dirty="0" smtClean="0"/>
              <a:t> режиму, </a:t>
            </a:r>
            <a:r>
              <a:rPr lang="ru-RU" sz="1500" dirty="0" err="1" smtClean="0"/>
              <a:t>застосовувала</a:t>
            </a:r>
            <a:r>
              <a:rPr lang="ru-RU" sz="1500" dirty="0" smtClean="0"/>
              <a:t> </a:t>
            </a:r>
            <a:r>
              <a:rPr lang="ru-RU" sz="1500" dirty="0" err="1" smtClean="0"/>
              <a:t>різноманітні</a:t>
            </a:r>
            <a:r>
              <a:rPr lang="ru-RU" sz="1500" dirty="0" smtClean="0"/>
              <a:t> </a:t>
            </a:r>
            <a:r>
              <a:rPr lang="ru-RU" sz="1500" dirty="0" err="1" smtClean="0"/>
              <a:t>форми</a:t>
            </a:r>
            <a:r>
              <a:rPr lang="ru-RU" sz="1500" dirty="0" smtClean="0"/>
              <a:t> </a:t>
            </a:r>
            <a:r>
              <a:rPr lang="ru-RU" sz="1500" dirty="0" err="1" smtClean="0"/>
              <a:t>й</a:t>
            </a:r>
            <a:r>
              <a:rPr lang="ru-RU" sz="1500" dirty="0" smtClean="0"/>
              <a:t> </a:t>
            </a:r>
            <a:r>
              <a:rPr lang="ru-RU" sz="1500" dirty="0" err="1" smtClean="0"/>
              <a:t>методи</a:t>
            </a:r>
            <a:r>
              <a:rPr lang="ru-RU" sz="1500" dirty="0" smtClean="0"/>
              <a:t> </a:t>
            </a:r>
            <a:r>
              <a:rPr lang="ru-RU" sz="1500" dirty="0" err="1" smtClean="0"/>
              <a:t>діяльності</a:t>
            </a:r>
            <a:r>
              <a:rPr lang="ru-RU" sz="1500" dirty="0" smtClean="0"/>
              <a:t>.</a:t>
            </a:r>
            <a:br>
              <a:rPr lang="ru-RU" sz="1500" dirty="0" smtClean="0"/>
            </a:br>
            <a:r>
              <a:rPr lang="ru-RU" sz="1500" dirty="0" smtClean="0"/>
              <a:t>Радикально </a:t>
            </a:r>
            <a:r>
              <a:rPr lang="ru-RU" sz="1500" dirty="0" err="1" smtClean="0"/>
              <a:t>налаштовані</a:t>
            </a:r>
            <a:r>
              <a:rPr lang="ru-RU" sz="1500" dirty="0" smtClean="0"/>
              <a:t> </a:t>
            </a:r>
            <a:r>
              <a:rPr lang="ru-RU" sz="1500" dirty="0" err="1" smtClean="0"/>
              <a:t>дисиденти</a:t>
            </a:r>
            <a:r>
              <a:rPr lang="ru-RU" sz="1500" dirty="0" smtClean="0"/>
              <a:t> </a:t>
            </a:r>
            <a:r>
              <a:rPr lang="ru-RU" sz="1500" dirty="0" err="1" smtClean="0"/>
              <a:t>об'єднувалися</a:t>
            </a:r>
            <a:r>
              <a:rPr lang="ru-RU" sz="1500" dirty="0" smtClean="0"/>
              <a:t> в </a:t>
            </a:r>
            <a:r>
              <a:rPr lang="ru-RU" sz="1500" dirty="0" err="1" smtClean="0"/>
              <a:t>підпільні</a:t>
            </a:r>
            <a:r>
              <a:rPr lang="ru-RU" sz="1500" dirty="0" smtClean="0"/>
              <a:t> </a:t>
            </a:r>
            <a:r>
              <a:rPr lang="ru-RU" sz="1500" dirty="0" err="1" smtClean="0"/>
              <a:t>групи</a:t>
            </a:r>
            <a:r>
              <a:rPr lang="ru-RU" sz="1500" dirty="0" smtClean="0"/>
              <a:t> та </a:t>
            </a:r>
            <a:r>
              <a:rPr lang="ru-RU" sz="1500" dirty="0" err="1" smtClean="0"/>
              <a:t>організації</a:t>
            </a:r>
            <a:r>
              <a:rPr lang="ru-RU" sz="1500" dirty="0" smtClean="0"/>
              <a:t>. Для </a:t>
            </a:r>
            <a:r>
              <a:rPr lang="ru-RU" sz="1500" dirty="0" err="1" smtClean="0"/>
              <a:t>поширення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своїх</a:t>
            </a:r>
            <a:r>
              <a:rPr lang="ru-RU" sz="1500" dirty="0" smtClean="0"/>
              <a:t> </a:t>
            </a:r>
            <a:r>
              <a:rPr lang="ru-RU" sz="1500" dirty="0" err="1" smtClean="0"/>
              <a:t>ідей</a:t>
            </a:r>
            <a:r>
              <a:rPr lang="ru-RU" sz="1500" dirty="0" smtClean="0"/>
              <a:t> вони </a:t>
            </a:r>
            <a:r>
              <a:rPr lang="ru-RU" sz="1500" dirty="0" err="1" smtClean="0"/>
              <a:t>видавали</a:t>
            </a:r>
            <a:r>
              <a:rPr lang="ru-RU" sz="1500" dirty="0" smtClean="0"/>
              <a:t> «</a:t>
            </a:r>
            <a:r>
              <a:rPr lang="ru-RU" sz="1500" dirty="0" err="1" smtClean="0"/>
              <a:t>самвидавські</a:t>
            </a:r>
            <a:r>
              <a:rPr lang="ru-RU" sz="1500" dirty="0" smtClean="0"/>
              <a:t>» </a:t>
            </a:r>
            <a:r>
              <a:rPr lang="ru-RU" sz="1500" dirty="0" err="1" smtClean="0"/>
              <a:t>документи</a:t>
            </a:r>
            <a:r>
              <a:rPr lang="ru-RU" sz="1500" dirty="0" smtClean="0"/>
              <a:t>, </a:t>
            </a:r>
            <a:r>
              <a:rPr lang="ru-RU" sz="1500" dirty="0" err="1" smtClean="0"/>
              <a:t>критичні</a:t>
            </a:r>
            <a:r>
              <a:rPr lang="ru-RU" sz="1500" dirty="0" smtClean="0"/>
              <a:t> </a:t>
            </a:r>
            <a:r>
              <a:rPr lang="ru-RU" sz="1500" dirty="0" err="1" smtClean="0"/>
              <a:t>статті</a:t>
            </a:r>
            <a:r>
              <a:rPr lang="ru-RU" sz="1500" dirty="0" smtClean="0"/>
              <a:t>, у </a:t>
            </a:r>
            <a:r>
              <a:rPr lang="ru-RU" sz="1500" dirty="0" err="1" smtClean="0"/>
              <a:t>яких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розкривали</a:t>
            </a:r>
            <a:r>
              <a:rPr lang="ru-RU" sz="1500" dirty="0" smtClean="0"/>
              <a:t> </a:t>
            </a:r>
            <a:r>
              <a:rPr lang="ru-RU" sz="1500" dirty="0" err="1" smtClean="0"/>
              <a:t>антинародну</a:t>
            </a:r>
            <a:r>
              <a:rPr lang="ru-RU" sz="1500" dirty="0" smtClean="0"/>
              <a:t> </a:t>
            </a:r>
            <a:r>
              <a:rPr lang="ru-RU" sz="1500" dirty="0" err="1" smtClean="0"/>
              <a:t>політику</a:t>
            </a:r>
            <a:r>
              <a:rPr lang="ru-RU" sz="1500" dirty="0" smtClean="0"/>
              <a:t> </a:t>
            </a:r>
            <a:r>
              <a:rPr lang="ru-RU" sz="1500" dirty="0" err="1" smtClean="0"/>
              <a:t>державно-партійної</a:t>
            </a:r>
            <a:r>
              <a:rPr lang="ru-RU" sz="1500" dirty="0" smtClean="0"/>
              <a:t> </a:t>
            </a:r>
            <a:r>
              <a:rPr lang="ru-RU" sz="1500" dirty="0" err="1" smtClean="0"/>
              <a:t>верхівки</a:t>
            </a:r>
            <a:r>
              <a:rPr lang="ru-RU" sz="1500" dirty="0" smtClean="0"/>
              <a:t>. </a:t>
            </a:r>
            <a:r>
              <a:rPr lang="ru-RU" sz="1500" dirty="0" err="1" smtClean="0"/>
              <a:t>Уперше</a:t>
            </a:r>
            <a:r>
              <a:rPr lang="ru-RU" sz="1500" dirty="0" smtClean="0"/>
              <a:t> </a:t>
            </a:r>
            <a:r>
              <a:rPr lang="ru-RU" sz="1500" dirty="0" err="1" smtClean="0"/>
              <a:t>такі</a:t>
            </a:r>
            <a:r>
              <a:rPr lang="ru-RU" sz="1500" dirty="0" smtClean="0"/>
              <a:t> «</a:t>
            </a:r>
            <a:r>
              <a:rPr lang="ru-RU" sz="1500" dirty="0" err="1" smtClean="0"/>
              <a:t>самовидання</a:t>
            </a:r>
            <a:r>
              <a:rPr lang="ru-RU" sz="1500" dirty="0" smtClean="0"/>
              <a:t>» в </a:t>
            </a:r>
            <a:r>
              <a:rPr lang="ru-RU" sz="1500" dirty="0" err="1" smtClean="0"/>
              <a:t>Україні</a:t>
            </a:r>
            <a:r>
              <a:rPr lang="ru-RU" sz="1500" dirty="0" smtClean="0"/>
              <a:t> </a:t>
            </a:r>
            <a:r>
              <a:rPr lang="ru-RU" sz="1500" dirty="0" err="1" smtClean="0"/>
              <a:t>з'явилися</a:t>
            </a:r>
            <a:r>
              <a:rPr lang="ru-RU" sz="1500" dirty="0" smtClean="0"/>
              <a:t> </a:t>
            </a:r>
            <a:r>
              <a:rPr lang="ru-RU" sz="1500" dirty="0" err="1" smtClean="0"/>
              <a:t>в</a:t>
            </a:r>
            <a:r>
              <a:rPr lang="ru-RU" sz="1500" dirty="0" smtClean="0"/>
              <a:t> 1964 </a:t>
            </a:r>
            <a:r>
              <a:rPr lang="ru-RU" sz="1500" dirty="0" err="1" smtClean="0"/>
              <a:t>році</a:t>
            </a:r>
            <a:r>
              <a:rPr lang="ru-RU" sz="1500" dirty="0" smtClean="0"/>
              <a:t>. У них </a:t>
            </a:r>
            <a:r>
              <a:rPr lang="ru-RU" sz="1500" dirty="0" err="1" smtClean="0"/>
              <a:t>можна</a:t>
            </a:r>
            <a:r>
              <a:rPr lang="ru-RU" sz="1500" dirty="0" smtClean="0"/>
              <a:t> </a:t>
            </a:r>
            <a:r>
              <a:rPr lang="ru-RU" sz="1500" dirty="0" err="1" smtClean="0"/>
              <a:t>було</a:t>
            </a:r>
            <a:r>
              <a:rPr lang="ru-RU" sz="1500" dirty="0" smtClean="0"/>
              <a:t> </a:t>
            </a:r>
            <a:r>
              <a:rPr lang="ru-RU" sz="1500" dirty="0" err="1" smtClean="0"/>
              <a:t>ознайомитися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маловідомими</a:t>
            </a:r>
            <a:r>
              <a:rPr lang="ru-RU" sz="1500" dirty="0" smtClean="0"/>
              <a:t> </a:t>
            </a:r>
            <a:r>
              <a:rPr lang="ru-RU" sz="1500" dirty="0" err="1" smtClean="0"/>
              <a:t>творами</a:t>
            </a:r>
            <a:r>
              <a:rPr lang="ru-RU" sz="1500" dirty="0" smtClean="0"/>
              <a:t> Василя </a:t>
            </a:r>
            <a:r>
              <a:rPr lang="ru-RU" sz="1500" dirty="0" err="1" smtClean="0"/>
              <a:t>Симоненка</a:t>
            </a:r>
            <a:r>
              <a:rPr lang="ru-RU" sz="1500" dirty="0" smtClean="0"/>
              <a:t>, </a:t>
            </a:r>
            <a:r>
              <a:rPr lang="ru-RU" sz="1500" dirty="0" err="1" smtClean="0"/>
              <a:t>Ліни</a:t>
            </a:r>
            <a:r>
              <a:rPr lang="ru-RU" sz="1500" dirty="0" smtClean="0"/>
              <a:t> Костенко, </a:t>
            </a:r>
            <a:r>
              <a:rPr lang="ru-RU" sz="1500" dirty="0" err="1" smtClean="0"/>
              <a:t>Івана</a:t>
            </a:r>
            <a:r>
              <a:rPr lang="ru-RU" sz="1500" dirty="0" smtClean="0"/>
              <a:t> </a:t>
            </a:r>
            <a:r>
              <a:rPr lang="ru-RU" sz="1500" dirty="0" err="1" smtClean="0"/>
              <a:t>Світличного</a:t>
            </a:r>
            <a:r>
              <a:rPr lang="ru-RU" sz="1500" dirty="0" smtClean="0"/>
              <a:t>, </a:t>
            </a:r>
            <a:r>
              <a:rPr lang="ru-RU" sz="1500" dirty="0" err="1" smtClean="0"/>
              <a:t>Івана</a:t>
            </a:r>
            <a:r>
              <a:rPr lang="ru-RU" sz="1500" dirty="0" smtClean="0"/>
              <a:t> </a:t>
            </a:r>
            <a:r>
              <a:rPr lang="ru-RU" sz="1500" dirty="0" err="1" smtClean="0"/>
              <a:t>Дзюби</a:t>
            </a:r>
            <a:r>
              <a:rPr lang="ru-RU" sz="1500" dirty="0" smtClean="0"/>
              <a:t> та </a:t>
            </a:r>
            <a:r>
              <a:rPr lang="ru-RU" sz="1500" dirty="0" err="1" smtClean="0"/>
              <a:t>інших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представників</a:t>
            </a:r>
            <a:r>
              <a:rPr lang="ru-RU" sz="1500" dirty="0" smtClean="0"/>
              <a:t> </a:t>
            </a:r>
            <a:r>
              <a:rPr lang="ru-RU" sz="1500" dirty="0" err="1" smtClean="0"/>
              <a:t>українських</a:t>
            </a:r>
            <a:r>
              <a:rPr lang="ru-RU" sz="1500" dirty="0" smtClean="0"/>
              <a:t> </a:t>
            </a:r>
            <a:r>
              <a:rPr lang="ru-RU" sz="1500" dirty="0" err="1" smtClean="0"/>
              <a:t>шістдесятників</a:t>
            </a:r>
            <a:r>
              <a:rPr lang="ru-RU" sz="1500" dirty="0" smtClean="0"/>
              <a:t>. </a:t>
            </a:r>
            <a:r>
              <a:rPr lang="ru-RU" sz="1500" dirty="0" err="1" smtClean="0"/>
              <a:t>Найхарактернішими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зразками</a:t>
            </a:r>
            <a:r>
              <a:rPr lang="ru-RU" sz="1500" dirty="0" smtClean="0"/>
              <a:t> </a:t>
            </a:r>
            <a:r>
              <a:rPr lang="ru-RU" sz="1500" dirty="0" err="1" smtClean="0"/>
              <a:t>тогочасного</a:t>
            </a:r>
            <a:r>
              <a:rPr lang="ru-RU" sz="1500" dirty="0" smtClean="0"/>
              <a:t> «</a:t>
            </a:r>
            <a:r>
              <a:rPr lang="ru-RU" sz="1500" dirty="0" err="1" smtClean="0"/>
              <a:t>самвидаву</a:t>
            </a:r>
            <a:r>
              <a:rPr lang="ru-RU" sz="1500" dirty="0" smtClean="0"/>
              <a:t>» </a:t>
            </a:r>
            <a:r>
              <a:rPr lang="ru-RU" sz="1500" dirty="0" err="1" smtClean="0"/>
              <a:t>були</a:t>
            </a:r>
            <a:r>
              <a:rPr lang="ru-RU" sz="1500" dirty="0" smtClean="0"/>
              <a:t> </a:t>
            </a:r>
            <a:r>
              <a:rPr lang="ru-RU" sz="1500" dirty="0" err="1" smtClean="0"/>
              <a:t>часописи</a:t>
            </a:r>
            <a:r>
              <a:rPr lang="ru-RU" sz="1500" dirty="0" smtClean="0"/>
              <a:t> «Воля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Батьківщина</a:t>
            </a:r>
            <a:r>
              <a:rPr lang="ru-RU" sz="1500" dirty="0" smtClean="0"/>
              <a:t>» </a:t>
            </a:r>
            <a:r>
              <a:rPr lang="ru-RU" sz="1500" dirty="0" err="1" smtClean="0"/>
              <a:t>Українського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національного</a:t>
            </a:r>
            <a:r>
              <a:rPr lang="ru-RU" sz="1500" dirty="0" smtClean="0"/>
              <a:t> фронту та «</a:t>
            </a:r>
            <a:r>
              <a:rPr lang="ru-RU" sz="1500" dirty="0" err="1" smtClean="0"/>
              <a:t>Український</a:t>
            </a:r>
            <a:r>
              <a:rPr lang="ru-RU" sz="1500" dirty="0" smtClean="0"/>
              <a:t> </a:t>
            </a:r>
            <a:r>
              <a:rPr lang="ru-RU" sz="1500" dirty="0" err="1" smtClean="0"/>
              <a:t>вісник</a:t>
            </a:r>
            <a:r>
              <a:rPr lang="ru-RU" sz="1500" dirty="0" smtClean="0"/>
              <a:t>», </a:t>
            </a:r>
            <a:r>
              <a:rPr lang="ru-RU" sz="1500" dirty="0" err="1" smtClean="0"/>
              <a:t>який</a:t>
            </a:r>
            <a:r>
              <a:rPr lang="ru-RU" sz="1500" dirty="0" smtClean="0"/>
              <a:t> </a:t>
            </a:r>
            <a:r>
              <a:rPr lang="ru-RU" sz="1500" dirty="0" err="1" smtClean="0"/>
              <a:t>заснував</a:t>
            </a:r>
            <a:r>
              <a:rPr lang="ru-RU" sz="1500" dirty="0" smtClean="0"/>
              <a:t> </a:t>
            </a:r>
            <a:r>
              <a:rPr lang="ru-RU" sz="1500" dirty="0" err="1" smtClean="0"/>
              <a:t>В'ячеслав</a:t>
            </a:r>
            <a:r>
              <a:rPr lang="ru-RU" sz="1500" dirty="0" smtClean="0"/>
              <a:t> </a:t>
            </a:r>
            <a:r>
              <a:rPr lang="ru-RU" sz="1500" dirty="0" err="1" smtClean="0"/>
              <a:t>Чорновіл</a:t>
            </a:r>
            <a:r>
              <a:rPr lang="ru-RU" sz="1500" dirty="0" smtClean="0"/>
              <a:t>. </a:t>
            </a:r>
            <a:r>
              <a:rPr lang="ru-RU" sz="1500" dirty="0" err="1" smtClean="0"/>
              <a:t>Переважну</a:t>
            </a:r>
            <a:r>
              <a:rPr lang="ru-RU" sz="1500" dirty="0" smtClean="0"/>
              <a:t> </a:t>
            </a:r>
            <a:r>
              <a:rPr lang="ru-RU" sz="1500" dirty="0" err="1" smtClean="0"/>
              <a:t>більшість</a:t>
            </a:r>
            <a:r>
              <a:rPr lang="ru-RU" sz="1500" dirty="0" smtClean="0"/>
              <a:t> </a:t>
            </a:r>
            <a:r>
              <a:rPr lang="ru-RU" sz="1500" dirty="0" err="1" smtClean="0"/>
              <a:t>їхніх</a:t>
            </a:r>
            <a:r>
              <a:rPr lang="ru-RU" sz="1500" dirty="0" smtClean="0"/>
              <a:t> </a:t>
            </a:r>
            <a:r>
              <a:rPr lang="ru-RU" sz="1500" dirty="0" err="1" smtClean="0"/>
              <a:t>публікацій</a:t>
            </a:r>
            <a:r>
              <a:rPr lang="ru-RU" sz="1500" dirty="0" smtClean="0"/>
              <a:t> </a:t>
            </a:r>
            <a:r>
              <a:rPr lang="ru-RU" sz="1500" dirty="0" err="1" smtClean="0"/>
              <a:t>згодом</a:t>
            </a:r>
            <a:r>
              <a:rPr lang="ru-RU" sz="1500" dirty="0" smtClean="0"/>
              <a:t> </a:t>
            </a:r>
            <a:r>
              <a:rPr lang="ru-RU" sz="1500" dirty="0" err="1" smtClean="0"/>
              <a:t>передруковували</a:t>
            </a:r>
            <a:r>
              <a:rPr lang="ru-RU" sz="1500" dirty="0" smtClean="0"/>
              <a:t> за кордоном </a:t>
            </a:r>
            <a:r>
              <a:rPr lang="ru-RU" sz="1500" dirty="0" err="1" smtClean="0"/>
              <a:t>українські</a:t>
            </a:r>
            <a:r>
              <a:rPr lang="ru-RU" sz="1500" dirty="0" smtClean="0"/>
              <a:t> </a:t>
            </a:r>
            <a:r>
              <a:rPr lang="ru-RU" sz="1500" dirty="0" err="1" smtClean="0"/>
              <a:t>видавництва</a:t>
            </a:r>
            <a:r>
              <a:rPr lang="ru-RU" sz="1500" dirty="0" smtClean="0"/>
              <a:t> «</a:t>
            </a:r>
            <a:r>
              <a:rPr lang="ru-RU" sz="1500" dirty="0" err="1" smtClean="0"/>
              <a:t>Сучасність</a:t>
            </a:r>
            <a:r>
              <a:rPr lang="ru-RU" sz="1500" dirty="0" smtClean="0"/>
              <a:t>» (Мюнхен, </a:t>
            </a:r>
            <a:r>
              <a:rPr lang="ru-RU" sz="1500" dirty="0" err="1" smtClean="0"/>
              <a:t>Німеччина</a:t>
            </a:r>
            <a:r>
              <a:rPr lang="ru-RU" sz="1500" dirty="0" smtClean="0"/>
              <a:t>), «</a:t>
            </a:r>
            <a:r>
              <a:rPr lang="ru-RU" sz="1500" dirty="0" err="1" smtClean="0"/>
              <a:t>Смолоскип</a:t>
            </a:r>
            <a:r>
              <a:rPr lang="ru-RU" sz="1500" dirty="0" smtClean="0"/>
              <a:t>» (Балтимор, США) та </a:t>
            </a:r>
            <a:r>
              <a:rPr lang="ru-RU" sz="1500" dirty="0" err="1" smtClean="0"/>
              <a:t>ін</a:t>
            </a:r>
            <a:r>
              <a:rPr lang="ru-RU" sz="1500" dirty="0" smtClean="0"/>
              <a:t>.</a:t>
            </a:r>
            <a:br>
              <a:rPr lang="ru-RU" sz="1500" dirty="0" smtClean="0"/>
            </a:br>
            <a:r>
              <a:rPr lang="ru-RU" sz="1500" dirty="0" smtClean="0"/>
              <a:t/>
            </a:r>
            <a:br>
              <a:rPr lang="ru-RU" sz="1500" dirty="0" smtClean="0"/>
            </a:br>
            <a:endParaRPr lang="ru-RU" sz="15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дисидентів</a:t>
            </a:r>
            <a:endParaRPr lang="ru-RU" dirty="0"/>
          </a:p>
        </p:txBody>
      </p:sp>
      <p:pic>
        <p:nvPicPr>
          <p:cNvPr id="4" name="Picture 2" descr="http://shkola.ostriv.in.ua/images/publications/4/4183/13130337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786322"/>
            <a:ext cx="2500330" cy="1820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радикалів</a:t>
            </a:r>
            <a:r>
              <a:rPr lang="ru-RU" dirty="0" smtClean="0"/>
              <a:t>, </a:t>
            </a:r>
            <a:r>
              <a:rPr lang="ru-RU" dirty="0" err="1" smtClean="0"/>
              <a:t>представники</a:t>
            </a:r>
            <a:r>
              <a:rPr lang="ru-RU" dirty="0" smtClean="0"/>
              <a:t> легального </a:t>
            </a:r>
            <a:r>
              <a:rPr lang="ru-RU" dirty="0" err="1" smtClean="0"/>
              <a:t>національно-культурницького</a:t>
            </a:r>
            <a:r>
              <a:rPr lang="ru-RU" dirty="0" smtClean="0"/>
              <a:t> </a:t>
            </a:r>
            <a:r>
              <a:rPr lang="ru-RU" dirty="0" err="1" smtClean="0"/>
              <a:t>спрямування</a:t>
            </a:r>
            <a:r>
              <a:rPr lang="ru-RU" dirty="0" smtClean="0"/>
              <a:t> </a:t>
            </a:r>
            <a:r>
              <a:rPr lang="ru-RU" dirty="0" err="1" smtClean="0"/>
              <a:t>обережно</a:t>
            </a:r>
            <a:r>
              <a:rPr lang="ru-RU" dirty="0" smtClean="0"/>
              <a:t> </a:t>
            </a:r>
            <a:r>
              <a:rPr lang="ru-RU" dirty="0" err="1" smtClean="0"/>
              <a:t>торкалися</a:t>
            </a:r>
            <a:r>
              <a:rPr lang="ru-RU" dirty="0" smtClean="0"/>
              <a:t> </a:t>
            </a:r>
            <a:r>
              <a:rPr lang="ru-RU" dirty="0" err="1" smtClean="0"/>
              <a:t>пекучих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проблем на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наукових</a:t>
            </a:r>
            <a:r>
              <a:rPr lang="ru-RU" dirty="0" smtClean="0"/>
              <a:t> </a:t>
            </a:r>
            <a:r>
              <a:rPr lang="ru-RU" dirty="0" err="1" smtClean="0"/>
              <a:t>симпозіумах</a:t>
            </a:r>
            <a:r>
              <a:rPr lang="ru-RU" dirty="0" smtClean="0"/>
              <a:t> та </a:t>
            </a:r>
            <a:r>
              <a:rPr lang="ru-RU" dirty="0" err="1" smtClean="0"/>
              <a:t>конференціях</a:t>
            </a:r>
            <a:r>
              <a:rPr lang="ru-RU" dirty="0" smtClean="0"/>
              <a:t>. Для </a:t>
            </a:r>
            <a:r>
              <a:rPr lang="ru-RU" dirty="0" err="1" smtClean="0"/>
              <a:t>популяризації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патріотичних</a:t>
            </a:r>
            <a:r>
              <a:rPr lang="ru-RU" dirty="0" smtClean="0"/>
              <a:t> </a:t>
            </a:r>
            <a:r>
              <a:rPr lang="ru-RU" dirty="0" err="1" smtClean="0"/>
              <a:t>ідей</a:t>
            </a:r>
            <a:r>
              <a:rPr lang="ru-RU" dirty="0" smtClean="0"/>
              <a:t> вони </a:t>
            </a:r>
            <a:r>
              <a:rPr lang="ru-RU" dirty="0" err="1" smtClean="0"/>
              <a:t>організовували</a:t>
            </a:r>
            <a:r>
              <a:rPr lang="ru-RU" dirty="0" smtClean="0"/>
              <a:t> </a:t>
            </a:r>
            <a:r>
              <a:rPr lang="ru-RU" dirty="0" err="1" smtClean="0"/>
              <a:t>Шевченківські</a:t>
            </a:r>
            <a:r>
              <a:rPr lang="ru-RU" dirty="0" smtClean="0"/>
              <a:t> свята, </a:t>
            </a:r>
            <a:r>
              <a:rPr lang="ru-RU" dirty="0" err="1" smtClean="0"/>
              <a:t>вечори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Лесі</a:t>
            </a:r>
            <a:r>
              <a:rPr lang="ru-RU" dirty="0" smtClean="0"/>
              <a:t> </a:t>
            </a:r>
            <a:r>
              <a:rPr lang="ru-RU" dirty="0" err="1" smtClean="0"/>
              <a:t>Українки</a:t>
            </a:r>
            <a:r>
              <a:rPr lang="ru-RU" dirty="0" smtClean="0"/>
              <a:t>, </a:t>
            </a:r>
            <a:r>
              <a:rPr lang="ru-RU" dirty="0" err="1" smtClean="0"/>
              <a:t>Івана</a:t>
            </a:r>
            <a:r>
              <a:rPr lang="ru-RU" dirty="0" smtClean="0"/>
              <a:t> Франка, </a:t>
            </a:r>
            <a:r>
              <a:rPr lang="ru-RU" dirty="0" err="1" smtClean="0"/>
              <a:t>створювали</a:t>
            </a:r>
            <a:r>
              <a:rPr lang="ru-RU" dirty="0" smtClean="0"/>
              <a:t> </a:t>
            </a:r>
            <a:r>
              <a:rPr lang="ru-RU" dirty="0" err="1" smtClean="0"/>
              <a:t>гуртки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вітчизняної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та клуби </a:t>
            </a:r>
            <a:r>
              <a:rPr lang="ru-RU" dirty="0" err="1" smtClean="0"/>
              <a:t>творчої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. </a:t>
            </a:r>
            <a:r>
              <a:rPr lang="ru-RU" dirty="0" err="1" smtClean="0"/>
              <a:t>Велику</a:t>
            </a:r>
            <a:r>
              <a:rPr lang="ru-RU" dirty="0" smtClean="0"/>
              <a:t> роль у </a:t>
            </a:r>
            <a:r>
              <a:rPr lang="ru-RU" dirty="0" err="1" smtClean="0"/>
              <a:t>збереженні</a:t>
            </a:r>
            <a:r>
              <a:rPr lang="ru-RU" dirty="0" smtClean="0"/>
              <a:t>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традицій</a:t>
            </a:r>
            <a:r>
              <a:rPr lang="ru-RU" dirty="0" smtClean="0"/>
              <a:t> </a:t>
            </a:r>
            <a:r>
              <a:rPr lang="ru-RU" dirty="0" err="1" smtClean="0"/>
              <a:t>відігравали</a:t>
            </a:r>
            <a:r>
              <a:rPr lang="ru-RU" dirty="0" smtClean="0"/>
              <a:t> </a:t>
            </a:r>
            <a:r>
              <a:rPr lang="ru-RU" dirty="0" err="1" smtClean="0"/>
              <a:t>концертні</a:t>
            </a:r>
            <a:r>
              <a:rPr lang="ru-RU" dirty="0" smtClean="0"/>
              <a:t> </a:t>
            </a:r>
            <a:r>
              <a:rPr lang="ru-RU" dirty="0" err="1" smtClean="0"/>
              <a:t>мандрівки</a:t>
            </a:r>
            <a:r>
              <a:rPr lang="ru-RU" dirty="0" smtClean="0"/>
              <a:t> по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аматорських</a:t>
            </a:r>
            <a:r>
              <a:rPr lang="ru-RU" dirty="0" smtClean="0"/>
              <a:t> </a:t>
            </a:r>
            <a:r>
              <a:rPr lang="ru-RU" dirty="0" err="1" smtClean="0"/>
              <a:t>хорів</a:t>
            </a:r>
            <a:r>
              <a:rPr lang="ru-RU" dirty="0" smtClean="0"/>
              <a:t> «</a:t>
            </a:r>
            <a:r>
              <a:rPr lang="ru-RU" dirty="0" err="1" smtClean="0"/>
              <a:t>Гомін</a:t>
            </a:r>
            <a:r>
              <a:rPr lang="ru-RU" dirty="0" smtClean="0"/>
              <a:t>», «</a:t>
            </a:r>
            <a:r>
              <a:rPr lang="ru-RU" dirty="0" err="1" smtClean="0"/>
              <a:t>Жайворонок</a:t>
            </a:r>
            <a:r>
              <a:rPr lang="ru-RU" dirty="0" smtClean="0"/>
              <a:t>»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опозиціонери</a:t>
            </a:r>
            <a:r>
              <a:rPr lang="ru-RU" dirty="0" smtClean="0"/>
              <a:t> </a:t>
            </a:r>
            <a:r>
              <a:rPr lang="ru-RU" dirty="0" err="1" smtClean="0"/>
              <a:t>практикували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«</a:t>
            </a:r>
            <a:r>
              <a:rPr lang="ru-RU" dirty="0" err="1" smtClean="0"/>
              <a:t>мовчазних</a:t>
            </a:r>
            <a:r>
              <a:rPr lang="ru-RU" dirty="0" smtClean="0"/>
              <a:t> </a:t>
            </a:r>
            <a:r>
              <a:rPr lang="ru-RU" dirty="0" err="1" smtClean="0"/>
              <a:t>зібрань</a:t>
            </a:r>
            <a:r>
              <a:rPr lang="ru-RU" dirty="0" smtClean="0"/>
              <a:t>»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пам'ятників</a:t>
            </a:r>
            <a:r>
              <a:rPr lang="ru-RU" dirty="0" smtClean="0"/>
              <a:t> </a:t>
            </a:r>
            <a:r>
              <a:rPr lang="ru-RU" dirty="0" err="1" smtClean="0"/>
              <a:t>видатним</a:t>
            </a:r>
            <a:r>
              <a:rPr lang="ru-RU" dirty="0" smtClean="0"/>
              <a:t> </a:t>
            </a:r>
            <a:r>
              <a:rPr lang="ru-RU" dirty="0" err="1" smtClean="0"/>
              <a:t>вітчизняним</a:t>
            </a:r>
            <a:r>
              <a:rPr lang="ru-RU" dirty="0" smtClean="0"/>
              <a:t> </a:t>
            </a:r>
            <a:r>
              <a:rPr lang="ru-RU" dirty="0" err="1" smtClean="0"/>
              <a:t>діячам</a:t>
            </a:r>
            <a:r>
              <a:rPr lang="ru-RU" dirty="0" smtClean="0"/>
              <a:t>, </a:t>
            </a:r>
            <a:r>
              <a:rPr lang="ru-RU" dirty="0" err="1" smtClean="0"/>
              <a:t>організовували</a:t>
            </a:r>
            <a:r>
              <a:rPr lang="ru-RU" dirty="0" smtClean="0"/>
              <a:t> </a:t>
            </a:r>
            <a:r>
              <a:rPr lang="ru-RU" dirty="0" err="1" smtClean="0"/>
              <a:t>мітинги</a:t>
            </a:r>
            <a:r>
              <a:rPr lang="ru-RU" dirty="0" smtClean="0"/>
              <a:t> протесту, </a:t>
            </a:r>
            <a:r>
              <a:rPr lang="ru-RU" dirty="0" err="1" smtClean="0"/>
              <a:t>демонстрації</a:t>
            </a:r>
            <a:r>
              <a:rPr lang="ru-RU" dirty="0" smtClean="0"/>
              <a:t>, </a:t>
            </a:r>
            <a:r>
              <a:rPr lang="ru-RU" dirty="0" err="1" smtClean="0"/>
              <a:t>пікетування</a:t>
            </a:r>
            <a:r>
              <a:rPr lang="ru-RU" dirty="0" smtClean="0"/>
              <a:t>. На </a:t>
            </a:r>
            <a:r>
              <a:rPr lang="ru-RU" dirty="0" err="1" smtClean="0"/>
              <a:t>неприховані</a:t>
            </a:r>
            <a:r>
              <a:rPr lang="ru-RU" dirty="0" smtClean="0"/>
              <a:t> </a:t>
            </a:r>
            <a:r>
              <a:rPr lang="ru-RU" dirty="0" err="1" smtClean="0"/>
              <a:t>антидержавні</a:t>
            </a:r>
            <a:r>
              <a:rPr lang="ru-RU" dirty="0" smtClean="0"/>
              <a:t> </a:t>
            </a:r>
            <a:r>
              <a:rPr lang="ru-RU" dirty="0" err="1" smtClean="0"/>
              <a:t>акції</a:t>
            </a:r>
            <a:r>
              <a:rPr lang="ru-RU" dirty="0" smtClean="0"/>
              <a:t>, як правило, </a:t>
            </a:r>
            <a:r>
              <a:rPr lang="ru-RU" dirty="0" err="1" smtClean="0"/>
              <a:t>перетворювалися</a:t>
            </a:r>
            <a:r>
              <a:rPr lang="ru-RU" dirty="0" smtClean="0"/>
              <a:t>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над </a:t>
            </a:r>
            <a:r>
              <a:rPr lang="ru-RU" dirty="0" err="1" smtClean="0"/>
              <a:t>дисидентами</a:t>
            </a:r>
            <a:r>
              <a:rPr lang="ru-RU" dirty="0" smtClean="0"/>
              <a:t>, </a:t>
            </a:r>
            <a:r>
              <a:rPr lang="ru-RU" dirty="0" err="1" smtClean="0"/>
              <a:t>поховання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 </a:t>
            </a:r>
            <a:r>
              <a:rPr lang="ru-RU" dirty="0" err="1" smtClean="0"/>
              <a:t>національно-патріотичних</a:t>
            </a:r>
            <a:r>
              <a:rPr lang="ru-RU" dirty="0" smtClean="0"/>
              <a:t> сил.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дисидентського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активно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протесту, як </a:t>
            </a:r>
            <a:r>
              <a:rPr lang="ru-RU" dirty="0" err="1" smtClean="0"/>
              <a:t>письмові</a:t>
            </a:r>
            <a:r>
              <a:rPr lang="ru-RU" dirty="0" smtClean="0"/>
              <a:t> заяви, </a:t>
            </a:r>
            <a:r>
              <a:rPr lang="ru-RU" dirty="0" err="1" smtClean="0"/>
              <a:t>петиції</a:t>
            </a:r>
            <a:r>
              <a:rPr lang="ru-RU" dirty="0" smtClean="0"/>
              <a:t> до </a:t>
            </a:r>
            <a:r>
              <a:rPr lang="ru-RU" dirty="0" err="1" smtClean="0"/>
              <a:t>найвищих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СРСР та УРСР,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керівництва</a:t>
            </a:r>
            <a:r>
              <a:rPr lang="ru-RU" dirty="0" smtClean="0"/>
              <a:t> </a:t>
            </a:r>
            <a:r>
              <a:rPr lang="ru-RU" dirty="0" err="1" smtClean="0"/>
              <a:t>демократичних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дисидентів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Радикальною формою протесту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режиму стала </a:t>
            </a:r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 smtClean="0"/>
              <a:t>відомих</a:t>
            </a:r>
            <a:r>
              <a:rPr lang="ru-RU" dirty="0" smtClean="0"/>
              <a:t> </a:t>
            </a:r>
            <a:r>
              <a:rPr lang="ru-RU" dirty="0" err="1" smtClean="0"/>
              <a:t>правозахисників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</a:t>
            </a:r>
            <a:r>
              <a:rPr lang="ru-RU" dirty="0" err="1" smtClean="0"/>
              <a:t>громадянства</a:t>
            </a:r>
            <a:r>
              <a:rPr lang="ru-RU" dirty="0" smtClean="0"/>
              <a:t>,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прохань</a:t>
            </a:r>
            <a:r>
              <a:rPr lang="ru-RU" dirty="0" smtClean="0"/>
              <a:t> на </a:t>
            </a:r>
            <a:r>
              <a:rPr lang="ru-RU" dirty="0" err="1" smtClean="0"/>
              <a:t>виїзд</a:t>
            </a:r>
            <a:r>
              <a:rPr lang="ru-RU" dirty="0" smtClean="0"/>
              <a:t> за кордон. Для </a:t>
            </a:r>
            <a:r>
              <a:rPr lang="ru-RU" dirty="0" err="1" smtClean="0"/>
              <a:t>авторів</a:t>
            </a:r>
            <a:r>
              <a:rPr lang="ru-RU" dirty="0" smtClean="0"/>
              <a:t> таких </a:t>
            </a:r>
            <a:r>
              <a:rPr lang="ru-RU" dirty="0" err="1" smtClean="0"/>
              <a:t>заяв</a:t>
            </a:r>
            <a:r>
              <a:rPr lang="ru-RU" dirty="0" smtClean="0"/>
              <a:t>, як правило, усе </a:t>
            </a:r>
            <a:r>
              <a:rPr lang="ru-RU" dirty="0" err="1" smtClean="0"/>
              <a:t>завершувалося</a:t>
            </a:r>
            <a:r>
              <a:rPr lang="ru-RU" dirty="0" smtClean="0"/>
              <a:t> </a:t>
            </a:r>
            <a:r>
              <a:rPr lang="ru-RU" dirty="0" err="1" smtClean="0"/>
              <a:t>тюремним</a:t>
            </a:r>
            <a:r>
              <a:rPr lang="ru-RU" dirty="0" smtClean="0"/>
              <a:t> </a:t>
            </a:r>
            <a:r>
              <a:rPr lang="ru-RU" dirty="0" err="1" smtClean="0"/>
              <a:t>ув'язненням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таборами.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тиском</a:t>
            </a:r>
            <a:r>
              <a:rPr lang="ru-RU" dirty="0" smtClean="0"/>
              <a:t> </a:t>
            </a:r>
            <a:r>
              <a:rPr lang="ru-RU" dirty="0" err="1" smtClean="0"/>
              <a:t>міжнародної</a:t>
            </a:r>
            <a:r>
              <a:rPr lang="ru-RU" dirty="0" smtClean="0"/>
              <a:t> </a:t>
            </a:r>
            <a:r>
              <a:rPr lang="ru-RU" dirty="0" err="1" smtClean="0"/>
              <a:t>громадськості</a:t>
            </a:r>
            <a:r>
              <a:rPr lang="ru-RU" dirty="0" smtClean="0"/>
              <a:t> </a:t>
            </a:r>
            <a:r>
              <a:rPr lang="ru-RU" dirty="0" err="1" smtClean="0"/>
              <a:t>деяким</a:t>
            </a:r>
            <a:r>
              <a:rPr lang="ru-RU" dirty="0" smtClean="0"/>
              <a:t> </a:t>
            </a:r>
            <a:r>
              <a:rPr lang="ru-RU" dirty="0" err="1" smtClean="0"/>
              <a:t>опозиціонерам</a:t>
            </a:r>
            <a:r>
              <a:rPr lang="ru-RU" dirty="0" smtClean="0"/>
              <a:t> </a:t>
            </a:r>
            <a:r>
              <a:rPr lang="ru-RU" dirty="0" err="1" smtClean="0"/>
              <a:t>удалося</a:t>
            </a:r>
            <a:r>
              <a:rPr lang="ru-RU" dirty="0" smtClean="0"/>
              <a:t> </a:t>
            </a:r>
            <a:r>
              <a:rPr lang="ru-RU" dirty="0" err="1" smtClean="0"/>
              <a:t>виїхати</a:t>
            </a:r>
            <a:r>
              <a:rPr lang="ru-RU" dirty="0" smtClean="0"/>
              <a:t> за кордон. </a:t>
            </a:r>
            <a:r>
              <a:rPr lang="ru-RU" dirty="0" err="1" smtClean="0"/>
              <a:t>Інші</a:t>
            </a:r>
            <a:r>
              <a:rPr lang="ru-RU" dirty="0" smtClean="0"/>
              <a:t>, не </a:t>
            </a:r>
            <a:r>
              <a:rPr lang="ru-RU" dirty="0" err="1" smtClean="0"/>
              <a:t>зумівши</a:t>
            </a:r>
            <a:r>
              <a:rPr lang="ru-RU" dirty="0" smtClean="0"/>
              <a:t> </a:t>
            </a:r>
            <a:r>
              <a:rPr lang="ru-RU" dirty="0" err="1" smtClean="0"/>
              <a:t>витримати</a:t>
            </a:r>
            <a:r>
              <a:rPr lang="ru-RU" dirty="0" smtClean="0"/>
              <a:t> </a:t>
            </a:r>
            <a:r>
              <a:rPr lang="ru-RU" dirty="0" err="1" smtClean="0"/>
              <a:t>виховного</a:t>
            </a:r>
            <a:r>
              <a:rPr lang="ru-RU" dirty="0" smtClean="0"/>
              <a:t> «</a:t>
            </a:r>
            <a:r>
              <a:rPr lang="ru-RU" dirty="0" err="1" smtClean="0"/>
              <a:t>пресингу</a:t>
            </a:r>
            <a:r>
              <a:rPr lang="ru-RU" dirty="0" smtClean="0"/>
              <a:t>»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намагалися</a:t>
            </a:r>
            <a:r>
              <a:rPr lang="ru-RU" dirty="0" smtClean="0"/>
              <a:t>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радянський</a:t>
            </a:r>
            <a:r>
              <a:rPr lang="ru-RU" dirty="0" smtClean="0"/>
              <a:t> кордон нелегально,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закінчувалося</a:t>
            </a:r>
            <a:r>
              <a:rPr lang="ru-RU" dirty="0" smtClean="0"/>
              <a:t> </a:t>
            </a:r>
            <a:r>
              <a:rPr lang="ru-RU" dirty="0" err="1" smtClean="0"/>
              <a:t>відправленням</a:t>
            </a:r>
            <a:r>
              <a:rPr lang="ru-RU" dirty="0" smtClean="0"/>
              <a:t> до </a:t>
            </a:r>
            <a:r>
              <a:rPr lang="ru-RU" dirty="0" err="1" smtClean="0"/>
              <a:t>в'язниці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у </a:t>
            </a:r>
            <a:r>
              <a:rPr lang="ru-RU" dirty="0" err="1" smtClean="0"/>
              <a:t>неволі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не </a:t>
            </a:r>
            <a:r>
              <a:rPr lang="ru-RU" dirty="0" err="1" smtClean="0"/>
              <a:t>вщухала</a:t>
            </a:r>
            <a:r>
              <a:rPr lang="ru-RU" dirty="0" smtClean="0"/>
              <a:t>.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слідства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дисиденти</a:t>
            </a:r>
            <a:r>
              <a:rPr lang="ru-RU" dirty="0" smtClean="0"/>
              <a:t> </a:t>
            </a:r>
            <a:r>
              <a:rPr lang="ru-RU" dirty="0" err="1" smtClean="0"/>
              <a:t>відмовлялися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свідчень</a:t>
            </a:r>
            <a:r>
              <a:rPr lang="ru-RU" dirty="0" smtClean="0"/>
              <a:t>,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виступи</a:t>
            </a:r>
            <a:r>
              <a:rPr lang="ru-RU" dirty="0" smtClean="0"/>
              <a:t> в </a:t>
            </a:r>
            <a:r>
              <a:rPr lang="ru-RU" dirty="0" err="1" smtClean="0"/>
              <a:t>суді</a:t>
            </a:r>
            <a:r>
              <a:rPr lang="ru-RU" dirty="0" smtClean="0"/>
              <a:t> </a:t>
            </a:r>
            <a:r>
              <a:rPr lang="ru-RU" dirty="0" err="1" smtClean="0"/>
              <a:t>перетворювали</a:t>
            </a:r>
            <a:r>
              <a:rPr lang="ru-RU" dirty="0" smtClean="0"/>
              <a:t> на протест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звинувачення</a:t>
            </a:r>
            <a:r>
              <a:rPr lang="ru-RU" dirty="0" smtClean="0"/>
              <a:t> </a:t>
            </a:r>
            <a:r>
              <a:rPr lang="ru-RU" dirty="0" err="1" smtClean="0"/>
              <a:t>чинної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 </a:t>
            </a:r>
            <a:r>
              <a:rPr lang="ru-RU" dirty="0" err="1" smtClean="0"/>
              <a:t>Політв'язні</a:t>
            </a:r>
            <a:r>
              <a:rPr lang="ru-RU" dirty="0" smtClean="0"/>
              <a:t> </a:t>
            </a:r>
            <a:r>
              <a:rPr lang="ru-RU" dirty="0" err="1" smtClean="0"/>
              <a:t>влаштовували</a:t>
            </a:r>
            <a:r>
              <a:rPr lang="ru-RU" dirty="0" smtClean="0"/>
              <a:t> </a:t>
            </a:r>
            <a:r>
              <a:rPr lang="ru-RU" dirty="0" err="1" smtClean="0"/>
              <a:t>акції</a:t>
            </a:r>
            <a:r>
              <a:rPr lang="ru-RU" dirty="0" smtClean="0"/>
              <a:t> </a:t>
            </a:r>
            <a:r>
              <a:rPr lang="ru-RU" dirty="0" err="1" smtClean="0"/>
              <a:t>мовчання</a:t>
            </a:r>
            <a:r>
              <a:rPr lang="ru-RU" dirty="0" smtClean="0"/>
              <a:t>, </a:t>
            </a:r>
            <a:r>
              <a:rPr lang="ru-RU" dirty="0" err="1" smtClean="0"/>
              <a:t>невиходу</a:t>
            </a:r>
            <a:r>
              <a:rPr lang="ru-RU" dirty="0" smtClean="0"/>
              <a:t> на роботу, </a:t>
            </a:r>
            <a:r>
              <a:rPr lang="ru-RU" dirty="0" err="1" smtClean="0"/>
              <a:t>вдавалися</a:t>
            </a:r>
            <a:r>
              <a:rPr lang="ru-RU" dirty="0" smtClean="0"/>
              <a:t> до </a:t>
            </a:r>
            <a:r>
              <a:rPr lang="ru-RU" dirty="0" err="1" smtClean="0"/>
              <a:t>голодування</a:t>
            </a:r>
            <a:r>
              <a:rPr lang="ru-RU" dirty="0" smtClean="0"/>
              <a:t>, передавали на волю </a:t>
            </a:r>
            <a:r>
              <a:rPr lang="ru-RU" dirty="0" err="1" smtClean="0"/>
              <a:t>документи</a:t>
            </a:r>
            <a:r>
              <a:rPr lang="ru-RU" dirty="0" smtClean="0"/>
              <a:t> та </a:t>
            </a:r>
            <a:r>
              <a:rPr lang="ru-RU" dirty="0" err="1" smtClean="0"/>
              <a:t>повідомлення</a:t>
            </a:r>
            <a:r>
              <a:rPr lang="ru-RU" dirty="0" smtClean="0"/>
              <a:t> про </a:t>
            </a:r>
            <a:r>
              <a:rPr lang="ru-RU" dirty="0" err="1" smtClean="0"/>
              <a:t>реалії</a:t>
            </a:r>
            <a:r>
              <a:rPr lang="ru-RU" dirty="0" smtClean="0"/>
              <a:t> </a:t>
            </a:r>
            <a:r>
              <a:rPr lang="ru-RU" dirty="0" err="1" smtClean="0"/>
              <a:t>табірного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тамтешні</a:t>
            </a:r>
            <a:r>
              <a:rPr lang="ru-RU" dirty="0" smtClean="0"/>
              <a:t> порядки.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зафіксовані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 </a:t>
            </a:r>
            <a:r>
              <a:rPr lang="ru-RU" dirty="0" err="1" smtClean="0"/>
              <a:t>публічного</a:t>
            </a:r>
            <a:r>
              <a:rPr lang="ru-RU" dirty="0" smtClean="0"/>
              <a:t> </a:t>
            </a:r>
            <a:r>
              <a:rPr lang="ru-RU" dirty="0" err="1" smtClean="0"/>
              <a:t>самоспалення</a:t>
            </a:r>
            <a:r>
              <a:rPr lang="ru-RU" dirty="0" smtClean="0"/>
              <a:t>, як </a:t>
            </a:r>
            <a:r>
              <a:rPr lang="ru-RU" dirty="0" err="1" smtClean="0"/>
              <a:t>найвищий</a:t>
            </a:r>
            <a:r>
              <a:rPr lang="ru-RU" dirty="0" smtClean="0"/>
              <a:t> </a:t>
            </a:r>
            <a:r>
              <a:rPr lang="ru-RU" dirty="0" err="1" smtClean="0"/>
              <a:t>вияв</a:t>
            </a:r>
            <a:r>
              <a:rPr lang="ru-RU" dirty="0" smtClean="0"/>
              <a:t> </a:t>
            </a:r>
            <a:r>
              <a:rPr lang="ru-RU" dirty="0" err="1" smtClean="0"/>
              <a:t>жертовності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боротьбі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свавілля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дисидентів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dirty="0" smtClean="0"/>
              <a:t>У 60-80-х </a:t>
            </a:r>
            <a:r>
              <a:rPr lang="en-GB" sz="1800" dirty="0" smtClean="0"/>
              <a:t>pp. </a:t>
            </a:r>
            <a:r>
              <a:rPr lang="ru-RU" sz="1800" dirty="0" err="1" smtClean="0"/>
              <a:t>прогресивна</a:t>
            </a:r>
            <a:r>
              <a:rPr lang="ru-RU" sz="1800" dirty="0" smtClean="0"/>
              <a:t> </a:t>
            </a:r>
            <a:r>
              <a:rPr lang="ru-RU" sz="1800" dirty="0" err="1" smtClean="0"/>
              <a:t>громадськість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все </a:t>
            </a:r>
            <a:r>
              <a:rPr lang="ru-RU" sz="1800" dirty="0" err="1" smtClean="0"/>
              <a:t>більше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переконувалася</a:t>
            </a:r>
            <a:r>
              <a:rPr lang="ru-RU" sz="1800" dirty="0" smtClean="0"/>
              <a:t> в </a:t>
            </a:r>
            <a:r>
              <a:rPr lang="ru-RU" sz="1800" dirty="0" err="1" smtClean="0"/>
              <a:t>потребі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відродження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власної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незалежної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держави</a:t>
            </a:r>
            <a:r>
              <a:rPr lang="ru-RU" sz="1800" dirty="0" smtClean="0"/>
              <a:t>. </a:t>
            </a:r>
            <a:r>
              <a:rPr lang="ru-RU" sz="1800" dirty="0" err="1" smtClean="0"/>
              <a:t>Окремі</a:t>
            </a:r>
            <a:r>
              <a:rPr lang="ru-RU" sz="1800" dirty="0" smtClean="0"/>
              <a:t> </a:t>
            </a:r>
            <a:r>
              <a:rPr lang="ru-RU" sz="1800" dirty="0" err="1" smtClean="0"/>
              <a:t>групи</a:t>
            </a:r>
            <a:r>
              <a:rPr lang="ru-RU" sz="1800" dirty="0" smtClean="0"/>
              <a:t> </a:t>
            </a:r>
            <a:r>
              <a:rPr lang="ru-RU" sz="1800" dirty="0" err="1" smtClean="0"/>
              <a:t>національно-свідомої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інтелігенції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виступали</a:t>
            </a:r>
            <a:r>
              <a:rPr lang="ru-RU" sz="1800" dirty="0" smtClean="0"/>
              <a:t>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заявами</a:t>
            </a:r>
            <a:r>
              <a:rPr lang="ru-RU" sz="1800" dirty="0" smtClean="0"/>
              <a:t>, протестами, </a:t>
            </a:r>
            <a:r>
              <a:rPr lang="ru-RU" sz="1800" dirty="0" err="1" smtClean="0"/>
              <a:t>спрямованими</a:t>
            </a:r>
            <a:r>
              <a:rPr lang="ru-RU" sz="1800" dirty="0" smtClean="0"/>
              <a:t> на </a:t>
            </a:r>
            <a:r>
              <a:rPr lang="ru-RU" sz="1800" dirty="0" err="1" smtClean="0"/>
              <a:t>захист</a:t>
            </a:r>
            <a:r>
              <a:rPr lang="ru-RU" sz="1800" dirty="0" smtClean="0"/>
              <a:t> </a:t>
            </a:r>
            <a:r>
              <a:rPr lang="ru-RU" sz="1800" dirty="0" err="1" smtClean="0"/>
              <a:t>людських</a:t>
            </a:r>
            <a:r>
              <a:rPr lang="ru-RU" sz="1800" dirty="0" smtClean="0"/>
              <a:t> прав, </a:t>
            </a:r>
            <a:r>
              <a:rPr lang="ru-RU" sz="1800" dirty="0" err="1" smtClean="0"/>
              <a:t>збереження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культурних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національних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традицій</a:t>
            </a:r>
            <a:r>
              <a:rPr lang="ru-RU" sz="1800" dirty="0" smtClean="0"/>
              <a:t>, </a:t>
            </a:r>
            <a:r>
              <a:rPr lang="ru-RU" sz="1800" dirty="0" err="1" smtClean="0"/>
              <a:t>здобуття</a:t>
            </a:r>
            <a:r>
              <a:rPr lang="ru-RU" sz="1800" dirty="0" smtClean="0"/>
              <a:t> реального </a:t>
            </a:r>
            <a:r>
              <a:rPr lang="ru-RU" sz="1800" dirty="0" err="1" smtClean="0"/>
              <a:t>суверенітету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.</a:t>
            </a:r>
            <a:br>
              <a:rPr lang="ru-RU" sz="1800" dirty="0" smtClean="0"/>
            </a:br>
            <a:r>
              <a:rPr lang="ru-RU" sz="1800" dirty="0" smtClean="0"/>
              <a:t>Гасло </a:t>
            </a:r>
            <a:r>
              <a:rPr lang="ru-RU" sz="1800" dirty="0" err="1" smtClean="0"/>
              <a:t>відродження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послідовно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відстоював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Український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національний</a:t>
            </a:r>
            <a:r>
              <a:rPr lang="ru-RU" sz="1800" dirty="0" smtClean="0"/>
              <a:t> фронт (УНФ),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утворили</a:t>
            </a:r>
            <a:r>
              <a:rPr lang="ru-RU" sz="1800" dirty="0" smtClean="0"/>
              <a:t> </a:t>
            </a:r>
            <a:r>
              <a:rPr lang="ru-RU" sz="1800" dirty="0" err="1" smtClean="0"/>
              <a:t>наприкінці</a:t>
            </a:r>
            <a:r>
              <a:rPr lang="ru-RU" sz="1800" dirty="0" smtClean="0"/>
              <a:t> 1964 року на </a:t>
            </a:r>
            <a:r>
              <a:rPr lang="ru-RU" sz="1800" dirty="0" err="1" smtClean="0"/>
              <a:t>західноукраїнських</a:t>
            </a:r>
            <a:r>
              <a:rPr lang="ru-RU" sz="1800" dirty="0" smtClean="0"/>
              <a:t> землях </a:t>
            </a:r>
            <a:r>
              <a:rPr lang="ru-RU" sz="1800" dirty="0" err="1" smtClean="0"/>
              <a:t>Зиновій</a:t>
            </a:r>
            <a:r>
              <a:rPr lang="ru-RU" sz="1800" dirty="0" smtClean="0"/>
              <a:t> </a:t>
            </a:r>
            <a:r>
              <a:rPr lang="ru-RU" sz="1800" dirty="0" err="1" smtClean="0"/>
              <a:t>Красівський</a:t>
            </a:r>
            <a:r>
              <a:rPr lang="ru-RU" sz="1800" dirty="0" smtClean="0"/>
              <a:t>, Михайло </a:t>
            </a:r>
            <a:r>
              <a:rPr lang="ru-RU" sz="1800" dirty="0" err="1" smtClean="0"/>
              <a:t>Дяк</a:t>
            </a:r>
            <a:r>
              <a:rPr lang="ru-RU" sz="1800" dirty="0" smtClean="0"/>
              <a:t> та </a:t>
            </a:r>
            <a:r>
              <a:rPr lang="ru-RU" sz="1800" dirty="0" err="1" smtClean="0"/>
              <a:t>ін</a:t>
            </a:r>
            <a:r>
              <a:rPr lang="ru-RU" sz="1800" dirty="0" smtClean="0"/>
              <a:t>. Члени УНФ </a:t>
            </a:r>
            <a:r>
              <a:rPr lang="ru-RU" sz="1800" dirty="0" err="1" smtClean="0"/>
              <a:t>розробили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програму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перебудови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українського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суспільства</a:t>
            </a:r>
            <a:r>
              <a:rPr lang="ru-RU" sz="1800" dirty="0" smtClean="0"/>
              <a:t> на </a:t>
            </a:r>
            <a:r>
              <a:rPr lang="ru-RU" sz="1800" dirty="0" err="1" smtClean="0"/>
              <a:t>демократичних</a:t>
            </a:r>
            <a:r>
              <a:rPr lang="ru-RU" sz="1800" dirty="0" smtClean="0"/>
              <a:t> засадах. </a:t>
            </a:r>
            <a:r>
              <a:rPr lang="ru-RU" sz="1800" dirty="0" err="1" smtClean="0"/>
              <a:t>її</a:t>
            </a:r>
            <a:r>
              <a:rPr lang="ru-RU" sz="1800" dirty="0" smtClean="0"/>
              <a:t> </a:t>
            </a:r>
            <a:r>
              <a:rPr lang="ru-RU" sz="1800" dirty="0" err="1" smtClean="0"/>
              <a:t>аграрна</a:t>
            </a:r>
            <a:r>
              <a:rPr lang="ru-RU" sz="1800" dirty="0" smtClean="0"/>
              <a:t> </a:t>
            </a:r>
            <a:r>
              <a:rPr lang="ru-RU" sz="1800" dirty="0" err="1" smtClean="0"/>
              <a:t>частина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передбачала</a:t>
            </a:r>
            <a:r>
              <a:rPr lang="ru-RU" sz="1800" dirty="0" smtClean="0"/>
              <a:t> </a:t>
            </a:r>
            <a:r>
              <a:rPr lang="ru-RU" sz="1800" dirty="0" err="1" smtClean="0"/>
              <a:t>різні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форми</a:t>
            </a:r>
            <a:r>
              <a:rPr lang="ru-RU" sz="1800" dirty="0" smtClean="0"/>
              <a:t> </a:t>
            </a:r>
            <a:r>
              <a:rPr lang="ru-RU" sz="1800" dirty="0" err="1" smtClean="0"/>
              <a:t>власності</a:t>
            </a:r>
            <a:r>
              <a:rPr lang="ru-RU" sz="1800" dirty="0" smtClean="0"/>
              <a:t>. </a:t>
            </a:r>
            <a:r>
              <a:rPr lang="ru-RU" sz="1800" dirty="0" err="1" smtClean="0"/>
              <a:t>Організація</a:t>
            </a:r>
            <a:r>
              <a:rPr lang="ru-RU" sz="1800" dirty="0" smtClean="0"/>
              <a:t> через журнал «Воля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Батьківщина</a:t>
            </a:r>
            <a:r>
              <a:rPr lang="ru-RU" sz="1800" dirty="0" smtClean="0"/>
              <a:t>» </a:t>
            </a:r>
            <a:r>
              <a:rPr lang="ru-RU" sz="1800" dirty="0" err="1" smtClean="0"/>
              <a:t>агітувала</a:t>
            </a:r>
            <a:r>
              <a:rPr lang="ru-RU" sz="1800" dirty="0" smtClean="0"/>
              <a:t> </a:t>
            </a:r>
            <a:r>
              <a:rPr lang="ru-RU" sz="1800" dirty="0" err="1" smtClean="0"/>
              <a:t>населення</a:t>
            </a:r>
            <a:r>
              <a:rPr lang="ru-RU" sz="1800" dirty="0" smtClean="0"/>
              <a:t> за </a:t>
            </a:r>
            <a:r>
              <a:rPr lang="ru-RU" sz="1800" dirty="0" err="1" smtClean="0"/>
              <a:t>вихід</a:t>
            </a:r>
            <a:r>
              <a:rPr lang="ru-RU" sz="1800" dirty="0" smtClean="0"/>
              <a:t> </a:t>
            </a:r>
            <a:r>
              <a:rPr lang="ru-RU" sz="1800" dirty="0" err="1" smtClean="0"/>
              <a:t>зі</a:t>
            </a:r>
            <a:r>
              <a:rPr lang="ru-RU" sz="1800" dirty="0" smtClean="0"/>
              <a:t> складу СРСР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утворення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самостійної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Української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держави</a:t>
            </a:r>
            <a:r>
              <a:rPr lang="ru-RU" sz="1800" dirty="0" smtClean="0"/>
              <a:t>. 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Виступи</a:t>
            </a:r>
            <a:r>
              <a:rPr lang="ru-RU" sz="2400" dirty="0" smtClean="0"/>
              <a:t> </a:t>
            </a:r>
            <a:r>
              <a:rPr lang="ru-RU" sz="2400" dirty="0" err="1" smtClean="0"/>
              <a:t>опозиційних</a:t>
            </a:r>
            <a:r>
              <a:rPr lang="ru-RU" sz="2400" dirty="0" smtClean="0"/>
              <a:t> сил за </a:t>
            </a:r>
            <a:r>
              <a:rPr lang="ru-RU" sz="2400" dirty="0" err="1" smtClean="0"/>
              <a:t>суверенітет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800" dirty="0" err="1" smtClean="0"/>
              <a:t>Активісти</a:t>
            </a:r>
            <a:r>
              <a:rPr lang="ru-RU" sz="2800" dirty="0" smtClean="0"/>
              <a:t> УНФ </a:t>
            </a:r>
            <a:r>
              <a:rPr lang="ru-RU" sz="2800" dirty="0" err="1" smtClean="0"/>
              <a:t>розповсюджували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старі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видання</a:t>
            </a:r>
            <a:r>
              <a:rPr lang="ru-RU" sz="2800" dirty="0" smtClean="0"/>
              <a:t> ОУН - УПА. </a:t>
            </a:r>
            <a:r>
              <a:rPr lang="ru-RU" sz="2800" dirty="0" err="1" smtClean="0"/>
              <a:t>Щоб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привернути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увагу</a:t>
            </a:r>
            <a:r>
              <a:rPr lang="ru-RU" sz="2800" dirty="0" smtClean="0"/>
              <a:t> до проблем </a:t>
            </a:r>
            <a:r>
              <a:rPr lang="ru-RU" sz="2800" dirty="0" err="1" smtClean="0"/>
              <a:t>розвитку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культури</a:t>
            </a:r>
            <a:r>
              <a:rPr lang="ru-RU" sz="2800" dirty="0" smtClean="0"/>
              <a:t>, </a:t>
            </a:r>
            <a:r>
              <a:rPr lang="ru-RU" sz="2800" dirty="0" err="1" smtClean="0"/>
              <a:t>керівництво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національного</a:t>
            </a:r>
            <a:r>
              <a:rPr lang="ru-RU" sz="2800" dirty="0" smtClean="0"/>
              <a:t> фронту </a:t>
            </a:r>
            <a:r>
              <a:rPr lang="ru-RU" sz="2800" dirty="0" err="1" smtClean="0"/>
              <a:t>надіслало</a:t>
            </a:r>
            <a:r>
              <a:rPr lang="ru-RU" sz="2800" dirty="0" smtClean="0"/>
              <a:t> делегатам </a:t>
            </a:r>
            <a:r>
              <a:rPr lang="en-GB" sz="2800" dirty="0" smtClean="0"/>
              <a:t>XXIII </a:t>
            </a:r>
            <a:r>
              <a:rPr lang="ru-RU" sz="2800" dirty="0" err="1" smtClean="0"/>
              <a:t>з'їзду</a:t>
            </a:r>
            <a:r>
              <a:rPr lang="ru-RU" sz="2800" dirty="0" smtClean="0"/>
              <a:t> КПРС,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до </a:t>
            </a:r>
            <a:r>
              <a:rPr lang="ru-RU" sz="2800" dirty="0" err="1" smtClean="0"/>
              <a:t>редакцій</a:t>
            </a:r>
            <a:r>
              <a:rPr lang="ru-RU" sz="2800" dirty="0" smtClean="0"/>
              <a:t> </a:t>
            </a:r>
            <a:r>
              <a:rPr lang="ru-RU" sz="2800" dirty="0" err="1" smtClean="0"/>
              <a:t>центральних</a:t>
            </a:r>
            <a:r>
              <a:rPr lang="ru-RU" sz="2800" dirty="0" smtClean="0"/>
              <a:t> газет, «Меморандум УНФ».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автори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вимагали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влади</a:t>
            </a:r>
            <a:r>
              <a:rPr lang="ru-RU" sz="2800" dirty="0" smtClean="0"/>
              <a:t> </a:t>
            </a:r>
            <a:r>
              <a:rPr lang="ru-RU" sz="2800" dirty="0" err="1" smtClean="0"/>
              <a:t>захистити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українську</a:t>
            </a:r>
            <a:r>
              <a:rPr lang="ru-RU" sz="2800" dirty="0" smtClean="0"/>
              <a:t> </a:t>
            </a:r>
            <a:r>
              <a:rPr lang="ru-RU" sz="2800" dirty="0" err="1" smtClean="0"/>
              <a:t>мову</a:t>
            </a:r>
            <a:r>
              <a:rPr lang="ru-RU" sz="2800" dirty="0" smtClean="0"/>
              <a:t>, </a:t>
            </a:r>
            <a:r>
              <a:rPr lang="ru-RU" sz="2800" dirty="0" err="1" smtClean="0"/>
              <a:t>повернути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українців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місць</a:t>
            </a:r>
            <a:r>
              <a:rPr lang="ru-RU" sz="2800" dirty="0" smtClean="0"/>
              <a:t> </a:t>
            </a:r>
            <a:r>
              <a:rPr lang="ru-RU" sz="2800" dirty="0" err="1" smtClean="0"/>
              <a:t>заслання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реабілітувати</a:t>
            </a:r>
            <a:r>
              <a:rPr lang="ru-RU" sz="2800" dirty="0" smtClean="0"/>
              <a:t> жертв </a:t>
            </a:r>
            <a:r>
              <a:rPr lang="ru-RU" sz="2800" dirty="0" err="1" smtClean="0"/>
              <a:t>сталінського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терору</a:t>
            </a:r>
            <a:r>
              <a:rPr lang="ru-RU" sz="2800" dirty="0" smtClean="0"/>
              <a:t>. У 1964 </a:t>
            </a:r>
            <a:r>
              <a:rPr lang="ru-RU" sz="2800" dirty="0" err="1" smtClean="0"/>
              <a:t>році</a:t>
            </a:r>
            <a:r>
              <a:rPr lang="ru-RU" sz="2800" dirty="0" smtClean="0"/>
              <a:t> в </a:t>
            </a:r>
            <a:r>
              <a:rPr lang="ru-RU" sz="2800" dirty="0" err="1" smtClean="0"/>
              <a:t>Одеській</a:t>
            </a:r>
            <a:r>
              <a:rPr lang="ru-RU" sz="2800" dirty="0" smtClean="0"/>
              <a:t> </a:t>
            </a:r>
            <a:r>
              <a:rPr lang="ru-RU" sz="2800" dirty="0" err="1" smtClean="0"/>
              <a:t>області</a:t>
            </a:r>
            <a:r>
              <a:rPr lang="ru-RU" sz="2800" dirty="0" smtClean="0"/>
              <a:t> «</a:t>
            </a:r>
            <a:r>
              <a:rPr lang="ru-RU" sz="2800" dirty="0" err="1" smtClean="0"/>
              <a:t>компетентні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органи</a:t>
            </a:r>
            <a:r>
              <a:rPr lang="ru-RU" sz="2800" dirty="0" smtClean="0"/>
              <a:t>» </a:t>
            </a:r>
            <a:r>
              <a:rPr lang="ru-RU" sz="2800" dirty="0" err="1" smtClean="0"/>
              <a:t>викрили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діяльність</a:t>
            </a:r>
            <a:r>
              <a:rPr lang="ru-RU" sz="2800" dirty="0" smtClean="0"/>
              <a:t> «Демократичного союзу </a:t>
            </a:r>
            <a:r>
              <a:rPr lang="ru-RU" sz="2800" dirty="0" err="1" smtClean="0"/>
              <a:t>соціалістів</a:t>
            </a:r>
            <a:r>
              <a:rPr lang="ru-RU" sz="2800" dirty="0" smtClean="0"/>
              <a:t>»,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вимагав</a:t>
            </a:r>
            <a:r>
              <a:rPr lang="ru-RU" sz="2800" dirty="0" smtClean="0"/>
              <a:t> </a:t>
            </a:r>
            <a:r>
              <a:rPr lang="ru-RU" sz="2800" dirty="0" err="1" smtClean="0"/>
              <a:t>надати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суверенітет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Україні</a:t>
            </a:r>
            <a:r>
              <a:rPr lang="ru-RU" sz="2800" dirty="0" smtClean="0"/>
              <a:t>. На </a:t>
            </a:r>
            <a:r>
              <a:rPr lang="ru-RU" sz="2800" dirty="0" err="1" smtClean="0"/>
              <a:t>Миколаївщині</a:t>
            </a:r>
            <a:r>
              <a:rPr lang="ru-RU" sz="2800" dirty="0" smtClean="0"/>
              <a:t> в 1969 </a:t>
            </a:r>
            <a:r>
              <a:rPr lang="ru-RU" sz="2800" dirty="0" err="1" smtClean="0"/>
              <a:t>році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була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припинена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спроба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патріотів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утворити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організацію</a:t>
            </a:r>
            <a:r>
              <a:rPr lang="ru-RU" sz="2800" dirty="0" smtClean="0"/>
              <a:t> «</a:t>
            </a:r>
            <a:r>
              <a:rPr lang="ru-RU" sz="2800" dirty="0" err="1" smtClean="0"/>
              <a:t>Боротьба</a:t>
            </a:r>
            <a:r>
              <a:rPr lang="ru-RU" sz="2800" dirty="0" smtClean="0"/>
              <a:t> за </a:t>
            </a:r>
            <a:r>
              <a:rPr lang="ru-RU" sz="2800" dirty="0" err="1" smtClean="0"/>
              <a:t>суспільну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справедливість</a:t>
            </a:r>
            <a:r>
              <a:rPr lang="ru-RU" sz="2800" dirty="0" smtClean="0"/>
              <a:t>». Того ж року в </a:t>
            </a:r>
            <a:r>
              <a:rPr lang="ru-RU" sz="2800" dirty="0" err="1" smtClean="0"/>
              <a:t>Луганську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заарештовані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</a:t>
            </a:r>
            <a:r>
              <a:rPr lang="ru-RU" sz="2800" dirty="0" err="1" smtClean="0"/>
              <a:t>засуджені</a:t>
            </a:r>
            <a:r>
              <a:rPr lang="ru-RU" sz="2800" dirty="0" smtClean="0"/>
              <a:t> на </a:t>
            </a:r>
            <a:r>
              <a:rPr lang="ru-RU" sz="2800" dirty="0" err="1" smtClean="0"/>
              <a:t>тривалі</a:t>
            </a:r>
            <a:r>
              <a:rPr lang="ru-RU" sz="2800" dirty="0" smtClean="0"/>
              <a:t> строки </a:t>
            </a:r>
            <a:r>
              <a:rPr lang="ru-RU" sz="2800" dirty="0" err="1" smtClean="0"/>
              <a:t>ув'язнення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організатори</a:t>
            </a:r>
            <a:r>
              <a:rPr lang="ru-RU" sz="2800" dirty="0" smtClean="0"/>
              <a:t> «</a:t>
            </a:r>
            <a:r>
              <a:rPr lang="ru-RU" sz="2800" dirty="0" err="1" smtClean="0"/>
              <a:t>Партії</a:t>
            </a:r>
            <a:r>
              <a:rPr lang="ru-RU" sz="2800" dirty="0" smtClean="0"/>
              <a:t> </a:t>
            </a:r>
            <a:r>
              <a:rPr lang="ru-RU" sz="2800" dirty="0" err="1" smtClean="0"/>
              <a:t>боротьби</a:t>
            </a:r>
            <a:r>
              <a:rPr lang="ru-RU" sz="2800" dirty="0" smtClean="0"/>
              <a:t> за </a:t>
            </a:r>
            <a:r>
              <a:rPr lang="ru-RU" sz="2800" dirty="0" err="1" smtClean="0"/>
              <a:t>реалізацію</a:t>
            </a:r>
            <a:r>
              <a:rPr lang="ru-RU" sz="2800" dirty="0" smtClean="0"/>
              <a:t> </a:t>
            </a:r>
            <a:r>
              <a:rPr lang="ru-RU" sz="2800" dirty="0" err="1" smtClean="0"/>
              <a:t>ленінських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ідей</a:t>
            </a:r>
            <a:r>
              <a:rPr lang="ru-RU" sz="2800" dirty="0" smtClean="0"/>
              <a:t>». </a:t>
            </a:r>
            <a:r>
              <a:rPr lang="ru-RU" sz="2800" dirty="0" err="1" smtClean="0"/>
              <a:t>Ці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організації</a:t>
            </a:r>
            <a:r>
              <a:rPr lang="ru-RU" sz="2800" dirty="0" smtClean="0"/>
              <a:t> ставили за мету </a:t>
            </a:r>
            <a:r>
              <a:rPr lang="ru-RU" sz="2800" dirty="0" err="1" smtClean="0"/>
              <a:t>домогтися</a:t>
            </a:r>
            <a:r>
              <a:rPr lang="ru-RU" sz="2800" dirty="0" smtClean="0"/>
              <a:t> </a:t>
            </a:r>
            <a:r>
              <a:rPr lang="ru-RU" sz="2800" dirty="0" err="1" smtClean="0"/>
              <a:t>демократичних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перетворень</a:t>
            </a:r>
            <a:r>
              <a:rPr lang="ru-RU" sz="2800" dirty="0" smtClean="0"/>
              <a:t>, </a:t>
            </a:r>
            <a:r>
              <a:rPr lang="ru-RU" sz="2800" dirty="0" err="1" smtClean="0"/>
              <a:t>урятувати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український</a:t>
            </a:r>
            <a:r>
              <a:rPr lang="ru-RU" sz="2800" dirty="0" smtClean="0"/>
              <a:t> народ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політичної</a:t>
            </a:r>
            <a:r>
              <a:rPr lang="ru-RU" sz="2800" dirty="0" smtClean="0"/>
              <a:t>, </a:t>
            </a:r>
            <a:r>
              <a:rPr lang="ru-RU" sz="2800" dirty="0" err="1" smtClean="0"/>
              <a:t>економічної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духовної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катастрофи</a:t>
            </a:r>
            <a:r>
              <a:rPr lang="ru-RU" sz="2800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Виступи</a:t>
            </a:r>
            <a:r>
              <a:rPr lang="ru-RU" sz="2400" dirty="0" smtClean="0"/>
              <a:t> </a:t>
            </a:r>
            <a:r>
              <a:rPr lang="ru-RU" sz="2400" dirty="0" err="1" smtClean="0"/>
              <a:t>опозиційних</a:t>
            </a:r>
            <a:r>
              <a:rPr lang="ru-RU" sz="2400" dirty="0" smtClean="0"/>
              <a:t> сил за </a:t>
            </a:r>
            <a:r>
              <a:rPr lang="ru-RU" sz="2400" dirty="0" err="1" smtClean="0"/>
              <a:t>суверенітет</a:t>
            </a:r>
            <a:r>
              <a:rPr lang="ru-RU" sz="2400" dirty="0" smtClean="0"/>
              <a:t> </a:t>
            </a:r>
            <a:r>
              <a:rPr lang="ru-RU" sz="2400" dirty="0" err="1" smtClean="0"/>
              <a:t>України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dirty="0" err="1" smtClean="0"/>
              <a:t>Наприкінці</a:t>
            </a:r>
            <a:r>
              <a:rPr lang="ru-RU" sz="1400" dirty="0" smtClean="0"/>
              <a:t> 70-х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лідери</a:t>
            </a:r>
            <a:r>
              <a:rPr lang="ru-RU" sz="1400" dirty="0" smtClean="0"/>
              <a:t> </a:t>
            </a:r>
            <a:r>
              <a:rPr lang="ru-RU" sz="1400" dirty="0" err="1" smtClean="0"/>
              <a:t>дисидентського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руху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ще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залишилися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свободі</a:t>
            </a:r>
            <a:r>
              <a:rPr lang="ru-RU" sz="1400" dirty="0" smtClean="0"/>
              <a:t>, </a:t>
            </a:r>
            <a:r>
              <a:rPr lang="ru-RU" sz="1400" dirty="0" err="1" smtClean="0"/>
              <a:t>зрозуміли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тактика </a:t>
            </a:r>
            <a:r>
              <a:rPr lang="ru-RU" sz="1400" dirty="0" err="1" smtClean="0"/>
              <a:t>легальної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діяльності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опозиційних</a:t>
            </a:r>
            <a:r>
              <a:rPr lang="ru-RU" sz="1400" dirty="0" smtClean="0"/>
              <a:t> сил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себе </a:t>
            </a:r>
            <a:r>
              <a:rPr lang="ru-RU" sz="1400" dirty="0" err="1" smtClean="0"/>
              <a:t>повністю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вичерпала</a:t>
            </a:r>
            <a:r>
              <a:rPr lang="ru-RU" sz="1400" dirty="0" smtClean="0"/>
              <a:t>. Тому вони </a:t>
            </a:r>
            <a:r>
              <a:rPr lang="ru-RU" sz="1400" dirty="0" err="1" smtClean="0"/>
              <a:t>починають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переходити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нелегальне</a:t>
            </a:r>
            <a:r>
              <a:rPr lang="ru-RU" sz="1400" dirty="0" smtClean="0"/>
              <a:t> становище, </a:t>
            </a:r>
            <a:r>
              <a:rPr lang="ru-RU" sz="1400" dirty="0" err="1" smtClean="0"/>
              <a:t>створюючи</a:t>
            </a:r>
            <a:r>
              <a:rPr lang="ru-RU" sz="1400" dirty="0" smtClean="0"/>
              <a:t> </a:t>
            </a:r>
            <a:r>
              <a:rPr lang="ru-RU" sz="1400" dirty="0" err="1" smtClean="0"/>
              <a:t>таємні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організації</a:t>
            </a:r>
            <a:r>
              <a:rPr lang="ru-RU" sz="1400" dirty="0" smtClean="0"/>
              <a:t>. Одну </a:t>
            </a:r>
            <a:r>
              <a:rPr lang="ru-RU" sz="1400" dirty="0" err="1" smtClean="0"/>
              <a:t>з</a:t>
            </a:r>
            <a:r>
              <a:rPr lang="ru-RU" sz="1400" dirty="0" smtClean="0"/>
              <a:t> таких </a:t>
            </a:r>
            <a:r>
              <a:rPr lang="ru-RU" sz="1400" dirty="0" err="1" smtClean="0"/>
              <a:t>груп</a:t>
            </a:r>
            <a:r>
              <a:rPr lang="ru-RU" sz="1400" dirty="0" smtClean="0"/>
              <a:t> на </a:t>
            </a:r>
            <a:r>
              <a:rPr lang="ru-RU" sz="1400" dirty="0" err="1" smtClean="0"/>
              <a:t>чолі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Миколою</a:t>
            </a:r>
            <a:r>
              <a:rPr lang="ru-RU" sz="1400" dirty="0" smtClean="0"/>
              <a:t> </a:t>
            </a:r>
            <a:r>
              <a:rPr lang="ru-RU" sz="1400" dirty="0" err="1" smtClean="0"/>
              <a:t>Крайником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назвою</a:t>
            </a:r>
            <a:r>
              <a:rPr lang="ru-RU" sz="1400" dirty="0" smtClean="0"/>
              <a:t> «</a:t>
            </a:r>
            <a:r>
              <a:rPr lang="ru-RU" sz="1400" dirty="0" err="1" smtClean="0"/>
              <a:t>Український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національний</a:t>
            </a:r>
            <a:r>
              <a:rPr lang="ru-RU" sz="1400" dirty="0" smtClean="0"/>
              <a:t> фронт» </a:t>
            </a:r>
            <a:r>
              <a:rPr lang="ru-RU" sz="1400" dirty="0" err="1" smtClean="0"/>
              <a:t>викрито</a:t>
            </a:r>
            <a:r>
              <a:rPr lang="ru-RU" sz="1400" dirty="0" smtClean="0"/>
              <a:t> в </a:t>
            </a:r>
            <a:r>
              <a:rPr lang="ru-RU" sz="1400" dirty="0" err="1" smtClean="0"/>
              <a:t>Івано-Франківський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області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</a:t>
            </a:r>
            <a:r>
              <a:rPr lang="ru-RU" sz="1400" dirty="0" smtClean="0"/>
              <a:t> 1979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. До </a:t>
            </a:r>
            <a:r>
              <a:rPr lang="ru-RU" sz="1400" dirty="0" err="1" smtClean="0"/>
              <a:t>її</a:t>
            </a:r>
            <a:r>
              <a:rPr lang="ru-RU" sz="1400" dirty="0" smtClean="0"/>
              <a:t> складу входило </a:t>
            </a:r>
            <a:r>
              <a:rPr lang="ru-RU" sz="1400" dirty="0" err="1" smtClean="0"/>
              <a:t>близько</a:t>
            </a:r>
            <a:r>
              <a:rPr lang="ru-RU" sz="1400" dirty="0" smtClean="0"/>
              <a:t> 40 </a:t>
            </a:r>
            <a:r>
              <a:rPr lang="ru-RU" sz="1400" dirty="0" err="1" smtClean="0"/>
              <a:t>осіб</a:t>
            </a:r>
            <a:r>
              <a:rPr lang="ru-RU" sz="1400" dirty="0" smtClean="0"/>
              <a:t>. Члени </a:t>
            </a:r>
            <a:r>
              <a:rPr lang="ru-RU" sz="1400" dirty="0" err="1" smtClean="0"/>
              <a:t>цієї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організації</a:t>
            </a:r>
            <a:r>
              <a:rPr lang="ru-RU" sz="1400" dirty="0" smtClean="0"/>
              <a:t> проводили </a:t>
            </a:r>
            <a:r>
              <a:rPr lang="ru-RU" sz="1400" dirty="0" err="1" smtClean="0"/>
              <a:t>просвітницьку</a:t>
            </a:r>
            <a:r>
              <a:rPr lang="ru-RU" sz="1400" dirty="0" smtClean="0"/>
              <a:t> роботу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намагалися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відродити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випуск</a:t>
            </a:r>
            <a:r>
              <a:rPr lang="ru-RU" sz="1400" dirty="0" smtClean="0"/>
              <a:t> «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вісника</a:t>
            </a:r>
            <a:r>
              <a:rPr lang="ru-RU" sz="1400" dirty="0" smtClean="0"/>
              <a:t>». 1980 року вони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заарештовані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засуджені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 строки </a:t>
            </a:r>
            <a:r>
              <a:rPr lang="ru-RU" sz="1400" dirty="0" err="1" smtClean="0"/>
              <a:t>ув'язнення</a:t>
            </a:r>
            <a:r>
              <a:rPr lang="ru-RU" sz="1400" dirty="0" smtClean="0"/>
              <a:t>, так </a:t>
            </a:r>
            <a:r>
              <a:rPr lang="ru-RU" sz="1400" dirty="0" err="1" smtClean="0"/>
              <a:t>і</a:t>
            </a:r>
            <a:r>
              <a:rPr lang="ru-RU" sz="1400" dirty="0" smtClean="0"/>
              <a:t> не </a:t>
            </a:r>
            <a:r>
              <a:rPr lang="ru-RU" sz="1400" dirty="0" err="1" smtClean="0"/>
              <a:t>розгорнувши</a:t>
            </a:r>
            <a:r>
              <a:rPr lang="ru-RU" sz="1400" dirty="0" smtClean="0"/>
              <a:t> </a:t>
            </a:r>
            <a:r>
              <a:rPr lang="ru-RU" sz="1400" dirty="0" err="1" smtClean="0"/>
              <a:t>активної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діяльності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У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поруч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організаціями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політичного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спрямування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робляться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спроби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незалежні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профспілки</a:t>
            </a:r>
            <a:r>
              <a:rPr lang="ru-RU" sz="1400" dirty="0" smtClean="0"/>
              <a:t>. У 1978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донецький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інженер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Володимир</a:t>
            </a:r>
            <a:r>
              <a:rPr lang="ru-RU" sz="1400" dirty="0" smtClean="0"/>
              <a:t> </a:t>
            </a:r>
            <a:r>
              <a:rPr lang="ru-RU" sz="1400" dirty="0" err="1" smtClean="0"/>
              <a:t>Клебанов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підготував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розповсюдив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підприємствах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Донбасу</a:t>
            </a:r>
            <a:r>
              <a:rPr lang="ru-RU" sz="1400" dirty="0" smtClean="0"/>
              <a:t> статут </a:t>
            </a:r>
            <a:r>
              <a:rPr lang="ru-RU" sz="1400" dirty="0" err="1" smtClean="0"/>
              <a:t>Асоціації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вільної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профспілки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захисту</a:t>
            </a:r>
            <a:r>
              <a:rPr lang="ru-RU" sz="1400" dirty="0" smtClean="0"/>
              <a:t> </a:t>
            </a:r>
            <a:r>
              <a:rPr lang="ru-RU" sz="1400" dirty="0" err="1" smtClean="0"/>
              <a:t>робітників</a:t>
            </a:r>
            <a:r>
              <a:rPr lang="ru-RU" sz="1400" dirty="0" smtClean="0"/>
              <a:t>. До </a:t>
            </a:r>
            <a:r>
              <a:rPr lang="ru-RU" sz="1400" dirty="0" err="1" smtClean="0"/>
              <a:t>неї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 </a:t>
            </a:r>
            <a:r>
              <a:rPr lang="ru-RU" sz="1400" dirty="0" err="1" smtClean="0"/>
              <a:t>увійшло</a:t>
            </a:r>
            <a:r>
              <a:rPr lang="ru-RU" sz="1400" dirty="0" smtClean="0"/>
              <a:t> </a:t>
            </a:r>
            <a:r>
              <a:rPr lang="ru-RU" sz="1400" dirty="0" err="1" smtClean="0"/>
              <a:t>близько</a:t>
            </a:r>
            <a:r>
              <a:rPr lang="ru-RU" sz="1400" dirty="0" smtClean="0"/>
              <a:t> 200 </a:t>
            </a:r>
            <a:r>
              <a:rPr lang="ru-RU" sz="1400" dirty="0" err="1" smtClean="0"/>
              <a:t>членів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Асоціація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була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першою</a:t>
            </a:r>
            <a:r>
              <a:rPr lang="ru-RU" sz="1400" dirty="0" smtClean="0"/>
              <a:t> на той час альтернативою </a:t>
            </a:r>
            <a:r>
              <a:rPr lang="ru-RU" sz="1400" dirty="0" err="1" smtClean="0"/>
              <a:t>офіційній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профспілці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перебувала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контролем </a:t>
            </a:r>
            <a:r>
              <a:rPr lang="ru-RU" sz="1400" dirty="0" err="1" smtClean="0"/>
              <a:t>керівної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партії</a:t>
            </a:r>
            <a:r>
              <a:rPr lang="ru-RU" sz="1400" dirty="0" smtClean="0"/>
              <a:t>. Через </a:t>
            </a:r>
            <a:r>
              <a:rPr lang="ru-RU" sz="1400" dirty="0" err="1" smtClean="0"/>
              <a:t>арешти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переслідування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членів</a:t>
            </a:r>
            <a:r>
              <a:rPr lang="ru-RU" sz="1400" dirty="0" smtClean="0"/>
              <a:t> вона </a:t>
            </a:r>
            <a:r>
              <a:rPr lang="ru-RU" sz="1400" dirty="0" err="1" smtClean="0"/>
              <a:t>припинила</a:t>
            </a:r>
            <a:r>
              <a:rPr lang="ru-RU" sz="1400" dirty="0" smtClean="0"/>
              <a:t> свою </a:t>
            </a:r>
            <a:r>
              <a:rPr lang="ru-RU" sz="1400" dirty="0" err="1" smtClean="0"/>
              <a:t>діяльність</a:t>
            </a:r>
            <a:r>
              <a:rPr lang="ru-RU" sz="1400" dirty="0" smtClean="0"/>
              <a:t> уже на </a:t>
            </a:r>
            <a:r>
              <a:rPr lang="ru-RU" sz="1400" dirty="0" err="1" smtClean="0"/>
              <a:t>третій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місяць</a:t>
            </a:r>
            <a:r>
              <a:rPr lang="ru-RU" sz="1400" dirty="0" smtClean="0"/>
              <a:t> </a:t>
            </a:r>
            <a:r>
              <a:rPr lang="ru-RU" sz="1400" dirty="0" err="1" smtClean="0"/>
              <a:t>свого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існування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Посилення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переслідувань</a:t>
            </a:r>
            <a:r>
              <a:rPr lang="ru-RU" sz="2400" dirty="0" smtClean="0"/>
              <a:t> </a:t>
            </a:r>
            <a:r>
              <a:rPr lang="ru-RU" sz="2400" dirty="0" err="1" smtClean="0"/>
              <a:t>опозиції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наприкінці</a:t>
            </a:r>
            <a:r>
              <a:rPr lang="ru-RU" sz="2400" dirty="0" smtClean="0"/>
              <a:t> 70-х — на початку 80-х </a:t>
            </a:r>
            <a:r>
              <a:rPr lang="ru-RU" sz="2400" dirty="0" err="1" smtClean="0"/>
              <a:t>pp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Зрозуміло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правоохоронна</a:t>
            </a:r>
            <a:r>
              <a:rPr lang="ru-RU" sz="1400" dirty="0" smtClean="0"/>
              <a:t> система не </a:t>
            </a:r>
            <a:r>
              <a:rPr lang="ru-RU" sz="1400" dirty="0" err="1" smtClean="0"/>
              <a:t>послаблювала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пильності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далі</a:t>
            </a:r>
            <a:r>
              <a:rPr lang="ru-RU" sz="1400" dirty="0" smtClean="0"/>
              <a:t> </a:t>
            </a:r>
            <a:r>
              <a:rPr lang="ru-RU" sz="1400" dirty="0" err="1" smtClean="0"/>
              <a:t>здійснювала</a:t>
            </a:r>
            <a:r>
              <a:rPr lang="ru-RU" sz="1400" dirty="0" smtClean="0"/>
              <a:t> свою </a:t>
            </a:r>
            <a:r>
              <a:rPr lang="ru-RU" sz="1400" dirty="0" err="1" smtClean="0"/>
              <a:t>репресивну</a:t>
            </a:r>
            <a:r>
              <a:rPr lang="ru-RU" sz="1400" dirty="0" smtClean="0"/>
              <a:t> </a:t>
            </a:r>
            <a:r>
              <a:rPr lang="ru-RU" sz="1400" dirty="0" err="1" smtClean="0"/>
              <a:t>діяльність</a:t>
            </a:r>
            <a:r>
              <a:rPr lang="ru-RU" sz="1400" dirty="0" smtClean="0"/>
              <a:t>. У 1980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до </a:t>
            </a:r>
            <a:r>
              <a:rPr lang="ru-RU" sz="1400" dirty="0" err="1" smtClean="0"/>
              <a:t>в'язниць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таборів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потрапила</a:t>
            </a:r>
            <a:r>
              <a:rPr lang="ru-RU" sz="1400" dirty="0" smtClean="0"/>
              <a:t> </a:t>
            </a:r>
            <a:r>
              <a:rPr lang="ru-RU" sz="1400" dirty="0" err="1" smtClean="0"/>
              <a:t>чергова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партія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політв'язнів</a:t>
            </a:r>
            <a:r>
              <a:rPr lang="ru-RU" sz="1400" dirty="0" smtClean="0"/>
              <a:t>: Степан </a:t>
            </a:r>
            <a:r>
              <a:rPr lang="ru-RU" sz="1400" dirty="0" err="1" smtClean="0"/>
              <a:t>Хмара</a:t>
            </a:r>
            <a:r>
              <a:rPr lang="ru-RU" sz="1400" dirty="0" smtClean="0"/>
              <a:t>, </a:t>
            </a:r>
            <a:r>
              <a:rPr lang="ru-RU" sz="1400" dirty="0" err="1" smtClean="0"/>
              <a:t>Віталій</a:t>
            </a:r>
            <a:r>
              <a:rPr lang="ru-RU" sz="1400" dirty="0" smtClean="0"/>
              <a:t> та Олесь </a:t>
            </a:r>
            <a:r>
              <a:rPr lang="ru-RU" sz="1400" dirty="0" err="1" smtClean="0"/>
              <a:t>Шевченки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Наступного</a:t>
            </a:r>
            <a:r>
              <a:rPr lang="ru-RU" sz="1400" dirty="0" smtClean="0"/>
              <a:t> року </a:t>
            </a:r>
            <a:r>
              <a:rPr lang="ru-RU" sz="1400" dirty="0" err="1" smtClean="0"/>
              <a:t>була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припинена</a:t>
            </a:r>
            <a:r>
              <a:rPr lang="ru-RU" sz="1400" dirty="0" smtClean="0"/>
              <a:t> </a:t>
            </a:r>
            <a:r>
              <a:rPr lang="ru-RU" sz="1400" dirty="0" err="1" smtClean="0"/>
              <a:t>діяль-ність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Київського</a:t>
            </a:r>
            <a:r>
              <a:rPr lang="ru-RU" sz="1400" dirty="0" smtClean="0"/>
              <a:t> демократичного клубу, члени </a:t>
            </a:r>
            <a:r>
              <a:rPr lang="ru-RU" sz="1400" dirty="0" err="1" smtClean="0"/>
              <a:t>якого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розробили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Маніфест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внутрішній</a:t>
            </a:r>
            <a:r>
              <a:rPr lang="ru-RU" sz="1400" dirty="0" smtClean="0"/>
              <a:t> стан у СРСР </a:t>
            </a:r>
            <a:r>
              <a:rPr lang="ru-RU" sz="1400" dirty="0" err="1" smtClean="0"/>
              <a:t>і</a:t>
            </a:r>
            <a:r>
              <a:rPr lang="ru-RU" sz="1400" dirty="0" smtClean="0"/>
              <a:t> закликали </a:t>
            </a:r>
            <a:r>
              <a:rPr lang="ru-RU" sz="1400" dirty="0" err="1" smtClean="0"/>
              <a:t>щорічно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відзначити</a:t>
            </a:r>
            <a:r>
              <a:rPr lang="ru-RU" sz="1400" dirty="0" smtClean="0"/>
              <a:t> День 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політв'язня</a:t>
            </a:r>
            <a:r>
              <a:rPr lang="ru-RU" sz="1400" dirty="0" smtClean="0"/>
              <a:t>. У 1983-1984 </a:t>
            </a:r>
            <a:r>
              <a:rPr lang="en-GB" sz="1400" dirty="0" smtClean="0"/>
              <a:t>pp. </a:t>
            </a:r>
            <a:r>
              <a:rPr lang="ru-RU" sz="1400" dirty="0" smtClean="0"/>
              <a:t>у </a:t>
            </a:r>
            <a:r>
              <a:rPr lang="ru-RU" sz="1400" dirty="0" err="1" smtClean="0"/>
              <a:t>Львові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розкрито</a:t>
            </a:r>
            <a:r>
              <a:rPr lang="ru-RU" sz="1400" dirty="0" smtClean="0"/>
              <a:t> </a:t>
            </a:r>
            <a:r>
              <a:rPr lang="ru-RU" sz="1400" dirty="0" err="1" smtClean="0"/>
              <a:t>таємну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організацію</a:t>
            </a:r>
            <a:r>
              <a:rPr lang="ru-RU" sz="1400" dirty="0" smtClean="0"/>
              <a:t> «</a:t>
            </a:r>
            <a:r>
              <a:rPr lang="ru-RU" sz="1400" dirty="0" err="1" smtClean="0"/>
              <a:t>Інтернаціональний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революційний</a:t>
            </a:r>
            <a:r>
              <a:rPr lang="ru-RU" sz="1400" dirty="0" smtClean="0"/>
              <a:t> фронт» (ІРФ), </a:t>
            </a:r>
            <a:r>
              <a:rPr lang="ru-RU" sz="1400" dirty="0" err="1" smtClean="0"/>
              <a:t>створений</a:t>
            </a:r>
            <a:r>
              <a:rPr lang="ru-RU" sz="1400" dirty="0" smtClean="0"/>
              <a:t> у 1979році. </a:t>
            </a:r>
            <a:r>
              <a:rPr lang="ru-RU" sz="1400" dirty="0" err="1" smtClean="0"/>
              <a:t>Координаційну</a:t>
            </a:r>
            <a:r>
              <a:rPr lang="ru-RU" sz="1400" dirty="0" smtClean="0"/>
              <a:t> раду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молодіжного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об'єднання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очолювала</a:t>
            </a:r>
            <a:r>
              <a:rPr lang="ru-RU" sz="1400" dirty="0" smtClean="0"/>
              <a:t> студентка </a:t>
            </a:r>
            <a:r>
              <a:rPr lang="ru-RU" sz="1400" dirty="0" err="1" smtClean="0"/>
              <a:t>місцевого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університету</a:t>
            </a:r>
            <a:r>
              <a:rPr lang="ru-RU" sz="1400" dirty="0" smtClean="0"/>
              <a:t> </a:t>
            </a:r>
            <a:r>
              <a:rPr lang="ru-RU" sz="1400" dirty="0" err="1" smtClean="0"/>
              <a:t>Тетяна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Метельова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ІРФ </a:t>
            </a:r>
            <a:r>
              <a:rPr lang="ru-RU" sz="1400" dirty="0" err="1" smtClean="0"/>
              <a:t>мав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осередки</a:t>
            </a:r>
            <a:r>
              <a:rPr lang="ru-RU" sz="1400" dirty="0" smtClean="0"/>
              <a:t> в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, </a:t>
            </a:r>
            <a:r>
              <a:rPr lang="ru-RU" sz="1400" dirty="0" err="1" smtClean="0"/>
              <a:t>Херсоні</a:t>
            </a:r>
            <a:r>
              <a:rPr lang="ru-RU" sz="1400" dirty="0" smtClean="0"/>
              <a:t>, </a:t>
            </a:r>
            <a:r>
              <a:rPr lang="ru-RU" sz="1400" dirty="0" err="1" smtClean="0"/>
              <a:t>Ужгороді</a:t>
            </a:r>
            <a:r>
              <a:rPr lang="ru-RU" sz="1400" dirty="0" smtClean="0"/>
              <a:t>, </a:t>
            </a:r>
            <a:r>
              <a:rPr lang="ru-RU" sz="1400" dirty="0" err="1" smtClean="0"/>
              <a:t>Москві</a:t>
            </a:r>
            <a:r>
              <a:rPr lang="ru-RU" sz="1400" dirty="0" smtClean="0"/>
              <a:t>, </a:t>
            </a:r>
            <a:r>
              <a:rPr lang="ru-RU" sz="1400" dirty="0" err="1" smtClean="0"/>
              <a:t>Ленінграді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містах</a:t>
            </a:r>
            <a:r>
              <a:rPr lang="ru-RU" sz="1400" dirty="0" smtClean="0"/>
              <a:t>.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члени ставили за мету </a:t>
            </a:r>
            <a:r>
              <a:rPr lang="ru-RU" sz="1400" dirty="0" err="1" smtClean="0"/>
              <a:t>ліквідувати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монополію</a:t>
            </a:r>
            <a:r>
              <a:rPr lang="ru-RU" sz="1400" dirty="0" smtClean="0"/>
              <a:t> </a:t>
            </a:r>
            <a:r>
              <a:rPr lang="ru-RU" sz="1400" dirty="0" err="1" smtClean="0"/>
              <a:t>панівної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партії</a:t>
            </a:r>
            <a:r>
              <a:rPr lang="ru-RU" sz="1400" dirty="0" smtClean="0"/>
              <a:t>, </a:t>
            </a:r>
            <a:r>
              <a:rPr lang="ru-RU" sz="1400" dirty="0" err="1" smtClean="0"/>
              <a:t>запровадити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виробництві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госпроз-рахунок</a:t>
            </a:r>
            <a:r>
              <a:rPr lang="ru-RU" sz="1400" dirty="0" smtClean="0"/>
              <a:t>, </a:t>
            </a:r>
            <a:r>
              <a:rPr lang="ru-RU" sz="1400" dirty="0" err="1" smtClean="0"/>
              <a:t>знищити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репресивні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органи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молодіжного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середовища</a:t>
            </a:r>
            <a:r>
              <a:rPr lang="ru-RU" sz="1400" dirty="0" smtClean="0"/>
              <a:t>, на початку 80-х </a:t>
            </a:r>
            <a:r>
              <a:rPr lang="en-GB" sz="1400" dirty="0" smtClean="0"/>
              <a:t>pp. </a:t>
            </a:r>
            <a:r>
              <a:rPr lang="ru-RU" sz="1400" dirty="0" err="1" smtClean="0"/>
              <a:t>опозиційні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настрої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простежують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в 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. </a:t>
            </a:r>
            <a:r>
              <a:rPr lang="ru-RU" sz="1400" dirty="0" err="1" smtClean="0"/>
              <a:t>Деякі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молоді</a:t>
            </a:r>
            <a:r>
              <a:rPr lang="ru-RU" sz="1400" dirty="0" smtClean="0"/>
              <a:t> </a:t>
            </a:r>
            <a:r>
              <a:rPr lang="ru-RU" sz="1400" dirty="0" err="1" smtClean="0"/>
              <a:t>офіцери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починають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відкрито</a:t>
            </a:r>
            <a:r>
              <a:rPr lang="ru-RU" sz="1400" dirty="0" smtClean="0"/>
              <a:t> </a:t>
            </a:r>
            <a:r>
              <a:rPr lang="ru-RU" sz="1400" dirty="0" err="1" smtClean="0"/>
              <a:t>виступати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проти</a:t>
            </a:r>
            <a:r>
              <a:rPr lang="ru-RU" sz="1400" dirty="0" smtClean="0"/>
              <a:t> залежного становища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в </a:t>
            </a:r>
            <a:r>
              <a:rPr lang="ru-RU" sz="1400" dirty="0" err="1" smtClean="0"/>
              <a:t>складі</a:t>
            </a:r>
            <a:r>
              <a:rPr lang="ru-RU" sz="1400" dirty="0" smtClean="0"/>
              <a:t> СРСР.</a:t>
            </a:r>
            <a:br>
              <a:rPr lang="ru-RU" sz="1400" dirty="0" smtClean="0"/>
            </a:br>
            <a:r>
              <a:rPr lang="ru-RU" sz="1400" dirty="0" err="1" smtClean="0"/>
              <a:t>Незважаючи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відчутні</a:t>
            </a:r>
            <a:r>
              <a:rPr lang="ru-RU" sz="1400" dirty="0" smtClean="0"/>
              <a:t> </a:t>
            </a:r>
            <a:r>
              <a:rPr lang="ru-RU" sz="1400" dirty="0" err="1" smtClean="0"/>
              <a:t>втрати</a:t>
            </a:r>
            <a:r>
              <a:rPr lang="ru-RU" sz="1400" dirty="0" smtClean="0"/>
              <a:t>, </a:t>
            </a:r>
            <a:r>
              <a:rPr lang="ru-RU" sz="1400" dirty="0" err="1" smtClean="0"/>
              <a:t>опозиційний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рух</a:t>
            </a:r>
            <a:r>
              <a:rPr lang="ru-RU" sz="1400" dirty="0" smtClean="0"/>
              <a:t>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</a:t>
            </a:r>
            <a:r>
              <a:rPr lang="ru-RU" sz="1400" dirty="0" err="1" smtClean="0"/>
              <a:t>в</a:t>
            </a:r>
            <a:r>
              <a:rPr lang="ru-RU" sz="1400" dirty="0" smtClean="0"/>
              <a:t> 60-80-х </a:t>
            </a:r>
            <a:r>
              <a:rPr lang="en-GB" sz="1400" dirty="0" smtClean="0"/>
              <a:t>pp. </a:t>
            </a:r>
            <a:r>
              <a:rPr lang="ru-RU" sz="1400" dirty="0" err="1" smtClean="0"/>
              <a:t>зумів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зберегти</a:t>
            </a:r>
            <a:r>
              <a:rPr lang="ru-RU" sz="1400" dirty="0" smtClean="0"/>
              <a:t> свою </a:t>
            </a:r>
            <a:r>
              <a:rPr lang="ru-RU" sz="1400" dirty="0" err="1" smtClean="0"/>
              <a:t>спрямованість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політичне</a:t>
            </a:r>
            <a:r>
              <a:rPr lang="ru-RU" sz="1400" dirty="0" smtClean="0"/>
              <a:t>, </a:t>
            </a:r>
            <a:r>
              <a:rPr lang="ru-RU" sz="1400" dirty="0" err="1" smtClean="0"/>
              <a:t>духовне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культурне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відродження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нації</a:t>
            </a:r>
            <a:r>
              <a:rPr lang="ru-RU" sz="1400" dirty="0" smtClean="0"/>
              <a:t>. Нова </a:t>
            </a:r>
            <a:r>
              <a:rPr lang="ru-RU" sz="1400" dirty="0" err="1" smtClean="0"/>
              <a:t>генерація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борців</a:t>
            </a:r>
            <a:r>
              <a:rPr lang="ru-RU" sz="1400" dirty="0" smtClean="0"/>
              <a:t>, </a:t>
            </a:r>
            <a:r>
              <a:rPr lang="ru-RU" sz="1400" dirty="0" err="1" smtClean="0"/>
              <a:t>змагаючись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жорстокими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репресіями</a:t>
            </a:r>
            <a:r>
              <a:rPr lang="ru-RU" sz="1400" dirty="0" smtClean="0"/>
              <a:t>, </a:t>
            </a:r>
            <a:r>
              <a:rPr lang="ru-RU" sz="1400" dirty="0" err="1" smtClean="0"/>
              <a:t>виявляла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стійкість</a:t>
            </a:r>
            <a:r>
              <a:rPr lang="ru-RU" sz="1400" dirty="0" smtClean="0"/>
              <a:t> духу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готовність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подальшої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боротьби</a:t>
            </a:r>
            <a:r>
              <a:rPr lang="ru-RU" sz="1400" dirty="0" smtClean="0"/>
              <a:t> за </a:t>
            </a:r>
            <a:r>
              <a:rPr lang="ru-RU" sz="1400" dirty="0" err="1" smtClean="0"/>
              <a:t>вільну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суверенну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Українську</a:t>
            </a:r>
            <a:r>
              <a:rPr lang="ru-RU" sz="1400" dirty="0" smtClean="0"/>
              <a:t> державу.</a:t>
            </a:r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Посилення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переслідувань</a:t>
            </a:r>
            <a:r>
              <a:rPr lang="ru-RU" sz="2400" dirty="0" smtClean="0"/>
              <a:t> </a:t>
            </a:r>
            <a:r>
              <a:rPr lang="ru-RU" sz="2400" dirty="0" err="1" smtClean="0"/>
              <a:t>опозиції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наприкінці</a:t>
            </a:r>
            <a:r>
              <a:rPr lang="ru-RU" sz="2400" dirty="0" smtClean="0"/>
              <a:t> 70-х — на початку 80-х </a:t>
            </a:r>
            <a:r>
              <a:rPr lang="ru-RU" sz="2400" dirty="0" err="1" smtClean="0"/>
              <a:t>pp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935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Опозиційний рух.                                Дисиденти</vt:lpstr>
      <vt:lpstr>   Причини активізації опозиційного руху</vt:lpstr>
      <vt:lpstr>Форми діяльності дисидентів</vt:lpstr>
      <vt:lpstr>Форми діяльності дисидентів</vt:lpstr>
      <vt:lpstr>Форми діяльності дисидентів</vt:lpstr>
      <vt:lpstr>Виступи опозиційних сил за суверенітет України</vt:lpstr>
      <vt:lpstr>Виступи опозиційних сил за суверенітет України</vt:lpstr>
      <vt:lpstr>Посилення переслідувань опозиції наприкінці 70-х — на початку 80-х pp.</vt:lpstr>
      <vt:lpstr>Посилення переслідувань опозиції наприкінці 70-х — на початку 80-х pp.</vt:lpstr>
      <vt:lpstr>        В'ячеслав Чорновіл </vt:lpstr>
      <vt:lpstr>        В'ячеслав Чорновіл 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Опозиційний рух.                                Десиденти</dc:title>
  <dc:creator>USER</dc:creator>
  <cp:lastModifiedBy>USER</cp:lastModifiedBy>
  <cp:revision>4</cp:revision>
  <dcterms:created xsi:type="dcterms:W3CDTF">2014-02-26T19:38:26Z</dcterms:created>
  <dcterms:modified xsi:type="dcterms:W3CDTF">2014-02-26T20:04:40Z</dcterms:modified>
</cp:coreProperties>
</file>