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117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106.xml" ContentType="application/vnd.openxmlformats-officedocument.presentationml.slideLayout+xml"/>
  <Default Extension="xml" ContentType="application/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Masters/slideMaster8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0.xml" ContentType="application/vnd.openxmlformats-officedocument.theme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76.xml" ContentType="application/vnd.openxmlformats-officedocument.presentationml.slideLayout+xml"/>
  <Default Extension="png" ContentType="image/png"/>
  <Override PartName="/ppt/slideLayouts/slideLayout118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114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10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Masters/slideMaster9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Masters/slideMaster7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slideLayouts/slideLayout59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7.xml" ContentType="application/vnd.openxmlformats-officedocument.theme+xml"/>
  <Override PartName="/ppt/slideLayouts/slideLayout79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97.xml" ContentType="application/vnd.openxmlformats-officedocument.presentationml.slideLayout+xml"/>
  <Override PartName="/ppt/theme/theme11.xml" ContentType="application/vnd.openxmlformats-officedocument.them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115.xml" ContentType="application/vnd.openxmlformats-officedocument.presentationml.slideLayout+xml"/>
  <Default Extension="rels" ContentType="application/vnd.openxmlformats-package.relationships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Masters/slideMaster6.xml" ContentType="application/vnd.openxmlformats-officedocument.presentationml.slideMaster+xml"/>
  <Override PartName="/ppt/slideLayouts/slideLayout89.xml" ContentType="application/vnd.openxmlformats-officedocument.presentationml.slideLayout+xml"/>
  <Override PartName="/ppt/theme/theme8.xml" ContentType="application/vnd.openxmlformats-officedocument.them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105.xml" ContentType="application/vnd.openxmlformats-officedocument.presentationml.slideLayout+xml"/>
  <Default Extension="jpeg" ContentType="image/jpeg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2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  <p:sldMasterId id="2147483697" r:id="rId2"/>
    <p:sldMasterId id="2147483709" r:id="rId3"/>
    <p:sldMasterId id="2147483721" r:id="rId4"/>
    <p:sldMasterId id="2147483733" r:id="rId5"/>
    <p:sldMasterId id="2147483745" r:id="rId6"/>
    <p:sldMasterId id="2147483757" r:id="rId7"/>
    <p:sldMasterId id="2147483770" r:id="rId8"/>
    <p:sldMasterId id="2147483782" r:id="rId9"/>
    <p:sldMasterId id="2147483794" r:id="rId10"/>
    <p:sldMasterId id="2147483807" r:id="rId11"/>
  </p:sldMasterIdLst>
  <p:sldIdLst>
    <p:sldId id="256" r:id="rId12"/>
    <p:sldId id="257" r:id="rId13"/>
    <p:sldId id="258" r:id="rId14"/>
    <p:sldId id="259" r:id="rId15"/>
    <p:sldId id="260" r:id="rId16"/>
    <p:sldId id="261" r:id="rId17"/>
    <p:sldId id="262" r:id="rId18"/>
    <p:sldId id="263" r:id="rId19"/>
    <p:sldId id="264" r:id="rId20"/>
    <p:sldId id="265" r:id="rId21"/>
    <p:sldId id="266" r:id="rId22"/>
    <p:sldId id="267" r:id="rId23"/>
    <p:sldId id="268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0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3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8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2309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2310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23" name="Rectangle 2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883213B-C539-4C9A-85A6-56924A93F425}" type="datetimeFigureOut">
              <a:rPr lang="ru-RU" smtClean="0"/>
              <a:t>10.12.2012</a:t>
            </a:fld>
            <a:endParaRPr lang="ru-RU"/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2337FB-EEDC-4C5D-B327-5023ADBADA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83213B-C539-4C9A-85A6-56924A93F425}" type="datetimeFigureOut">
              <a:rPr lang="ru-RU" smtClean="0"/>
              <a:t>10.12.2012</a:t>
            </a:fld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2337FB-EEDC-4C5D-B327-5023ADBADA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48450" y="473075"/>
            <a:ext cx="2038350" cy="53943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473075"/>
            <a:ext cx="5962650" cy="53943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3E3266-903E-4009-AEDC-646BBD3D08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9048B7-DBCB-4BAA-A501-575C950B12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E1BA0-0C8E-4B94-84EC-966643BB27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4E9EF6-5D78-40A1-9785-E16FDE10F2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C9DAF2-CB20-4EB8-9801-37F9BA0F69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9E07E9-3343-4187-A355-926058A90C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D5E07C-D38E-45FF-9B55-E6B46489FF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C579D6-47DC-4B4E-B43A-C084E8C918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439841-20D8-4202-A028-4919153D64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4DF72B-25CF-4E25-A6AD-7FC9F3D27E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83213B-C539-4C9A-85A6-56924A93F425}" type="datetimeFigureOut">
              <a:rPr lang="ru-RU" smtClean="0"/>
              <a:t>10.12.2012</a:t>
            </a:fld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2337FB-EEDC-4C5D-B327-5023ADBADA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7F3AD9-2770-4E8D-A91F-07F827047E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233A79-88BF-4C4E-9772-4CB6A34461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047540-B6EC-4725-9D6D-E263AA1EE7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5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75800" name="Rectangle 2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75801" name="Rectangle 2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" name="Rectangle 2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Rectangle 2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AD9E5F-D552-4024-9F42-2F7CC99527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ABEA67-17B8-4300-9FCE-6D6D18232F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C81BB0-6C90-4952-B476-3FE5081BC4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895B3D-8BF3-46D4-94E0-4CB8608226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0DB4-FEF7-4CD1-8EF5-5D71F7CFDE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8C569-0EFD-4010-A148-6F50974BF4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9CFE3-9248-4606-AB2A-61CDE7000A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/>
              <a:ahLst/>
              <a:cxnLst>
                <a:cxn ang="0">
                  <a:pos x="5311" y="3209"/>
                </a:cxn>
                <a:cxn ang="0">
                  <a:pos x="0" y="3689"/>
                </a:cxn>
                <a:cxn ang="0">
                  <a:pos x="0" y="9"/>
                </a:cxn>
                <a:cxn ang="0">
                  <a:pos x="5328" y="0"/>
                </a:cxn>
                <a:cxn ang="0">
                  <a:pos x="5311" y="320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4341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14345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84F894-F23F-45B6-B630-2F80D33290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8A6085-B714-45DE-B551-59A89040E2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9DB1B4-97F4-4749-9847-CE2875D89C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D33157-9F0F-4800-8C68-6633498E92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C7CCA-25CC-4E41-9EA8-849DADFE5E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58D63-E2E2-4FE1-82E5-5F12295B32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312B86-CA89-4C28-8499-203750C6D4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EFD7D3-3E6B-4518-B0CD-E5D570BD9B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811D89-7E6B-4B7D-92DC-81748DC0D3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97A587-7438-45CB-8103-6F5FCC224B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F3A6B2-C11B-4B11-B984-2D45A9AC35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AB1299-1273-43A2-8786-33773A8B0F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83213B-C539-4C9A-85A6-56924A93F425}" type="datetimeFigureOut">
              <a:rPr lang="ru-RU" smtClean="0"/>
              <a:t>10.12.2012</a:t>
            </a:fld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2337FB-EEDC-4C5D-B327-5023ADBADA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6CE294-F4C8-44FA-BA7F-5786F14768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5348F4-CFCA-4104-A27C-B45EACEEEC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380BEB-4605-43B2-83DF-CE4C9C5BD3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/>
              <a:ahLst/>
              <a:cxnLst>
                <a:cxn ang="0">
                  <a:pos x="335" y="0"/>
                </a:cxn>
                <a:cxn ang="0">
                  <a:pos x="333" y="1290"/>
                </a:cxn>
                <a:cxn ang="0">
                  <a:pos x="0" y="1290"/>
                </a:cxn>
                <a:cxn ang="0">
                  <a:pos x="6" y="3210"/>
                </a:cxn>
                <a:cxn ang="0">
                  <a:pos x="5550" y="3216"/>
                </a:cxn>
                <a:cxn ang="0">
                  <a:pos x="5550" y="0"/>
                </a:cxn>
                <a:cxn ang="0">
                  <a:pos x="335" y="0"/>
                </a:cxn>
                <a:cxn ang="0">
                  <a:pos x="335" y="0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9465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9466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4B0B20-6222-485F-B075-19D2FD3393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476B58-5955-4724-BBF4-B3386881FA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4270AD-EA7D-47A5-849F-C28ACF7EF4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CE9775-5A01-434D-B5A3-07CE07F7DD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97BC48-4408-4168-B12A-4443B6624C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EBEC26-F15B-459D-BCF1-04F91B9CFB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677CBF-19C2-4706-8089-D5E002D6DC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83213B-C539-4C9A-85A6-56924A93F425}" type="datetimeFigureOut">
              <a:rPr lang="ru-RU" smtClean="0"/>
              <a:t>10.12.2012</a:t>
            </a:fld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2337FB-EEDC-4C5D-B327-5023ADBADA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BD389C-26E8-493B-B0BC-20AF86FC3F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BDDBCF-DFD7-4626-8A54-233091D710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C1A426-B862-4B5F-A1AF-0286A58FF5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8DD897-ED23-4412-83A4-F951F61376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228600" y="990600"/>
            <a:ext cx="8610600" cy="0"/>
          </a:xfrm>
          <a:prstGeom prst="line">
            <a:avLst/>
          </a:prstGeom>
          <a:noFill/>
          <a:ln w="66675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228600" y="1447800"/>
            <a:ext cx="2286000" cy="2514600"/>
            <a:chOff x="144" y="912"/>
            <a:chExt cx="1440" cy="1584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960" y="912"/>
              <a:ext cx="52" cy="97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>
              <a:off x="844" y="912"/>
              <a:ext cx="52" cy="86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Rectangle 11"/>
            <p:cNvSpPr>
              <a:spLocks noChangeArrowheads="1"/>
            </p:cNvSpPr>
            <p:nvPr/>
          </p:nvSpPr>
          <p:spPr bwMode="auto">
            <a:xfrm>
              <a:off x="727" y="912"/>
              <a:ext cx="52" cy="73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>
              <a:off x="610" y="912"/>
              <a:ext cx="52" cy="612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Rectangle 13"/>
            <p:cNvSpPr>
              <a:spLocks noChangeArrowheads="1"/>
            </p:cNvSpPr>
            <p:nvPr/>
          </p:nvSpPr>
          <p:spPr bwMode="auto">
            <a:xfrm>
              <a:off x="494" y="912"/>
              <a:ext cx="52" cy="49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Rectangle 14"/>
            <p:cNvSpPr>
              <a:spLocks noChangeArrowheads="1"/>
            </p:cNvSpPr>
            <p:nvPr/>
          </p:nvSpPr>
          <p:spPr bwMode="auto">
            <a:xfrm>
              <a:off x="377" y="912"/>
              <a:ext cx="52" cy="36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Rectangle 15"/>
            <p:cNvSpPr>
              <a:spLocks noChangeArrowheads="1"/>
            </p:cNvSpPr>
            <p:nvPr/>
          </p:nvSpPr>
          <p:spPr bwMode="auto">
            <a:xfrm>
              <a:off x="260" y="912"/>
              <a:ext cx="52" cy="249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Rectangle 16"/>
            <p:cNvSpPr>
              <a:spLocks noChangeArrowheads="1"/>
            </p:cNvSpPr>
            <p:nvPr/>
          </p:nvSpPr>
          <p:spPr bwMode="auto">
            <a:xfrm>
              <a:off x="144" y="912"/>
              <a:ext cx="52" cy="125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Rectangle 17"/>
            <p:cNvSpPr>
              <a:spLocks noChangeArrowheads="1"/>
            </p:cNvSpPr>
            <p:nvPr/>
          </p:nvSpPr>
          <p:spPr bwMode="auto">
            <a:xfrm>
              <a:off x="1077" y="912"/>
              <a:ext cx="49" cy="109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Rectangle 18"/>
            <p:cNvSpPr>
              <a:spLocks noChangeArrowheads="1"/>
            </p:cNvSpPr>
            <p:nvPr/>
          </p:nvSpPr>
          <p:spPr bwMode="auto">
            <a:xfrm>
              <a:off x="1191" y="912"/>
              <a:ext cx="49" cy="1223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Rectangle 19"/>
            <p:cNvSpPr>
              <a:spLocks noChangeArrowheads="1"/>
            </p:cNvSpPr>
            <p:nvPr/>
          </p:nvSpPr>
          <p:spPr bwMode="auto">
            <a:xfrm>
              <a:off x="1304" y="912"/>
              <a:ext cx="49" cy="134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Rectangle 20"/>
            <p:cNvSpPr>
              <a:spLocks noChangeArrowheads="1"/>
            </p:cNvSpPr>
            <p:nvPr/>
          </p:nvSpPr>
          <p:spPr bwMode="auto">
            <a:xfrm>
              <a:off x="1418" y="912"/>
              <a:ext cx="52" cy="146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Rectangle 21"/>
            <p:cNvSpPr>
              <a:spLocks noChangeArrowheads="1"/>
            </p:cNvSpPr>
            <p:nvPr/>
          </p:nvSpPr>
          <p:spPr bwMode="auto">
            <a:xfrm>
              <a:off x="1535" y="912"/>
              <a:ext cx="49" cy="158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9" name="Line 22"/>
          <p:cNvSpPr>
            <a:spLocks noChangeShapeType="1"/>
          </p:cNvSpPr>
          <p:nvPr/>
        </p:nvSpPr>
        <p:spPr bwMode="auto">
          <a:xfrm>
            <a:off x="266700" y="6172200"/>
            <a:ext cx="8610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95600" y="1371600"/>
            <a:ext cx="5867400" cy="2286000"/>
          </a:xfrm>
        </p:spPr>
        <p:txBody>
          <a:bodyPr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5791200" cy="14478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600" b="1"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20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156CC7-31C8-4155-B934-C1E4324890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29C0AD-8A57-4ACD-8E5C-8E8B2A1175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B82F33-223E-4DEF-B2CF-8ABAC0E474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676400" y="19812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57800" y="19812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080E9D-EA56-49B6-9423-1E55B830A4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3AC2E8-5AB5-4C9D-B092-CA80DF3E26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CFD06D-4370-44B2-845F-FCF081DD89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83213B-C539-4C9A-85A6-56924A93F425}" type="datetimeFigureOut">
              <a:rPr lang="ru-RU" smtClean="0"/>
              <a:t>10.12.2012</a:t>
            </a:fld>
            <a:endParaRPr lang="ru-RU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2337FB-EEDC-4C5D-B327-5023ADBADA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D1D5A6-FD51-4332-961B-3B7C562E69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557314-3C87-411D-B54F-F2DC8A0C8E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04F6F0-F8C6-4F7E-AACC-887C8EA06A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9C0E35-F3A4-42AE-B71A-A2C2ED569A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934200" y="457200"/>
            <a:ext cx="1752600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676400" y="457200"/>
            <a:ext cx="5105400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6EDDE-39BB-4D8D-8FC7-1475351E95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084388" y="296863"/>
            <a:ext cx="6823075" cy="5353050"/>
            <a:chOff x="1313" y="187"/>
            <a:chExt cx="4298" cy="3372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2194" y="601"/>
              <a:ext cx="596" cy="447"/>
              <a:chOff x="0" y="0"/>
              <a:chExt cx="768" cy="576"/>
            </a:xfrm>
          </p:grpSpPr>
          <p:sp>
            <p:nvSpPr>
              <p:cNvPr id="135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6" name="Oval 5"/>
              <p:cNvSpPr>
                <a:spLocks noChangeArrowheads="1"/>
              </p:cNvSpPr>
              <p:nvPr/>
            </p:nvSpPr>
            <p:spPr bwMode="hidden">
              <a:xfrm>
                <a:off x="276" y="253"/>
                <a:ext cx="187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4" name="Group 6"/>
            <p:cNvGrpSpPr>
              <a:grpSpLocks/>
            </p:cNvGrpSpPr>
            <p:nvPr/>
          </p:nvGrpSpPr>
          <p:grpSpPr bwMode="auto">
            <a:xfrm>
              <a:off x="1312" y="186"/>
              <a:ext cx="4299" cy="3371"/>
              <a:chOff x="0" y="2"/>
              <a:chExt cx="5533" cy="4339"/>
            </a:xfrm>
          </p:grpSpPr>
          <p:grpSp>
            <p:nvGrpSpPr>
              <p:cNvPr id="5" name="Group 7"/>
              <p:cNvGrpSpPr>
                <a:grpSpLocks/>
              </p:cNvGrpSpPr>
              <p:nvPr/>
            </p:nvGrpSpPr>
            <p:grpSpPr bwMode="auto">
              <a:xfrm>
                <a:off x="0" y="2"/>
                <a:ext cx="5470" cy="4339"/>
                <a:chOff x="0" y="2"/>
                <a:chExt cx="5470" cy="4339"/>
              </a:xfrm>
            </p:grpSpPr>
            <p:grpSp>
              <p:nvGrpSpPr>
                <p:cNvPr id="6" name="Group 8"/>
                <p:cNvGrpSpPr>
                  <a:grpSpLocks/>
                </p:cNvGrpSpPr>
                <p:nvPr/>
              </p:nvGrpSpPr>
              <p:grpSpPr bwMode="auto">
                <a:xfrm>
                  <a:off x="1339" y="788"/>
                  <a:ext cx="2919" cy="2149"/>
                  <a:chOff x="1265" y="816"/>
                  <a:chExt cx="2919" cy="2149"/>
                </a:xfrm>
              </p:grpSpPr>
              <p:sp>
                <p:nvSpPr>
                  <p:cNvPr id="133" name="Oval 9"/>
                  <p:cNvSpPr>
                    <a:spLocks noChangeArrowheads="1"/>
                  </p:cNvSpPr>
                  <p:nvPr/>
                </p:nvSpPr>
                <p:spPr bwMode="hidden">
                  <a:xfrm>
                    <a:off x="1265" y="816"/>
                    <a:ext cx="2919" cy="2149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2"/>
                      </a:gs>
                      <a:gs pos="100000">
                        <a:schemeClr val="bg1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134" name="Oval 10"/>
                  <p:cNvSpPr>
                    <a:spLocks noChangeArrowheads="1"/>
                  </p:cNvSpPr>
                  <p:nvPr/>
                </p:nvSpPr>
                <p:spPr bwMode="hidden">
                  <a:xfrm>
                    <a:off x="2379" y="1601"/>
                    <a:ext cx="578" cy="40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bg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7" name="Group 11"/>
                <p:cNvGrpSpPr>
                  <a:grpSpLocks/>
                </p:cNvGrpSpPr>
                <p:nvPr/>
              </p:nvGrpSpPr>
              <p:grpSpPr bwMode="auto">
                <a:xfrm>
                  <a:off x="0" y="2"/>
                  <a:ext cx="5470" cy="4339"/>
                  <a:chOff x="0" y="2"/>
                  <a:chExt cx="5470" cy="4339"/>
                </a:xfrm>
              </p:grpSpPr>
              <p:grpSp>
                <p:nvGrpSpPr>
                  <p:cNvPr id="22" name="Group 12"/>
                  <p:cNvGrpSpPr>
                    <a:grpSpLocks/>
                  </p:cNvGrpSpPr>
                  <p:nvPr/>
                </p:nvGrpSpPr>
                <p:grpSpPr bwMode="auto">
                  <a:xfrm>
                    <a:off x="3544" y="1504"/>
                    <a:ext cx="1259" cy="2324"/>
                    <a:chOff x="3470" y="1532"/>
                    <a:chExt cx="1259" cy="2324"/>
                  </a:xfrm>
                </p:grpSpPr>
                <p:sp>
                  <p:nvSpPr>
                    <p:cNvPr id="131" name="Freeform 13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2764" y="2238"/>
                      <a:ext cx="1725" cy="313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132" name="Freeform 14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4022" y="3149"/>
                      <a:ext cx="924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23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2938" y="1991"/>
                    <a:ext cx="2462" cy="1332"/>
                    <a:chOff x="2864" y="2019"/>
                    <a:chExt cx="2462" cy="1332"/>
                  </a:xfrm>
                </p:grpSpPr>
                <p:sp>
                  <p:nvSpPr>
                    <p:cNvPr id="129" name="Freeform 16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2864" y="2019"/>
                      <a:ext cx="1813" cy="34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130" name="Freeform 17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4352" y="2806"/>
                      <a:ext cx="974" cy="54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24" name="Group 18"/>
                  <p:cNvGrpSpPr>
                    <a:grpSpLocks/>
                  </p:cNvGrpSpPr>
                  <p:nvPr/>
                </p:nvGrpSpPr>
                <p:grpSpPr bwMode="auto">
                  <a:xfrm>
                    <a:off x="2970" y="1803"/>
                    <a:ext cx="2478" cy="1065"/>
                    <a:chOff x="2896" y="1831"/>
                    <a:chExt cx="2478" cy="1065"/>
                  </a:xfrm>
                </p:grpSpPr>
                <p:sp>
                  <p:nvSpPr>
                    <p:cNvPr id="127" name="Freeform 19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2896" y="1831"/>
                      <a:ext cx="1736" cy="30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128" name="Freeform 20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4442" y="2420"/>
                      <a:ext cx="932" cy="47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27776" name="Group 21"/>
                  <p:cNvGrpSpPr>
                    <a:grpSpLocks/>
                  </p:cNvGrpSpPr>
                  <p:nvPr/>
                </p:nvGrpSpPr>
                <p:grpSpPr bwMode="auto">
                  <a:xfrm>
                    <a:off x="2998" y="1608"/>
                    <a:ext cx="2472" cy="927"/>
                    <a:chOff x="2924" y="1636"/>
                    <a:chExt cx="2472" cy="927"/>
                  </a:xfrm>
                </p:grpSpPr>
                <p:sp>
                  <p:nvSpPr>
                    <p:cNvPr id="125" name="Freeform 22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2924" y="1636"/>
                      <a:ext cx="1677" cy="33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126" name="Freeform 23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4495" y="2036"/>
                      <a:ext cx="901" cy="52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27777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3032" y="1386"/>
                    <a:ext cx="2341" cy="657"/>
                    <a:chOff x="2958" y="1414"/>
                    <a:chExt cx="2341" cy="657"/>
                  </a:xfrm>
                </p:grpSpPr>
                <p:sp>
                  <p:nvSpPr>
                    <p:cNvPr id="123" name="Freeform 25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2958" y="1414"/>
                      <a:ext cx="1544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124" name="Freeform 26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4469" y="1582"/>
                      <a:ext cx="830" cy="4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27778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3057" y="1241"/>
                    <a:ext cx="2150" cy="342"/>
                    <a:chOff x="2983" y="1269"/>
                    <a:chExt cx="2150" cy="342"/>
                  </a:xfrm>
                </p:grpSpPr>
                <p:sp>
                  <p:nvSpPr>
                    <p:cNvPr id="121" name="Freeform 28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2983" y="1289"/>
                      <a:ext cx="1404" cy="220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122" name="Freeform 29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4379" y="1269"/>
                      <a:ext cx="754" cy="342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27779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3012" y="891"/>
                    <a:ext cx="1879" cy="424"/>
                    <a:chOff x="2938" y="919"/>
                    <a:chExt cx="1879" cy="424"/>
                  </a:xfrm>
                </p:grpSpPr>
                <p:sp>
                  <p:nvSpPr>
                    <p:cNvPr id="119" name="Freeform 31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2938" y="1128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120" name="Freeform 32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4155" y="919"/>
                      <a:ext cx="662" cy="33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27780" name="Group 33"/>
                  <p:cNvGrpSpPr>
                    <a:grpSpLocks/>
                  </p:cNvGrpSpPr>
                  <p:nvPr/>
                </p:nvGrpSpPr>
                <p:grpSpPr bwMode="auto">
                  <a:xfrm>
                    <a:off x="711" y="1625"/>
                    <a:ext cx="1257" cy="2326"/>
                    <a:chOff x="637" y="1653"/>
                    <a:chExt cx="1257" cy="2326"/>
                  </a:xfrm>
                </p:grpSpPr>
                <p:sp>
                  <p:nvSpPr>
                    <p:cNvPr id="117" name="Freeform 34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876" y="2358"/>
                      <a:ext cx="1724" cy="313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118" name="Freeform 35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419" y="3271"/>
                      <a:ext cx="926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27781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69" y="2168"/>
                    <a:ext cx="2461" cy="1334"/>
                    <a:chOff x="-5" y="2196"/>
                    <a:chExt cx="2461" cy="1334"/>
                  </a:xfrm>
                </p:grpSpPr>
                <p:sp>
                  <p:nvSpPr>
                    <p:cNvPr id="115" name="Freeform 37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644" y="2196"/>
                      <a:ext cx="1812" cy="348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116" name="Freeform 38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-5" y="2984"/>
                      <a:ext cx="973" cy="54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27782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22" y="1981"/>
                    <a:ext cx="2477" cy="1063"/>
                    <a:chOff x="-52" y="2009"/>
                    <a:chExt cx="2477" cy="1063"/>
                  </a:xfrm>
                </p:grpSpPr>
                <p:sp>
                  <p:nvSpPr>
                    <p:cNvPr id="113" name="Freeform 40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689" y="2009"/>
                      <a:ext cx="1736" cy="30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114" name="Freeform 41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-52" y="2596"/>
                      <a:ext cx="932" cy="47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27785" name="Group 42"/>
                  <p:cNvGrpSpPr>
                    <a:grpSpLocks/>
                  </p:cNvGrpSpPr>
                  <p:nvPr/>
                </p:nvGrpSpPr>
                <p:grpSpPr bwMode="auto">
                  <a:xfrm>
                    <a:off x="0" y="1785"/>
                    <a:ext cx="2472" cy="928"/>
                    <a:chOff x="-74" y="1813"/>
                    <a:chExt cx="2472" cy="928"/>
                  </a:xfrm>
                </p:grpSpPr>
                <p:sp>
                  <p:nvSpPr>
                    <p:cNvPr id="111" name="Freeform 43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721" y="1813"/>
                      <a:ext cx="1677" cy="33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112" name="Freeform 44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-74" y="2214"/>
                      <a:ext cx="901" cy="52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27786" name="Group 45"/>
                  <p:cNvGrpSpPr>
                    <a:grpSpLocks/>
                  </p:cNvGrpSpPr>
                  <p:nvPr/>
                </p:nvGrpSpPr>
                <p:grpSpPr bwMode="auto">
                  <a:xfrm>
                    <a:off x="97" y="1563"/>
                    <a:ext cx="2339" cy="656"/>
                    <a:chOff x="23" y="1591"/>
                    <a:chExt cx="2339" cy="656"/>
                  </a:xfrm>
                </p:grpSpPr>
                <p:sp>
                  <p:nvSpPr>
                    <p:cNvPr id="109" name="Freeform 46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818" y="1591"/>
                      <a:ext cx="1544" cy="313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110" name="Freeform 47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23" y="1758"/>
                      <a:ext cx="830" cy="4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27787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263" y="1417"/>
                    <a:ext cx="2150" cy="344"/>
                    <a:chOff x="189" y="1445"/>
                    <a:chExt cx="2150" cy="344"/>
                  </a:xfrm>
                </p:grpSpPr>
                <p:sp>
                  <p:nvSpPr>
                    <p:cNvPr id="107" name="Freeform 49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935" y="1466"/>
                      <a:ext cx="1404" cy="21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108" name="Freeform 50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189" y="1445"/>
                      <a:ext cx="754" cy="344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27788" name="Group 51"/>
                  <p:cNvGrpSpPr>
                    <a:grpSpLocks/>
                  </p:cNvGrpSpPr>
                  <p:nvPr/>
                </p:nvGrpSpPr>
                <p:grpSpPr bwMode="auto">
                  <a:xfrm>
                    <a:off x="579" y="1066"/>
                    <a:ext cx="1879" cy="427"/>
                    <a:chOff x="505" y="1094"/>
                    <a:chExt cx="1879" cy="427"/>
                  </a:xfrm>
                </p:grpSpPr>
                <p:sp>
                  <p:nvSpPr>
                    <p:cNvPr id="105" name="Freeform 52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1151" y="1306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106" name="Freeform 53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505" y="1094"/>
                      <a:ext cx="662" cy="34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27789" name="Group 54"/>
                  <p:cNvGrpSpPr>
                    <a:grpSpLocks/>
                  </p:cNvGrpSpPr>
                  <p:nvPr/>
                </p:nvGrpSpPr>
                <p:grpSpPr bwMode="auto">
                  <a:xfrm>
                    <a:off x="690" y="873"/>
                    <a:ext cx="1849" cy="552"/>
                    <a:chOff x="616" y="901"/>
                    <a:chExt cx="1849" cy="552"/>
                  </a:xfrm>
                </p:grpSpPr>
                <p:sp>
                  <p:nvSpPr>
                    <p:cNvPr id="103" name="Freeform 55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1232" y="1238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104" name="Freeform 56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616" y="901"/>
                      <a:ext cx="662" cy="33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27790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911" y="589"/>
                    <a:ext cx="1767" cy="743"/>
                    <a:chOff x="911" y="589"/>
                    <a:chExt cx="1767" cy="743"/>
                  </a:xfrm>
                </p:grpSpPr>
                <p:sp>
                  <p:nvSpPr>
                    <p:cNvPr id="101" name="Freeform 58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1445" y="1117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102" name="Freeform 59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911" y="589"/>
                      <a:ext cx="662" cy="33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27791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1120" y="300"/>
                    <a:ext cx="1693" cy="892"/>
                    <a:chOff x="1120" y="300"/>
                    <a:chExt cx="1693" cy="892"/>
                  </a:xfrm>
                </p:grpSpPr>
                <p:sp>
                  <p:nvSpPr>
                    <p:cNvPr id="99" name="Freeform 61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562" y="977"/>
                      <a:ext cx="1251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100" name="Freeform 62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120" y="300"/>
                      <a:ext cx="672" cy="33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27792" name="Group 63"/>
                  <p:cNvGrpSpPr>
                    <a:grpSpLocks/>
                  </p:cNvGrpSpPr>
                  <p:nvPr/>
                </p:nvGrpSpPr>
                <p:grpSpPr bwMode="auto">
                  <a:xfrm>
                    <a:off x="1707" y="74"/>
                    <a:ext cx="778" cy="1515"/>
                    <a:chOff x="1633" y="102"/>
                    <a:chExt cx="778" cy="1515"/>
                  </a:xfrm>
                </p:grpSpPr>
                <p:sp>
                  <p:nvSpPr>
                    <p:cNvPr id="97" name="Freeform 64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753" y="959"/>
                      <a:ext cx="1101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98" name="Freeform 65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506" y="229"/>
                      <a:ext cx="591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27793" name="Group 66"/>
                  <p:cNvGrpSpPr>
                    <a:grpSpLocks/>
                  </p:cNvGrpSpPr>
                  <p:nvPr/>
                </p:nvGrpSpPr>
                <p:grpSpPr bwMode="auto">
                  <a:xfrm>
                    <a:off x="2009" y="2"/>
                    <a:ext cx="635" cy="1534"/>
                    <a:chOff x="1935" y="30"/>
                    <a:chExt cx="635" cy="1534"/>
                  </a:xfrm>
                </p:grpSpPr>
                <p:sp>
                  <p:nvSpPr>
                    <p:cNvPr id="95" name="Freeform 67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932" y="926"/>
                      <a:ext cx="1061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96" name="Freeform 68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819" y="146"/>
                      <a:ext cx="570" cy="33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27794" name="Group 69"/>
                  <p:cNvGrpSpPr>
                    <a:grpSpLocks/>
                  </p:cNvGrpSpPr>
                  <p:nvPr/>
                </p:nvGrpSpPr>
                <p:grpSpPr bwMode="auto">
                  <a:xfrm>
                    <a:off x="2896" y="643"/>
                    <a:ext cx="1846" cy="567"/>
                    <a:chOff x="2822" y="671"/>
                    <a:chExt cx="1846" cy="567"/>
                  </a:xfrm>
                </p:grpSpPr>
                <p:sp>
                  <p:nvSpPr>
                    <p:cNvPr id="93" name="Freeform 70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2822" y="1023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94" name="Freeform 71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4005" y="671"/>
                      <a:ext cx="663" cy="34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27795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2757" y="417"/>
                    <a:ext cx="1783" cy="717"/>
                    <a:chOff x="2683" y="445"/>
                    <a:chExt cx="1783" cy="717"/>
                  </a:xfrm>
                </p:grpSpPr>
                <p:sp>
                  <p:nvSpPr>
                    <p:cNvPr id="91" name="Freeform 73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2683" y="947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92" name="Freeform 74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3803" y="445"/>
                      <a:ext cx="663" cy="33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sp>
                <p:nvSpPr>
                  <p:cNvPr id="56" name="Freeform 75"/>
                  <p:cNvSpPr>
                    <a:spLocks/>
                  </p:cNvSpPr>
                  <p:nvPr/>
                </p:nvSpPr>
                <p:spPr bwMode="hidden">
                  <a:xfrm rot="4578755" flipH="1">
                    <a:off x="2176" y="949"/>
                    <a:ext cx="1026" cy="14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57" name="Freeform 76"/>
                  <p:cNvSpPr>
                    <a:spLocks/>
                  </p:cNvSpPr>
                  <p:nvPr/>
                </p:nvSpPr>
                <p:spPr bwMode="hidden">
                  <a:xfrm rot="4578755" flipH="1">
                    <a:off x="2199" y="196"/>
                    <a:ext cx="552" cy="22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grpSp>
                <p:nvGrpSpPr>
                  <p:cNvPr id="27796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2874" y="13"/>
                    <a:ext cx="638" cy="1520"/>
                    <a:chOff x="2800" y="41"/>
                    <a:chExt cx="638" cy="1520"/>
                  </a:xfrm>
                </p:grpSpPr>
                <p:sp>
                  <p:nvSpPr>
                    <p:cNvPr id="89" name="Freeform 78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2361" y="938"/>
                      <a:ext cx="1062" cy="18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90" name="Freeform 79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3009" y="182"/>
                      <a:ext cx="570" cy="28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27797" name="Group 80"/>
                  <p:cNvGrpSpPr>
                    <a:grpSpLocks/>
                  </p:cNvGrpSpPr>
                  <p:nvPr/>
                </p:nvGrpSpPr>
                <p:grpSpPr bwMode="auto">
                  <a:xfrm>
                    <a:off x="3010" y="133"/>
                    <a:ext cx="1015" cy="1464"/>
                    <a:chOff x="2936" y="161"/>
                    <a:chExt cx="1015" cy="1464"/>
                  </a:xfrm>
                </p:grpSpPr>
                <p:sp>
                  <p:nvSpPr>
                    <p:cNvPr id="87" name="Freeform 81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2493" y="912"/>
                      <a:ext cx="1156" cy="270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88" name="Freeform 82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3429" y="261"/>
                      <a:ext cx="622" cy="422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27798" name="Group 83"/>
                  <p:cNvGrpSpPr>
                    <a:grpSpLocks/>
                  </p:cNvGrpSpPr>
                  <p:nvPr/>
                </p:nvGrpSpPr>
                <p:grpSpPr bwMode="auto">
                  <a:xfrm>
                    <a:off x="2805" y="4"/>
                    <a:ext cx="241" cy="1448"/>
                    <a:chOff x="2731" y="32"/>
                    <a:chExt cx="241" cy="1448"/>
                  </a:xfrm>
                </p:grpSpPr>
                <p:sp>
                  <p:nvSpPr>
                    <p:cNvPr id="85" name="Freeform 84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297" y="960"/>
                      <a:ext cx="954" cy="8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86" name="Freeform 85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649" y="220"/>
                      <a:ext cx="512" cy="13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27799" name="Group 86"/>
                  <p:cNvGrpSpPr>
                    <a:grpSpLocks/>
                  </p:cNvGrpSpPr>
                  <p:nvPr/>
                </p:nvGrpSpPr>
                <p:grpSpPr bwMode="auto">
                  <a:xfrm>
                    <a:off x="1017" y="1740"/>
                    <a:ext cx="1083" cy="2450"/>
                    <a:chOff x="943" y="1768"/>
                    <a:chExt cx="1083" cy="2450"/>
                  </a:xfrm>
                </p:grpSpPr>
                <p:sp>
                  <p:nvSpPr>
                    <p:cNvPr id="83" name="Freeform 87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1008" y="2475"/>
                      <a:ext cx="1725" cy="31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84" name="Freeform 88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726" y="3511"/>
                      <a:ext cx="924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27800" name="Group 89"/>
                  <p:cNvGrpSpPr>
                    <a:grpSpLocks/>
                  </p:cNvGrpSpPr>
                  <p:nvPr/>
                </p:nvGrpSpPr>
                <p:grpSpPr bwMode="auto">
                  <a:xfrm>
                    <a:off x="1529" y="1908"/>
                    <a:ext cx="765" cy="2372"/>
                    <a:chOff x="1455" y="1936"/>
                    <a:chExt cx="765" cy="2372"/>
                  </a:xfrm>
                </p:grpSpPr>
                <p:sp>
                  <p:nvSpPr>
                    <p:cNvPr id="81" name="Freeform 90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67" y="2578"/>
                      <a:ext cx="1595" cy="31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82" name="Freeform 91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72" y="3635"/>
                      <a:ext cx="856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27801" name="Group 92"/>
                  <p:cNvGrpSpPr>
                    <a:grpSpLocks/>
                  </p:cNvGrpSpPr>
                  <p:nvPr/>
                </p:nvGrpSpPr>
                <p:grpSpPr bwMode="auto">
                  <a:xfrm rot="88588">
                    <a:off x="2060" y="1960"/>
                    <a:ext cx="460" cy="2329"/>
                    <a:chOff x="1952" y="1988"/>
                    <a:chExt cx="493" cy="2604"/>
                  </a:xfrm>
                </p:grpSpPr>
                <p:sp>
                  <p:nvSpPr>
                    <p:cNvPr id="79" name="Freeform 93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439" y="2693"/>
                      <a:ext cx="1712" cy="30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80" name="Freeform 94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730" y="3896"/>
                      <a:ext cx="918" cy="473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27802" name="Group 95"/>
                  <p:cNvGrpSpPr>
                    <a:grpSpLocks/>
                  </p:cNvGrpSpPr>
                  <p:nvPr/>
                </p:nvGrpSpPr>
                <p:grpSpPr bwMode="auto">
                  <a:xfrm>
                    <a:off x="3408" y="1689"/>
                    <a:ext cx="1125" cy="2425"/>
                    <a:chOff x="3334" y="1717"/>
                    <a:chExt cx="1125" cy="2425"/>
                  </a:xfrm>
                </p:grpSpPr>
                <p:sp>
                  <p:nvSpPr>
                    <p:cNvPr id="77" name="Freeform 96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2628" y="2423"/>
                      <a:ext cx="1724" cy="31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78" name="Freeform 97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3752" y="3435"/>
                      <a:ext cx="924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27803" name="Group 98"/>
                  <p:cNvGrpSpPr>
                    <a:grpSpLocks/>
                  </p:cNvGrpSpPr>
                  <p:nvPr/>
                </p:nvGrpSpPr>
                <p:grpSpPr bwMode="auto">
                  <a:xfrm>
                    <a:off x="3254" y="1840"/>
                    <a:ext cx="882" cy="2422"/>
                    <a:chOff x="3180" y="1868"/>
                    <a:chExt cx="882" cy="2422"/>
                  </a:xfrm>
                </p:grpSpPr>
                <p:sp>
                  <p:nvSpPr>
                    <p:cNvPr id="75" name="Freeform 99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2506" y="2542"/>
                      <a:ext cx="1648" cy="29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76" name="Freeform 100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3387" y="3615"/>
                      <a:ext cx="883" cy="46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27804" name="Group 101"/>
                  <p:cNvGrpSpPr>
                    <a:grpSpLocks/>
                  </p:cNvGrpSpPr>
                  <p:nvPr/>
                </p:nvGrpSpPr>
                <p:grpSpPr bwMode="auto">
                  <a:xfrm>
                    <a:off x="3080" y="1956"/>
                    <a:ext cx="622" cy="2385"/>
                    <a:chOff x="3006" y="1984"/>
                    <a:chExt cx="622" cy="2385"/>
                  </a:xfrm>
                </p:grpSpPr>
                <p:sp>
                  <p:nvSpPr>
                    <p:cNvPr id="73" name="Freeform 102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2329" y="2661"/>
                      <a:ext cx="1599" cy="24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74" name="Freeform 103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3005" y="3747"/>
                      <a:ext cx="859" cy="38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27805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2893" y="2071"/>
                    <a:ext cx="404" cy="2221"/>
                    <a:chOff x="2819" y="2099"/>
                    <a:chExt cx="404" cy="2221"/>
                  </a:xfrm>
                </p:grpSpPr>
                <p:sp>
                  <p:nvSpPr>
                    <p:cNvPr id="71" name="Freeform 105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207" y="2711"/>
                      <a:ext cx="1470" cy="24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72" name="Freeform 106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636" y="3732"/>
                      <a:ext cx="790" cy="38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27806" name="Group 107"/>
                  <p:cNvGrpSpPr>
                    <a:grpSpLocks/>
                  </p:cNvGrpSpPr>
                  <p:nvPr/>
                </p:nvGrpSpPr>
                <p:grpSpPr bwMode="auto">
                  <a:xfrm>
                    <a:off x="2372" y="2107"/>
                    <a:ext cx="429" cy="2184"/>
                    <a:chOff x="2287" y="2135"/>
                    <a:chExt cx="429" cy="2184"/>
                  </a:xfrm>
                </p:grpSpPr>
                <p:sp>
                  <p:nvSpPr>
                    <p:cNvPr id="69" name="Freeform 108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1903" y="2760"/>
                      <a:ext cx="1437" cy="188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70" name="Freeform 109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2049" y="3786"/>
                      <a:ext cx="771" cy="29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</p:grpSp>
          </p:grpSp>
          <p:grpSp>
            <p:nvGrpSpPr>
              <p:cNvPr id="27807" name="Group 110"/>
              <p:cNvGrpSpPr>
                <a:grpSpLocks/>
              </p:cNvGrpSpPr>
              <p:nvPr/>
            </p:nvGrpSpPr>
            <p:grpSpPr bwMode="auto">
              <a:xfrm>
                <a:off x="73" y="313"/>
                <a:ext cx="5460" cy="3667"/>
                <a:chOff x="73" y="313"/>
                <a:chExt cx="5460" cy="3667"/>
              </a:xfrm>
            </p:grpSpPr>
            <p:grpSp>
              <p:nvGrpSpPr>
                <p:cNvPr id="33" name="Group 111"/>
                <p:cNvGrpSpPr>
                  <a:grpSpLocks/>
                </p:cNvGrpSpPr>
                <p:nvPr/>
              </p:nvGrpSpPr>
              <p:grpSpPr bwMode="auto">
                <a:xfrm>
                  <a:off x="73" y="313"/>
                  <a:ext cx="5460" cy="3667"/>
                  <a:chOff x="73" y="313"/>
                  <a:chExt cx="5460" cy="3667"/>
                </a:xfrm>
              </p:grpSpPr>
              <p:sp>
                <p:nvSpPr>
                  <p:cNvPr id="26" name="Arc 112"/>
                  <p:cNvSpPr>
                    <a:spLocks/>
                  </p:cNvSpPr>
                  <p:nvPr/>
                </p:nvSpPr>
                <p:spPr bwMode="hidden">
                  <a:xfrm flipV="1">
                    <a:off x="2965" y="455"/>
                    <a:ext cx="2568" cy="2047"/>
                  </a:xfrm>
                  <a:custGeom>
                    <a:avLst/>
                    <a:gdLst>
                      <a:gd name="G0" fmla="+- 17826 0 0"/>
                      <a:gd name="G1" fmla="+- 0 0 0"/>
                      <a:gd name="G2" fmla="+- 21600 0 0"/>
                      <a:gd name="T0" fmla="*/ 36729 w 36729"/>
                      <a:gd name="T1" fmla="*/ 10451 h 21600"/>
                      <a:gd name="T2" fmla="*/ 0 w 36729"/>
                      <a:gd name="T3" fmla="*/ 12197 h 21600"/>
                      <a:gd name="T4" fmla="*/ 17826 w 36729"/>
                      <a:gd name="T5" fmla="*/ 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729" h="21600" fill="none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</a:path>
                      <a:path w="36729" h="21600" stroke="0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  <a:lnTo>
                          <a:pt x="17826" y="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27" name="Arc 113"/>
                  <p:cNvSpPr>
                    <a:spLocks/>
                  </p:cNvSpPr>
                  <p:nvPr/>
                </p:nvSpPr>
                <p:spPr bwMode="hidden">
                  <a:xfrm flipH="1">
                    <a:off x="387" y="1601"/>
                    <a:ext cx="2017" cy="2379"/>
                  </a:xfrm>
                  <a:custGeom>
                    <a:avLst/>
                    <a:gdLst>
                      <a:gd name="G0" fmla="+- 8873 0 0"/>
                      <a:gd name="G1" fmla="+- 21600 0 0"/>
                      <a:gd name="G2" fmla="+- 21600 0 0"/>
                      <a:gd name="T0" fmla="*/ 0 w 30473"/>
                      <a:gd name="T1" fmla="*/ 1907 h 22305"/>
                      <a:gd name="T2" fmla="*/ 30462 w 30473"/>
                      <a:gd name="T3" fmla="*/ 22305 h 22305"/>
                      <a:gd name="T4" fmla="*/ 8873 w 30473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0473" h="22305" fill="none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</a:path>
                      <a:path w="30473" h="22305" stroke="0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  <a:lnTo>
                          <a:pt x="8873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28" name="Arc 114"/>
                  <p:cNvSpPr>
                    <a:spLocks/>
                  </p:cNvSpPr>
                  <p:nvPr/>
                </p:nvSpPr>
                <p:spPr bwMode="hidden">
                  <a:xfrm>
                    <a:off x="3028" y="1180"/>
                    <a:ext cx="1426" cy="2380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4812"/>
                      <a:gd name="T1" fmla="*/ 4512 h 22305"/>
                      <a:gd name="T2" fmla="*/ 34801 w 34812"/>
                      <a:gd name="T3" fmla="*/ 22305 h 22305"/>
                      <a:gd name="T4" fmla="*/ 13212 w 34812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4812" h="22305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</a:path>
                      <a:path w="34812" h="22305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29" name="Arc 115"/>
                  <p:cNvSpPr>
                    <a:spLocks/>
                  </p:cNvSpPr>
                  <p:nvPr/>
                </p:nvSpPr>
                <p:spPr bwMode="hidden">
                  <a:xfrm flipH="1">
                    <a:off x="73" y="812"/>
                    <a:ext cx="2541" cy="2380"/>
                  </a:xfrm>
                  <a:custGeom>
                    <a:avLst/>
                    <a:gdLst>
                      <a:gd name="G0" fmla="+- 15230 0 0"/>
                      <a:gd name="G1" fmla="+- 21600 0 0"/>
                      <a:gd name="G2" fmla="+- 21600 0 0"/>
                      <a:gd name="T0" fmla="*/ 0 w 36830"/>
                      <a:gd name="T1" fmla="*/ 6283 h 22305"/>
                      <a:gd name="T2" fmla="*/ 36819 w 36830"/>
                      <a:gd name="T3" fmla="*/ 22305 h 22305"/>
                      <a:gd name="T4" fmla="*/ 15230 w 36830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830" h="22305" fill="none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</a:path>
                      <a:path w="36830" h="22305" stroke="0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  <a:lnTo>
                          <a:pt x="15230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0" name="Arc 116"/>
                  <p:cNvSpPr>
                    <a:spLocks/>
                  </p:cNvSpPr>
                  <p:nvPr/>
                </p:nvSpPr>
                <p:spPr bwMode="hidden">
                  <a:xfrm flipH="1">
                    <a:off x="789" y="313"/>
                    <a:ext cx="1851" cy="2305"/>
                  </a:xfrm>
                  <a:custGeom>
                    <a:avLst/>
                    <a:gdLst>
                      <a:gd name="G0" fmla="+- 18231 0 0"/>
                      <a:gd name="G1" fmla="+- 21600 0 0"/>
                      <a:gd name="G2" fmla="+- 21600 0 0"/>
                      <a:gd name="T0" fmla="*/ 0 w 31881"/>
                      <a:gd name="T1" fmla="*/ 10016 h 21600"/>
                      <a:gd name="T2" fmla="*/ 31881 w 31881"/>
                      <a:gd name="T3" fmla="*/ 4860 h 21600"/>
                      <a:gd name="T4" fmla="*/ 18231 w 3188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881" h="21600" fill="none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</a:path>
                      <a:path w="31881" h="21600" stroke="0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  <a:lnTo>
                          <a:pt x="18231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1" name="Arc 117"/>
                  <p:cNvSpPr>
                    <a:spLocks/>
                  </p:cNvSpPr>
                  <p:nvPr/>
                </p:nvSpPr>
                <p:spPr bwMode="hidden">
                  <a:xfrm>
                    <a:off x="2763" y="1281"/>
                    <a:ext cx="763" cy="2305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1146"/>
                      <a:gd name="T1" fmla="*/ 4512 h 21600"/>
                      <a:gd name="T2" fmla="*/ 31146 w 31146"/>
                      <a:gd name="T3" fmla="*/ 9561 h 21600"/>
                      <a:gd name="T4" fmla="*/ 13212 w 31146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146" h="21600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</a:path>
                      <a:path w="31146" h="21600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2" name="Freeform 118"/>
                  <p:cNvSpPr>
                    <a:spLocks/>
                  </p:cNvSpPr>
                  <p:nvPr/>
                </p:nvSpPr>
                <p:spPr bwMode="hidden">
                  <a:xfrm flipH="1">
                    <a:off x="1799" y="437"/>
                    <a:ext cx="418" cy="1524"/>
                  </a:xfrm>
                  <a:custGeom>
                    <a:avLst/>
                    <a:gdLst/>
                    <a:ahLst/>
                    <a:cxnLst>
                      <a:cxn ang="0">
                        <a:pos x="0" y="64"/>
                      </a:cxn>
                      <a:cxn ang="0">
                        <a:pos x="240" y="16"/>
                      </a:cxn>
                      <a:cxn ang="0">
                        <a:pos x="96" y="160"/>
                      </a:cxn>
                      <a:cxn ang="0">
                        <a:pos x="336" y="160"/>
                      </a:cxn>
                      <a:cxn ang="0">
                        <a:pos x="192" y="304"/>
                      </a:cxn>
                      <a:cxn ang="0">
                        <a:pos x="384" y="352"/>
                      </a:cxn>
                      <a:cxn ang="0">
                        <a:pos x="288" y="448"/>
                      </a:cxn>
                      <a:cxn ang="0">
                        <a:pos x="480" y="496"/>
                      </a:cxn>
                      <a:cxn ang="0">
                        <a:pos x="384" y="592"/>
                      </a:cxn>
                      <a:cxn ang="0">
                        <a:pos x="528" y="640"/>
                      </a:cxn>
                      <a:cxn ang="0">
                        <a:pos x="480" y="736"/>
                      </a:cxn>
                      <a:cxn ang="0">
                        <a:pos x="576" y="832"/>
                      </a:cxn>
                      <a:cxn ang="0">
                        <a:pos x="576" y="928"/>
                      </a:cxn>
                      <a:cxn ang="0">
                        <a:pos x="672" y="1072"/>
                      </a:cxn>
                      <a:cxn ang="0">
                        <a:pos x="624" y="1216"/>
                      </a:cxn>
                      <a:cxn ang="0">
                        <a:pos x="720" y="1312"/>
                      </a:cxn>
                      <a:cxn ang="0">
                        <a:pos x="672" y="1456"/>
                      </a:cxn>
                      <a:cxn ang="0">
                        <a:pos x="720" y="1600"/>
                      </a:cxn>
                      <a:cxn ang="0">
                        <a:pos x="672" y="1696"/>
                      </a:cxn>
                      <a:cxn ang="0">
                        <a:pos x="768" y="1840"/>
                      </a:cxn>
                      <a:cxn ang="0">
                        <a:pos x="720" y="1984"/>
                      </a:cxn>
                      <a:cxn ang="0">
                        <a:pos x="768" y="2176"/>
                      </a:cxn>
                      <a:cxn ang="0">
                        <a:pos x="720" y="2224"/>
                      </a:cxn>
                      <a:cxn ang="0">
                        <a:pos x="768" y="2368"/>
                      </a:cxn>
                    </a:cxnLst>
                    <a:rect l="0" t="0" r="r" b="b"/>
                    <a:pathLst>
                      <a:path w="776" h="2368">
                        <a:moveTo>
                          <a:pt x="0" y="64"/>
                        </a:moveTo>
                        <a:cubicBezTo>
                          <a:pt x="112" y="32"/>
                          <a:pt x="224" y="0"/>
                          <a:pt x="240" y="16"/>
                        </a:cubicBezTo>
                        <a:cubicBezTo>
                          <a:pt x="256" y="32"/>
                          <a:pt x="80" y="136"/>
                          <a:pt x="96" y="160"/>
                        </a:cubicBezTo>
                        <a:cubicBezTo>
                          <a:pt x="112" y="184"/>
                          <a:pt x="320" y="136"/>
                          <a:pt x="336" y="160"/>
                        </a:cubicBezTo>
                        <a:cubicBezTo>
                          <a:pt x="352" y="184"/>
                          <a:pt x="184" y="272"/>
                          <a:pt x="192" y="304"/>
                        </a:cubicBezTo>
                        <a:cubicBezTo>
                          <a:pt x="200" y="336"/>
                          <a:pt x="368" y="328"/>
                          <a:pt x="384" y="352"/>
                        </a:cubicBezTo>
                        <a:cubicBezTo>
                          <a:pt x="400" y="376"/>
                          <a:pt x="272" y="424"/>
                          <a:pt x="288" y="448"/>
                        </a:cubicBezTo>
                        <a:cubicBezTo>
                          <a:pt x="304" y="472"/>
                          <a:pt x="464" y="472"/>
                          <a:pt x="480" y="496"/>
                        </a:cubicBezTo>
                        <a:cubicBezTo>
                          <a:pt x="496" y="520"/>
                          <a:pt x="376" y="568"/>
                          <a:pt x="384" y="592"/>
                        </a:cubicBezTo>
                        <a:cubicBezTo>
                          <a:pt x="392" y="616"/>
                          <a:pt x="512" y="616"/>
                          <a:pt x="528" y="640"/>
                        </a:cubicBezTo>
                        <a:cubicBezTo>
                          <a:pt x="544" y="664"/>
                          <a:pt x="472" y="704"/>
                          <a:pt x="480" y="736"/>
                        </a:cubicBezTo>
                        <a:cubicBezTo>
                          <a:pt x="488" y="768"/>
                          <a:pt x="560" y="800"/>
                          <a:pt x="576" y="832"/>
                        </a:cubicBezTo>
                        <a:cubicBezTo>
                          <a:pt x="592" y="864"/>
                          <a:pt x="560" y="888"/>
                          <a:pt x="576" y="928"/>
                        </a:cubicBezTo>
                        <a:cubicBezTo>
                          <a:pt x="592" y="968"/>
                          <a:pt x="664" y="1024"/>
                          <a:pt x="672" y="1072"/>
                        </a:cubicBezTo>
                        <a:cubicBezTo>
                          <a:pt x="680" y="1120"/>
                          <a:pt x="616" y="1176"/>
                          <a:pt x="624" y="1216"/>
                        </a:cubicBezTo>
                        <a:cubicBezTo>
                          <a:pt x="632" y="1256"/>
                          <a:pt x="712" y="1272"/>
                          <a:pt x="720" y="1312"/>
                        </a:cubicBezTo>
                        <a:cubicBezTo>
                          <a:pt x="728" y="1352"/>
                          <a:pt x="672" y="1408"/>
                          <a:pt x="672" y="1456"/>
                        </a:cubicBezTo>
                        <a:cubicBezTo>
                          <a:pt x="672" y="1504"/>
                          <a:pt x="720" y="1560"/>
                          <a:pt x="720" y="1600"/>
                        </a:cubicBezTo>
                        <a:cubicBezTo>
                          <a:pt x="720" y="1640"/>
                          <a:pt x="664" y="1656"/>
                          <a:pt x="672" y="1696"/>
                        </a:cubicBezTo>
                        <a:cubicBezTo>
                          <a:pt x="680" y="1736"/>
                          <a:pt x="760" y="1792"/>
                          <a:pt x="768" y="1840"/>
                        </a:cubicBezTo>
                        <a:cubicBezTo>
                          <a:pt x="776" y="1888"/>
                          <a:pt x="720" y="1928"/>
                          <a:pt x="720" y="1984"/>
                        </a:cubicBezTo>
                        <a:cubicBezTo>
                          <a:pt x="720" y="2040"/>
                          <a:pt x="768" y="2136"/>
                          <a:pt x="768" y="2176"/>
                        </a:cubicBezTo>
                        <a:cubicBezTo>
                          <a:pt x="768" y="2216"/>
                          <a:pt x="720" y="2192"/>
                          <a:pt x="720" y="2224"/>
                        </a:cubicBezTo>
                        <a:cubicBezTo>
                          <a:pt x="720" y="2256"/>
                          <a:pt x="744" y="2312"/>
                          <a:pt x="768" y="2368"/>
                        </a:cubicBezTo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sp>
              <p:nvSpPr>
                <p:cNvPr id="25" name="Freeform 119"/>
                <p:cNvSpPr>
                  <a:spLocks/>
                </p:cNvSpPr>
                <p:nvPr/>
              </p:nvSpPr>
              <p:spPr bwMode="hidden">
                <a:xfrm rot="20253369">
                  <a:off x="3279" y="1529"/>
                  <a:ext cx="443" cy="837"/>
                </a:xfrm>
                <a:custGeom>
                  <a:avLst/>
                  <a:gdLst/>
                  <a:ahLst/>
                  <a:cxnLst>
                    <a:cxn ang="0">
                      <a:pos x="0" y="64"/>
                    </a:cxn>
                    <a:cxn ang="0">
                      <a:pos x="240" y="16"/>
                    </a:cxn>
                    <a:cxn ang="0">
                      <a:pos x="96" y="160"/>
                    </a:cxn>
                    <a:cxn ang="0">
                      <a:pos x="336" y="160"/>
                    </a:cxn>
                    <a:cxn ang="0">
                      <a:pos x="192" y="304"/>
                    </a:cxn>
                    <a:cxn ang="0">
                      <a:pos x="384" y="352"/>
                    </a:cxn>
                    <a:cxn ang="0">
                      <a:pos x="288" y="448"/>
                    </a:cxn>
                    <a:cxn ang="0">
                      <a:pos x="480" y="496"/>
                    </a:cxn>
                    <a:cxn ang="0">
                      <a:pos x="384" y="592"/>
                    </a:cxn>
                    <a:cxn ang="0">
                      <a:pos x="528" y="640"/>
                    </a:cxn>
                    <a:cxn ang="0">
                      <a:pos x="480" y="736"/>
                    </a:cxn>
                    <a:cxn ang="0">
                      <a:pos x="576" y="832"/>
                    </a:cxn>
                    <a:cxn ang="0">
                      <a:pos x="576" y="928"/>
                    </a:cxn>
                    <a:cxn ang="0">
                      <a:pos x="672" y="1072"/>
                    </a:cxn>
                    <a:cxn ang="0">
                      <a:pos x="624" y="1216"/>
                    </a:cxn>
                    <a:cxn ang="0">
                      <a:pos x="720" y="1312"/>
                    </a:cxn>
                    <a:cxn ang="0">
                      <a:pos x="672" y="1456"/>
                    </a:cxn>
                    <a:cxn ang="0">
                      <a:pos x="720" y="1600"/>
                    </a:cxn>
                    <a:cxn ang="0">
                      <a:pos x="672" y="1696"/>
                    </a:cxn>
                    <a:cxn ang="0">
                      <a:pos x="768" y="1840"/>
                    </a:cxn>
                    <a:cxn ang="0">
                      <a:pos x="720" y="1984"/>
                    </a:cxn>
                    <a:cxn ang="0">
                      <a:pos x="768" y="2176"/>
                    </a:cxn>
                    <a:cxn ang="0">
                      <a:pos x="720" y="2224"/>
                    </a:cxn>
                    <a:cxn ang="0">
                      <a:pos x="768" y="2368"/>
                    </a:cxn>
                  </a:cxnLst>
                  <a:rect l="0" t="0" r="r" b="b"/>
                  <a:pathLst>
                    <a:path w="776" h="2368">
                      <a:moveTo>
                        <a:pt x="0" y="64"/>
                      </a:moveTo>
                      <a:cubicBezTo>
                        <a:pt x="112" y="32"/>
                        <a:pt x="224" y="0"/>
                        <a:pt x="240" y="16"/>
                      </a:cubicBezTo>
                      <a:cubicBezTo>
                        <a:pt x="256" y="32"/>
                        <a:pt x="80" y="136"/>
                        <a:pt x="96" y="160"/>
                      </a:cubicBezTo>
                      <a:cubicBezTo>
                        <a:pt x="112" y="184"/>
                        <a:pt x="320" y="136"/>
                        <a:pt x="336" y="160"/>
                      </a:cubicBezTo>
                      <a:cubicBezTo>
                        <a:pt x="352" y="184"/>
                        <a:pt x="184" y="272"/>
                        <a:pt x="192" y="304"/>
                      </a:cubicBezTo>
                      <a:cubicBezTo>
                        <a:pt x="200" y="336"/>
                        <a:pt x="368" y="328"/>
                        <a:pt x="384" y="352"/>
                      </a:cubicBezTo>
                      <a:cubicBezTo>
                        <a:pt x="400" y="376"/>
                        <a:pt x="272" y="424"/>
                        <a:pt x="288" y="448"/>
                      </a:cubicBezTo>
                      <a:cubicBezTo>
                        <a:pt x="304" y="472"/>
                        <a:pt x="464" y="472"/>
                        <a:pt x="480" y="496"/>
                      </a:cubicBezTo>
                      <a:cubicBezTo>
                        <a:pt x="496" y="520"/>
                        <a:pt x="376" y="568"/>
                        <a:pt x="384" y="592"/>
                      </a:cubicBezTo>
                      <a:cubicBezTo>
                        <a:pt x="392" y="616"/>
                        <a:pt x="512" y="616"/>
                        <a:pt x="528" y="640"/>
                      </a:cubicBezTo>
                      <a:cubicBezTo>
                        <a:pt x="544" y="664"/>
                        <a:pt x="472" y="704"/>
                        <a:pt x="480" y="736"/>
                      </a:cubicBezTo>
                      <a:cubicBezTo>
                        <a:pt x="488" y="768"/>
                        <a:pt x="560" y="800"/>
                        <a:pt x="576" y="832"/>
                      </a:cubicBezTo>
                      <a:cubicBezTo>
                        <a:pt x="592" y="864"/>
                        <a:pt x="560" y="888"/>
                        <a:pt x="576" y="928"/>
                      </a:cubicBezTo>
                      <a:cubicBezTo>
                        <a:pt x="592" y="968"/>
                        <a:pt x="664" y="1024"/>
                        <a:pt x="672" y="1072"/>
                      </a:cubicBezTo>
                      <a:cubicBezTo>
                        <a:pt x="680" y="1120"/>
                        <a:pt x="616" y="1176"/>
                        <a:pt x="624" y="1216"/>
                      </a:cubicBezTo>
                      <a:cubicBezTo>
                        <a:pt x="632" y="1256"/>
                        <a:pt x="712" y="1272"/>
                        <a:pt x="720" y="1312"/>
                      </a:cubicBezTo>
                      <a:cubicBezTo>
                        <a:pt x="728" y="1352"/>
                        <a:pt x="672" y="1408"/>
                        <a:pt x="672" y="1456"/>
                      </a:cubicBezTo>
                      <a:cubicBezTo>
                        <a:pt x="672" y="1504"/>
                        <a:pt x="720" y="1560"/>
                        <a:pt x="720" y="1600"/>
                      </a:cubicBezTo>
                      <a:cubicBezTo>
                        <a:pt x="720" y="1640"/>
                        <a:pt x="664" y="1656"/>
                        <a:pt x="672" y="1696"/>
                      </a:cubicBezTo>
                      <a:cubicBezTo>
                        <a:pt x="680" y="1736"/>
                        <a:pt x="760" y="1792"/>
                        <a:pt x="768" y="1840"/>
                      </a:cubicBezTo>
                      <a:cubicBezTo>
                        <a:pt x="776" y="1888"/>
                        <a:pt x="720" y="1928"/>
                        <a:pt x="720" y="1984"/>
                      </a:cubicBezTo>
                      <a:cubicBezTo>
                        <a:pt x="720" y="2040"/>
                        <a:pt x="768" y="2136"/>
                        <a:pt x="768" y="2176"/>
                      </a:cubicBezTo>
                      <a:cubicBezTo>
                        <a:pt x="768" y="2216"/>
                        <a:pt x="720" y="2192"/>
                        <a:pt x="720" y="2224"/>
                      </a:cubicBezTo>
                      <a:cubicBezTo>
                        <a:pt x="720" y="2256"/>
                        <a:pt x="744" y="2312"/>
                        <a:pt x="768" y="2368"/>
                      </a:cubicBezTo>
                    </a:path>
                  </a:pathLst>
                </a:cu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  <p:grpSp>
          <p:nvGrpSpPr>
            <p:cNvPr id="34" name="Group 120"/>
            <p:cNvGrpSpPr>
              <a:grpSpLocks/>
            </p:cNvGrpSpPr>
            <p:nvPr/>
          </p:nvGrpSpPr>
          <p:grpSpPr bwMode="auto">
            <a:xfrm>
              <a:off x="1476" y="455"/>
              <a:ext cx="4040" cy="2966"/>
              <a:chOff x="210" y="337"/>
              <a:chExt cx="5198" cy="3818"/>
            </a:xfrm>
          </p:grpSpPr>
          <p:sp>
            <p:nvSpPr>
              <p:cNvPr id="8" name="Freeform 121"/>
              <p:cNvSpPr>
                <a:spLocks/>
              </p:cNvSpPr>
              <p:nvPr/>
            </p:nvSpPr>
            <p:spPr bwMode="hidden">
              <a:xfrm flipH="1">
                <a:off x="1934" y="2382"/>
                <a:ext cx="485" cy="147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" name="Arc 122"/>
              <p:cNvSpPr>
                <a:spLocks/>
              </p:cNvSpPr>
              <p:nvPr/>
            </p:nvSpPr>
            <p:spPr bwMode="hidden">
              <a:xfrm flipH="1">
                <a:off x="1054" y="1851"/>
                <a:ext cx="2122" cy="2304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" name="Arc 123"/>
              <p:cNvSpPr>
                <a:spLocks/>
              </p:cNvSpPr>
              <p:nvPr/>
            </p:nvSpPr>
            <p:spPr bwMode="hidden">
              <a:xfrm flipH="1">
                <a:off x="1266" y="1480"/>
                <a:ext cx="1244" cy="2379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Arc 124"/>
              <p:cNvSpPr>
                <a:spLocks/>
              </p:cNvSpPr>
              <p:nvPr/>
            </p:nvSpPr>
            <p:spPr bwMode="hidden">
              <a:xfrm flipH="1">
                <a:off x="210" y="1169"/>
                <a:ext cx="2376" cy="2379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Arc 125"/>
              <p:cNvSpPr>
                <a:spLocks/>
              </p:cNvSpPr>
              <p:nvPr/>
            </p:nvSpPr>
            <p:spPr bwMode="hidden">
              <a:xfrm>
                <a:off x="2840" y="1503"/>
                <a:ext cx="381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Arc 126"/>
              <p:cNvSpPr>
                <a:spLocks/>
              </p:cNvSpPr>
              <p:nvPr/>
            </p:nvSpPr>
            <p:spPr bwMode="hidden">
              <a:xfrm>
                <a:off x="2940" y="1492"/>
                <a:ext cx="1004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" name="Freeform 127"/>
              <p:cNvSpPr>
                <a:spLocks/>
              </p:cNvSpPr>
              <p:nvPr/>
            </p:nvSpPr>
            <p:spPr bwMode="hidden">
              <a:xfrm>
                <a:off x="3300" y="2635"/>
                <a:ext cx="485" cy="147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" name="Freeform 128"/>
              <p:cNvSpPr>
                <a:spLocks/>
              </p:cNvSpPr>
              <p:nvPr/>
            </p:nvSpPr>
            <p:spPr bwMode="hidden">
              <a:xfrm rot="19660755" flipV="1">
                <a:off x="2547" y="2149"/>
                <a:ext cx="441" cy="83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" name="Freeform 129"/>
              <p:cNvSpPr>
                <a:spLocks/>
              </p:cNvSpPr>
              <p:nvPr/>
            </p:nvSpPr>
            <p:spPr bwMode="hidden">
              <a:xfrm flipH="1">
                <a:off x="489" y="2503"/>
                <a:ext cx="1085" cy="152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7" name="Freeform 130"/>
              <p:cNvSpPr>
                <a:spLocks/>
              </p:cNvSpPr>
              <p:nvPr/>
            </p:nvSpPr>
            <p:spPr bwMode="hidden">
              <a:xfrm flipH="1">
                <a:off x="1000" y="893"/>
                <a:ext cx="696" cy="152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8" name="Freeform 131"/>
              <p:cNvSpPr>
                <a:spLocks/>
              </p:cNvSpPr>
              <p:nvPr/>
            </p:nvSpPr>
            <p:spPr bwMode="hidden">
              <a:xfrm>
                <a:off x="4401" y="2279"/>
                <a:ext cx="1007" cy="160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9" name="Freeform 132"/>
              <p:cNvSpPr>
                <a:spLocks/>
              </p:cNvSpPr>
              <p:nvPr/>
            </p:nvSpPr>
            <p:spPr bwMode="hidden">
              <a:xfrm>
                <a:off x="3878" y="1470"/>
                <a:ext cx="1518" cy="106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0" name="Freeform 133"/>
              <p:cNvSpPr>
                <a:spLocks/>
              </p:cNvSpPr>
              <p:nvPr/>
            </p:nvSpPr>
            <p:spPr bwMode="hidden">
              <a:xfrm>
                <a:off x="3934" y="337"/>
                <a:ext cx="664" cy="143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1" name="Freeform 134"/>
              <p:cNvSpPr>
                <a:spLocks/>
              </p:cNvSpPr>
              <p:nvPr/>
            </p:nvSpPr>
            <p:spPr bwMode="hidden">
              <a:xfrm rot="1346631" flipH="1">
                <a:off x="1702" y="1506"/>
                <a:ext cx="440" cy="83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27783" name="Rectangle 135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7213"/>
            <a:ext cx="7772400" cy="162718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27784" name="Rectangle 13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137" name="Rectangle 13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8" name="Rectangle 1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9" name="Rectangle 13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8EBDD4-5F23-4558-81C1-0534295757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62AA07-4D4A-433A-AF9E-6A98DE3E5F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3BAEA-2F22-4E00-83DB-A74AAA43E1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434B56-5A57-4877-A222-581EF4432B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3905D8-89B1-4F9B-90A8-055DD39D6B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83213B-C539-4C9A-85A6-56924A93F425}" type="datetimeFigureOut">
              <a:rPr lang="ru-RU" smtClean="0"/>
              <a:t>10.12.2012</a:t>
            </a:fld>
            <a:endParaRPr lang="ru-RU"/>
          </a:p>
        </p:txBody>
      </p:sp>
      <p:sp>
        <p:nvSpPr>
          <p:cNvPr id="8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2337FB-EEDC-4C5D-B327-5023ADBADA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070A4A-42DD-4653-9651-846A47BBE5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0D7E61-813F-41A0-9770-849149CB7B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3A9A63-2D8E-44D9-807F-2E7B8EFF78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34AA6E-4EF9-4877-89AA-9AC2200481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13EE7-5B83-4E61-A1E7-B888009218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301625"/>
            <a:ext cx="1943100" cy="57943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301625"/>
            <a:ext cx="5676900" cy="57943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63AC54-5D5B-4964-9825-9E2BD0E1F3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4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8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31766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1767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84530C-5F5F-4B3C-A09A-427C7D7420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64C510-5D97-4729-9B44-77176DCDB6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7D02EB-B50E-4526-B89E-69D8AFC1A4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F2DCF1-6D1C-4AB9-A083-029F2D6E8E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83213B-C539-4C9A-85A6-56924A93F425}" type="datetimeFigureOut">
              <a:rPr lang="ru-RU" smtClean="0"/>
              <a:t>10.12.2012</a:t>
            </a:fld>
            <a:endParaRPr lang="ru-RU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2337FB-EEDC-4C5D-B327-5023ADBADA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72918F-9709-4555-A7D7-75F1141BAB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AF72B0-8EC1-47A7-A2F2-6C095D8EB2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1439F2-C537-4567-BA0B-7E45819802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7AEAD2-066C-4B20-8E1D-60BB8D8EAD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470370-9B16-48C9-AF2C-BBD1A6AA52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5875E2-A5BA-4FB6-93D6-9D4698F88A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802A1F-EB53-4F31-952A-ECD00EDACB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0825" cy="6851650"/>
            <a:chOff x="0" y="0"/>
            <a:chExt cx="5758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/>
              <a:ahLst/>
              <a:cxnLst>
                <a:cxn ang="0">
                  <a:pos x="149" y="1505"/>
                </a:cxn>
                <a:cxn ang="0">
                  <a:pos x="687" y="1331"/>
                </a:cxn>
                <a:cxn ang="0">
                  <a:pos x="1213" y="1157"/>
                </a:cxn>
                <a:cxn ang="0">
                  <a:pos x="1728" y="977"/>
                </a:cxn>
                <a:cxn ang="0">
                  <a:pos x="2218" y="792"/>
                </a:cxn>
                <a:cxn ang="0">
                  <a:pos x="2457" y="696"/>
                </a:cxn>
                <a:cxn ang="0">
                  <a:pos x="2690" y="606"/>
                </a:cxn>
                <a:cxn ang="0">
                  <a:pos x="2918" y="510"/>
                </a:cxn>
                <a:cxn ang="0">
                  <a:pos x="3139" y="420"/>
                </a:cxn>
                <a:cxn ang="0">
                  <a:pos x="3348" y="324"/>
                </a:cxn>
                <a:cxn ang="0">
                  <a:pos x="3551" y="234"/>
                </a:cxn>
                <a:cxn ang="0">
                  <a:pos x="3749" y="138"/>
                </a:cxn>
                <a:cxn ang="0">
                  <a:pos x="3934" y="48"/>
                </a:cxn>
                <a:cxn ang="0">
                  <a:pos x="3934" y="0"/>
                </a:cxn>
                <a:cxn ang="0">
                  <a:pos x="3743" y="96"/>
                </a:cxn>
                <a:cxn ang="0">
                  <a:pos x="3539" y="192"/>
                </a:cxn>
                <a:cxn ang="0">
                  <a:pos x="3330" y="288"/>
                </a:cxn>
                <a:cxn ang="0">
                  <a:pos x="3115" y="384"/>
                </a:cxn>
                <a:cxn ang="0">
                  <a:pos x="2888" y="480"/>
                </a:cxn>
                <a:cxn ang="0">
                  <a:pos x="2654" y="576"/>
                </a:cxn>
                <a:cxn ang="0">
                  <a:pos x="2409" y="672"/>
                </a:cxn>
                <a:cxn ang="0">
                  <a:pos x="2164" y="768"/>
                </a:cxn>
                <a:cxn ang="0">
                  <a:pos x="1907" y="864"/>
                </a:cxn>
                <a:cxn ang="0">
                  <a:pos x="1650" y="960"/>
                </a:cxn>
                <a:cxn ang="0">
                  <a:pos x="1112" y="1145"/>
                </a:cxn>
                <a:cxn ang="0">
                  <a:pos x="562" y="1331"/>
                </a:cxn>
                <a:cxn ang="0">
                  <a:pos x="0" y="1505"/>
                </a:cxn>
                <a:cxn ang="0">
                  <a:pos x="149" y="1505"/>
                </a:cxn>
                <a:cxn ang="0">
                  <a:pos x="149" y="1505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/>
              <a:ahLst/>
              <a:cxnLst>
                <a:cxn ang="0">
                  <a:pos x="132" y="689"/>
                </a:cxn>
                <a:cxn ang="0">
                  <a:pos x="550" y="527"/>
                </a:cxn>
                <a:cxn ang="0">
                  <a:pos x="963" y="365"/>
                </a:cxn>
                <a:cxn ang="0">
                  <a:pos x="1160" y="287"/>
                </a:cxn>
                <a:cxn ang="0">
                  <a:pos x="1357" y="203"/>
                </a:cxn>
                <a:cxn ang="0">
                  <a:pos x="1549" y="126"/>
                </a:cxn>
                <a:cxn ang="0">
                  <a:pos x="1728" y="48"/>
                </a:cxn>
                <a:cxn ang="0">
                  <a:pos x="1728" y="0"/>
                </a:cxn>
                <a:cxn ang="0">
                  <a:pos x="1531" y="84"/>
                </a:cxn>
                <a:cxn ang="0">
                  <a:pos x="1327" y="167"/>
                </a:cxn>
                <a:cxn ang="0">
                  <a:pos x="1118" y="257"/>
                </a:cxn>
                <a:cxn ang="0">
                  <a:pos x="903" y="341"/>
                </a:cxn>
                <a:cxn ang="0">
                  <a:pos x="454" y="515"/>
                </a:cxn>
                <a:cxn ang="0">
                  <a:pos x="0" y="689"/>
                </a:cxn>
                <a:cxn ang="0">
                  <a:pos x="132" y="689"/>
                </a:cxn>
                <a:cxn ang="0">
                  <a:pos x="132" y="689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/>
              <a:ahLst/>
              <a:cxnLst>
                <a:cxn ang="0">
                  <a:pos x="5561" y="929"/>
                </a:cxn>
                <a:cxn ang="0">
                  <a:pos x="5537" y="773"/>
                </a:cxn>
                <a:cxn ang="0">
                  <a:pos x="5453" y="629"/>
                </a:cxn>
                <a:cxn ang="0">
                  <a:pos x="5327" y="492"/>
                </a:cxn>
                <a:cxn ang="0">
                  <a:pos x="5148" y="366"/>
                </a:cxn>
                <a:cxn ang="0">
                  <a:pos x="4921" y="252"/>
                </a:cxn>
                <a:cxn ang="0">
                  <a:pos x="4652" y="144"/>
                </a:cxn>
                <a:cxn ang="0">
                  <a:pos x="4341" y="48"/>
                </a:cxn>
                <a:cxn ang="0">
                  <a:pos x="4000" y="0"/>
                </a:cxn>
                <a:cxn ang="0">
                  <a:pos x="4359" y="90"/>
                </a:cxn>
                <a:cxn ang="0">
                  <a:pos x="4670" y="192"/>
                </a:cxn>
                <a:cxn ang="0">
                  <a:pos x="4933" y="306"/>
                </a:cxn>
                <a:cxn ang="0">
                  <a:pos x="5148" y="426"/>
                </a:cxn>
                <a:cxn ang="0">
                  <a:pos x="5315" y="557"/>
                </a:cxn>
                <a:cxn ang="0">
                  <a:pos x="5429" y="701"/>
                </a:cxn>
                <a:cxn ang="0">
                  <a:pos x="5489" y="851"/>
                </a:cxn>
                <a:cxn ang="0">
                  <a:pos x="5489" y="1013"/>
                </a:cxn>
                <a:cxn ang="0">
                  <a:pos x="5441" y="1163"/>
                </a:cxn>
                <a:cxn ang="0">
                  <a:pos x="5345" y="1319"/>
                </a:cxn>
                <a:cxn ang="0">
                  <a:pos x="5202" y="1475"/>
                </a:cxn>
                <a:cxn ang="0">
                  <a:pos x="5017" y="1630"/>
                </a:cxn>
                <a:cxn ang="0">
                  <a:pos x="4789" y="1786"/>
                </a:cxn>
                <a:cxn ang="0">
                  <a:pos x="4526" y="1948"/>
                </a:cxn>
                <a:cxn ang="0">
                  <a:pos x="4215" y="2104"/>
                </a:cxn>
                <a:cxn ang="0">
                  <a:pos x="3875" y="2260"/>
                </a:cxn>
                <a:cxn ang="0">
                  <a:pos x="3498" y="2416"/>
                </a:cxn>
                <a:cxn ang="0">
                  <a:pos x="3085" y="2566"/>
                </a:cxn>
                <a:cxn ang="0">
                  <a:pos x="2643" y="2715"/>
                </a:cxn>
                <a:cxn ang="0">
                  <a:pos x="2164" y="2865"/>
                </a:cxn>
                <a:cxn ang="0">
                  <a:pos x="1662" y="3009"/>
                </a:cxn>
                <a:cxn ang="0">
                  <a:pos x="1136" y="3147"/>
                </a:cxn>
                <a:cxn ang="0">
                  <a:pos x="580" y="3279"/>
                </a:cxn>
                <a:cxn ang="0">
                  <a:pos x="0" y="3447"/>
                </a:cxn>
                <a:cxn ang="0">
                  <a:pos x="867" y="3249"/>
                </a:cxn>
                <a:cxn ang="0">
                  <a:pos x="1417" y="3105"/>
                </a:cxn>
                <a:cxn ang="0">
                  <a:pos x="1937" y="2961"/>
                </a:cxn>
                <a:cxn ang="0">
                  <a:pos x="2434" y="2817"/>
                </a:cxn>
                <a:cxn ang="0">
                  <a:pos x="2900" y="2668"/>
                </a:cxn>
                <a:cxn ang="0">
                  <a:pos x="3330" y="2512"/>
                </a:cxn>
                <a:cxn ang="0">
                  <a:pos x="3731" y="2356"/>
                </a:cxn>
                <a:cxn ang="0">
                  <a:pos x="4096" y="2200"/>
                </a:cxn>
                <a:cxn ang="0">
                  <a:pos x="4425" y="2038"/>
                </a:cxn>
                <a:cxn ang="0">
                  <a:pos x="4718" y="1876"/>
                </a:cxn>
                <a:cxn ang="0">
                  <a:pos x="4969" y="1720"/>
                </a:cxn>
                <a:cxn ang="0">
                  <a:pos x="5178" y="1559"/>
                </a:cxn>
                <a:cxn ang="0">
                  <a:pos x="5339" y="1397"/>
                </a:cxn>
                <a:cxn ang="0">
                  <a:pos x="5459" y="1241"/>
                </a:cxn>
                <a:cxn ang="0">
                  <a:pos x="5537" y="1085"/>
                </a:cxn>
                <a:cxn ang="0">
                  <a:pos x="5555" y="100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5638" y="72"/>
                </a:cxn>
                <a:cxn ang="0">
                  <a:pos x="5537" y="138"/>
                </a:cxn>
                <a:cxn ang="0">
                  <a:pos x="5423" y="210"/>
                </a:cxn>
                <a:cxn ang="0">
                  <a:pos x="5304" y="276"/>
                </a:cxn>
                <a:cxn ang="0">
                  <a:pos x="5052" y="414"/>
                </a:cxn>
                <a:cxn ang="0">
                  <a:pos x="4777" y="552"/>
                </a:cxn>
                <a:cxn ang="0">
                  <a:pos x="4478" y="690"/>
                </a:cxn>
                <a:cxn ang="0">
                  <a:pos x="4162" y="827"/>
                </a:cxn>
                <a:cxn ang="0">
                  <a:pos x="3827" y="959"/>
                </a:cxn>
                <a:cxn ang="0">
                  <a:pos x="3468" y="1091"/>
                </a:cxn>
                <a:cxn ang="0">
                  <a:pos x="3091" y="1223"/>
                </a:cxn>
                <a:cxn ang="0">
                  <a:pos x="2697" y="1355"/>
                </a:cxn>
                <a:cxn ang="0">
                  <a:pos x="2284" y="1481"/>
                </a:cxn>
                <a:cxn ang="0">
                  <a:pos x="1860" y="1601"/>
                </a:cxn>
                <a:cxn ang="0">
                  <a:pos x="1417" y="1721"/>
                </a:cxn>
                <a:cxn ang="0">
                  <a:pos x="957" y="1834"/>
                </a:cxn>
                <a:cxn ang="0">
                  <a:pos x="484" y="1948"/>
                </a:cxn>
                <a:cxn ang="0">
                  <a:pos x="0" y="2056"/>
                </a:cxn>
                <a:cxn ang="0">
                  <a:pos x="0" y="2098"/>
                </a:cxn>
                <a:cxn ang="0">
                  <a:pos x="478" y="1990"/>
                </a:cxn>
                <a:cxn ang="0">
                  <a:pos x="951" y="1882"/>
                </a:cxn>
                <a:cxn ang="0">
                  <a:pos x="1405" y="1763"/>
                </a:cxn>
                <a:cxn ang="0">
                  <a:pos x="1842" y="1649"/>
                </a:cxn>
                <a:cxn ang="0">
                  <a:pos x="2266" y="1523"/>
                </a:cxn>
                <a:cxn ang="0">
                  <a:pos x="2679" y="1397"/>
                </a:cxn>
                <a:cxn ang="0">
                  <a:pos x="3067" y="1271"/>
                </a:cxn>
                <a:cxn ang="0">
                  <a:pos x="3444" y="1139"/>
                </a:cxn>
                <a:cxn ang="0">
                  <a:pos x="3803" y="1007"/>
                </a:cxn>
                <a:cxn ang="0">
                  <a:pos x="4138" y="875"/>
                </a:cxn>
                <a:cxn ang="0">
                  <a:pos x="4460" y="737"/>
                </a:cxn>
                <a:cxn ang="0">
                  <a:pos x="4759" y="600"/>
                </a:cxn>
                <a:cxn ang="0">
                  <a:pos x="5040" y="462"/>
                </a:cxn>
                <a:cxn ang="0">
                  <a:pos x="5292" y="324"/>
                </a:cxn>
                <a:cxn ang="0">
                  <a:pos x="5531" y="186"/>
                </a:cxn>
                <a:cxn ang="0">
                  <a:pos x="5740" y="4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/>
              <a:ahLst/>
              <a:cxnLst>
                <a:cxn ang="0">
                  <a:pos x="1955" y="485"/>
                </a:cxn>
                <a:cxn ang="0">
                  <a:pos x="1901" y="390"/>
                </a:cxn>
                <a:cxn ang="0">
                  <a:pos x="1770" y="306"/>
                </a:cxn>
                <a:cxn ang="0">
                  <a:pos x="1579" y="228"/>
                </a:cxn>
                <a:cxn ang="0">
                  <a:pos x="1327" y="162"/>
                </a:cxn>
                <a:cxn ang="0">
                  <a:pos x="1010" y="102"/>
                </a:cxn>
                <a:cxn ang="0">
                  <a:pos x="646" y="54"/>
                </a:cxn>
                <a:cxn ang="0">
                  <a:pos x="227" y="18"/>
                </a:cxn>
                <a:cxn ang="0">
                  <a:pos x="0" y="12"/>
                </a:cxn>
                <a:cxn ang="0">
                  <a:pos x="431" y="48"/>
                </a:cxn>
                <a:cxn ang="0">
                  <a:pos x="813" y="90"/>
                </a:cxn>
                <a:cxn ang="0">
                  <a:pos x="1148" y="144"/>
                </a:cxn>
                <a:cxn ang="0">
                  <a:pos x="1423" y="204"/>
                </a:cxn>
                <a:cxn ang="0">
                  <a:pos x="1638" y="276"/>
                </a:cxn>
                <a:cxn ang="0">
                  <a:pos x="1794" y="360"/>
                </a:cxn>
                <a:cxn ang="0">
                  <a:pos x="1883" y="443"/>
                </a:cxn>
                <a:cxn ang="0">
                  <a:pos x="1901" y="539"/>
                </a:cxn>
                <a:cxn ang="0">
                  <a:pos x="1854" y="629"/>
                </a:cxn>
                <a:cxn ang="0">
                  <a:pos x="1746" y="719"/>
                </a:cxn>
                <a:cxn ang="0">
                  <a:pos x="1579" y="809"/>
                </a:cxn>
                <a:cxn ang="0">
                  <a:pos x="1357" y="899"/>
                </a:cxn>
                <a:cxn ang="0">
                  <a:pos x="1088" y="989"/>
                </a:cxn>
                <a:cxn ang="0">
                  <a:pos x="765" y="1073"/>
                </a:cxn>
                <a:cxn ang="0">
                  <a:pos x="407" y="1157"/>
                </a:cxn>
                <a:cxn ang="0">
                  <a:pos x="0" y="1241"/>
                </a:cxn>
                <a:cxn ang="0">
                  <a:pos x="215" y="1223"/>
                </a:cxn>
                <a:cxn ang="0">
                  <a:pos x="610" y="1139"/>
                </a:cxn>
                <a:cxn ang="0">
                  <a:pos x="957" y="1049"/>
                </a:cxn>
                <a:cxn ang="0">
                  <a:pos x="1262" y="959"/>
                </a:cxn>
                <a:cxn ang="0">
                  <a:pos x="1513" y="863"/>
                </a:cxn>
                <a:cxn ang="0">
                  <a:pos x="1716" y="767"/>
                </a:cxn>
                <a:cxn ang="0">
                  <a:pos x="1860" y="677"/>
                </a:cxn>
                <a:cxn ang="0">
                  <a:pos x="1937" y="581"/>
                </a:cxn>
                <a:cxn ang="0">
                  <a:pos x="1955" y="533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/>
              <a:ahLst/>
              <a:cxnLst>
                <a:cxn ang="0">
                  <a:pos x="4694" y="797"/>
                </a:cxn>
                <a:cxn ang="0">
                  <a:pos x="4664" y="665"/>
                </a:cxn>
                <a:cxn ang="0">
                  <a:pos x="4586" y="540"/>
                </a:cxn>
                <a:cxn ang="0">
                  <a:pos x="4466" y="426"/>
                </a:cxn>
                <a:cxn ang="0">
                  <a:pos x="4299" y="312"/>
                </a:cxn>
                <a:cxn ang="0">
                  <a:pos x="4084" y="216"/>
                </a:cxn>
                <a:cxn ang="0">
                  <a:pos x="3833" y="120"/>
                </a:cxn>
                <a:cxn ang="0">
                  <a:pos x="3540" y="36"/>
                </a:cxn>
                <a:cxn ang="0">
                  <a:pos x="3205" y="0"/>
                </a:cxn>
                <a:cxn ang="0">
                  <a:pos x="3540" y="78"/>
                </a:cxn>
                <a:cxn ang="0">
                  <a:pos x="3833" y="162"/>
                </a:cxn>
                <a:cxn ang="0">
                  <a:pos x="4084" y="258"/>
                </a:cxn>
                <a:cxn ang="0">
                  <a:pos x="4287" y="366"/>
                </a:cxn>
                <a:cxn ang="0">
                  <a:pos x="4443" y="480"/>
                </a:cxn>
                <a:cxn ang="0">
                  <a:pos x="4550" y="605"/>
                </a:cxn>
                <a:cxn ang="0">
                  <a:pos x="4610" y="737"/>
                </a:cxn>
                <a:cxn ang="0">
                  <a:pos x="4610" y="875"/>
                </a:cxn>
                <a:cxn ang="0">
                  <a:pos x="4568" y="1001"/>
                </a:cxn>
                <a:cxn ang="0">
                  <a:pos x="4490" y="1127"/>
                </a:cxn>
                <a:cxn ang="0">
                  <a:pos x="4371" y="1259"/>
                </a:cxn>
                <a:cxn ang="0">
                  <a:pos x="4215" y="1385"/>
                </a:cxn>
                <a:cxn ang="0">
                  <a:pos x="4024" y="1517"/>
                </a:cxn>
                <a:cxn ang="0">
                  <a:pos x="3803" y="1648"/>
                </a:cxn>
                <a:cxn ang="0">
                  <a:pos x="3546" y="1774"/>
                </a:cxn>
                <a:cxn ang="0">
                  <a:pos x="3259" y="1906"/>
                </a:cxn>
                <a:cxn ang="0">
                  <a:pos x="2942" y="2032"/>
                </a:cxn>
                <a:cxn ang="0">
                  <a:pos x="2595" y="2164"/>
                </a:cxn>
                <a:cxn ang="0">
                  <a:pos x="2224" y="2284"/>
                </a:cxn>
                <a:cxn ang="0">
                  <a:pos x="1824" y="2410"/>
                </a:cxn>
                <a:cxn ang="0">
                  <a:pos x="1399" y="2530"/>
                </a:cxn>
                <a:cxn ang="0">
                  <a:pos x="484" y="2757"/>
                </a:cxn>
                <a:cxn ang="0">
                  <a:pos x="0" y="2901"/>
                </a:cxn>
                <a:cxn ang="0">
                  <a:pos x="969" y="2674"/>
                </a:cxn>
                <a:cxn ang="0">
                  <a:pos x="1638" y="2494"/>
                </a:cxn>
                <a:cxn ang="0">
                  <a:pos x="2057" y="2374"/>
                </a:cxn>
                <a:cxn ang="0">
                  <a:pos x="2451" y="2248"/>
                </a:cxn>
                <a:cxn ang="0">
                  <a:pos x="2816" y="2116"/>
                </a:cxn>
                <a:cxn ang="0">
                  <a:pos x="3151" y="1984"/>
                </a:cxn>
                <a:cxn ang="0">
                  <a:pos x="3462" y="1858"/>
                </a:cxn>
                <a:cxn ang="0">
                  <a:pos x="3737" y="1720"/>
                </a:cxn>
                <a:cxn ang="0">
                  <a:pos x="3982" y="1589"/>
                </a:cxn>
                <a:cxn ang="0">
                  <a:pos x="4191" y="1457"/>
                </a:cxn>
                <a:cxn ang="0">
                  <a:pos x="4371" y="1325"/>
                </a:cxn>
                <a:cxn ang="0">
                  <a:pos x="4508" y="1193"/>
                </a:cxn>
                <a:cxn ang="0">
                  <a:pos x="4610" y="1061"/>
                </a:cxn>
                <a:cxn ang="0">
                  <a:pos x="4670" y="935"/>
                </a:cxn>
                <a:cxn ang="0">
                  <a:pos x="4688" y="869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/>
              <a:ahLst/>
              <a:cxnLst>
                <a:cxn ang="0">
                  <a:pos x="3761" y="719"/>
                </a:cxn>
                <a:cxn ang="0">
                  <a:pos x="3731" y="599"/>
                </a:cxn>
                <a:cxn ang="0">
                  <a:pos x="3653" y="486"/>
                </a:cxn>
                <a:cxn ang="0">
                  <a:pos x="3522" y="378"/>
                </a:cxn>
                <a:cxn ang="0">
                  <a:pos x="3348" y="282"/>
                </a:cxn>
                <a:cxn ang="0">
                  <a:pos x="3127" y="192"/>
                </a:cxn>
                <a:cxn ang="0">
                  <a:pos x="2864" y="108"/>
                </a:cxn>
                <a:cxn ang="0">
                  <a:pos x="2559" y="36"/>
                </a:cxn>
                <a:cxn ang="0">
                  <a:pos x="2230" y="0"/>
                </a:cxn>
                <a:cxn ang="0">
                  <a:pos x="2577" y="72"/>
                </a:cxn>
                <a:cxn ang="0">
                  <a:pos x="2876" y="150"/>
                </a:cxn>
                <a:cxn ang="0">
                  <a:pos x="3139" y="234"/>
                </a:cxn>
                <a:cxn ang="0">
                  <a:pos x="3348" y="330"/>
                </a:cxn>
                <a:cxn ang="0">
                  <a:pos x="3516" y="432"/>
                </a:cxn>
                <a:cxn ang="0">
                  <a:pos x="3623" y="545"/>
                </a:cxn>
                <a:cxn ang="0">
                  <a:pos x="3683" y="665"/>
                </a:cxn>
                <a:cxn ang="0">
                  <a:pos x="3689" y="791"/>
                </a:cxn>
                <a:cxn ang="0">
                  <a:pos x="3653" y="887"/>
                </a:cxn>
                <a:cxn ang="0">
                  <a:pos x="3593" y="989"/>
                </a:cxn>
                <a:cxn ang="0">
                  <a:pos x="3498" y="1091"/>
                </a:cxn>
                <a:cxn ang="0">
                  <a:pos x="3372" y="1187"/>
                </a:cxn>
                <a:cxn ang="0">
                  <a:pos x="3223" y="1289"/>
                </a:cxn>
                <a:cxn ang="0">
                  <a:pos x="3043" y="1391"/>
                </a:cxn>
                <a:cxn ang="0">
                  <a:pos x="2834" y="1493"/>
                </a:cxn>
                <a:cxn ang="0">
                  <a:pos x="2607" y="1589"/>
                </a:cxn>
                <a:cxn ang="0">
                  <a:pos x="2075" y="1786"/>
                </a:cxn>
                <a:cxn ang="0">
                  <a:pos x="1459" y="1972"/>
                </a:cxn>
                <a:cxn ang="0">
                  <a:pos x="765" y="2158"/>
                </a:cxn>
                <a:cxn ang="0">
                  <a:pos x="0" y="2326"/>
                </a:cxn>
                <a:cxn ang="0">
                  <a:pos x="401" y="2272"/>
                </a:cxn>
                <a:cxn ang="0">
                  <a:pos x="1142" y="2092"/>
                </a:cxn>
                <a:cxn ang="0">
                  <a:pos x="1812" y="1900"/>
                </a:cxn>
                <a:cxn ang="0">
                  <a:pos x="2392" y="1702"/>
                </a:cxn>
                <a:cxn ang="0">
                  <a:pos x="2649" y="1607"/>
                </a:cxn>
                <a:cxn ang="0">
                  <a:pos x="2882" y="1505"/>
                </a:cxn>
                <a:cxn ang="0">
                  <a:pos x="3091" y="1403"/>
                </a:cxn>
                <a:cxn ang="0">
                  <a:pos x="3277" y="1301"/>
                </a:cxn>
                <a:cxn ang="0">
                  <a:pos x="3432" y="1193"/>
                </a:cxn>
                <a:cxn ang="0">
                  <a:pos x="3558" y="1091"/>
                </a:cxn>
                <a:cxn ang="0">
                  <a:pos x="3653" y="989"/>
                </a:cxn>
                <a:cxn ang="0">
                  <a:pos x="3719" y="887"/>
                </a:cxn>
                <a:cxn ang="0">
                  <a:pos x="3755" y="785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/>
              <a:ahLst/>
              <a:cxnLst>
                <a:cxn ang="0">
                  <a:pos x="2924" y="647"/>
                </a:cxn>
                <a:cxn ang="0">
                  <a:pos x="2876" y="528"/>
                </a:cxn>
                <a:cxn ang="0">
                  <a:pos x="2750" y="414"/>
                </a:cxn>
                <a:cxn ang="0">
                  <a:pos x="2559" y="318"/>
                </a:cxn>
                <a:cxn ang="0">
                  <a:pos x="2302" y="228"/>
                </a:cxn>
                <a:cxn ang="0">
                  <a:pos x="1985" y="150"/>
                </a:cxn>
                <a:cxn ang="0">
                  <a:pos x="1608" y="78"/>
                </a:cxn>
                <a:cxn ang="0">
                  <a:pos x="1178" y="24"/>
                </a:cxn>
                <a:cxn ang="0">
                  <a:pos x="694" y="0"/>
                </a:cxn>
                <a:cxn ang="0">
                  <a:pos x="1190" y="48"/>
                </a:cxn>
                <a:cxn ang="0">
                  <a:pos x="1626" y="108"/>
                </a:cxn>
                <a:cxn ang="0">
                  <a:pos x="2009" y="180"/>
                </a:cxn>
                <a:cxn ang="0">
                  <a:pos x="2326" y="264"/>
                </a:cxn>
                <a:cxn ang="0">
                  <a:pos x="2571" y="360"/>
                </a:cxn>
                <a:cxn ang="0">
                  <a:pos x="2750" y="468"/>
                </a:cxn>
                <a:cxn ang="0">
                  <a:pos x="2846" y="587"/>
                </a:cxn>
                <a:cxn ang="0">
                  <a:pos x="2864" y="713"/>
                </a:cxn>
                <a:cxn ang="0">
                  <a:pos x="2840" y="785"/>
                </a:cxn>
                <a:cxn ang="0">
                  <a:pos x="2792" y="857"/>
                </a:cxn>
                <a:cxn ang="0">
                  <a:pos x="2625" y="1001"/>
                </a:cxn>
                <a:cxn ang="0">
                  <a:pos x="2368" y="1145"/>
                </a:cxn>
                <a:cxn ang="0">
                  <a:pos x="2033" y="1289"/>
                </a:cxn>
                <a:cxn ang="0">
                  <a:pos x="1626" y="1433"/>
                </a:cxn>
                <a:cxn ang="0">
                  <a:pos x="1142" y="1571"/>
                </a:cxn>
                <a:cxn ang="0">
                  <a:pos x="604" y="1702"/>
                </a:cxn>
                <a:cxn ang="0">
                  <a:pos x="0" y="1828"/>
                </a:cxn>
                <a:cxn ang="0">
                  <a:pos x="311" y="1780"/>
                </a:cxn>
                <a:cxn ang="0">
                  <a:pos x="897" y="1648"/>
                </a:cxn>
                <a:cxn ang="0">
                  <a:pos x="1417" y="1511"/>
                </a:cxn>
                <a:cxn ang="0">
                  <a:pos x="1871" y="1367"/>
                </a:cxn>
                <a:cxn ang="0">
                  <a:pos x="2254" y="1223"/>
                </a:cxn>
                <a:cxn ang="0">
                  <a:pos x="2559" y="1079"/>
                </a:cxn>
                <a:cxn ang="0">
                  <a:pos x="2774" y="929"/>
                </a:cxn>
                <a:cxn ang="0">
                  <a:pos x="2876" y="815"/>
                </a:cxn>
                <a:cxn ang="0">
                  <a:pos x="2912" y="743"/>
                </a:cxn>
                <a:cxn ang="0">
                  <a:pos x="2924" y="707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/>
              <a:ahLst/>
              <a:cxnLst>
                <a:cxn ang="0">
                  <a:pos x="1399" y="204"/>
                </a:cxn>
                <a:cxn ang="0">
                  <a:pos x="0" y="18"/>
                </a:cxn>
                <a:cxn ang="0">
                  <a:pos x="77" y="0"/>
                </a:cxn>
                <a:cxn ang="0">
                  <a:pos x="1488" y="186"/>
                </a:cxn>
                <a:cxn ang="0">
                  <a:pos x="1399" y="204"/>
                </a:cxn>
                <a:cxn ang="0">
                  <a:pos x="1399" y="204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3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8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/>
                <a:ahLst/>
                <a:cxnLst>
                  <a:cxn ang="0">
                    <a:pos x="47" y="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7" y="6"/>
                  </a:cxn>
                  <a:cxn ang="0">
                    <a:pos x="47" y="6"/>
                  </a:cxn>
                  <a:cxn ang="0">
                    <a:pos x="47" y="6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6" y="24"/>
                  </a:cxn>
                  <a:cxn ang="0">
                    <a:pos x="12" y="18"/>
                  </a:cxn>
                  <a:cxn ang="0">
                    <a:pos x="48" y="6"/>
                  </a:cxn>
                  <a:cxn ang="0">
                    <a:pos x="101" y="0"/>
                  </a:cxn>
                  <a:cxn ang="0">
                    <a:pos x="137" y="6"/>
                  </a:cxn>
                  <a:cxn ang="0">
                    <a:pos x="173" y="18"/>
                  </a:cxn>
                  <a:cxn ang="0">
                    <a:pos x="239" y="54"/>
                  </a:cxn>
                  <a:cxn ang="0">
                    <a:pos x="287" y="90"/>
                  </a:cxn>
                  <a:cxn ang="0">
                    <a:pos x="317" y="114"/>
                  </a:cxn>
                  <a:cxn ang="0">
                    <a:pos x="323" y="126"/>
                  </a:cxn>
                  <a:cxn ang="0">
                    <a:pos x="323" y="126"/>
                  </a:cxn>
                  <a:cxn ang="0">
                    <a:pos x="221" y="162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0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/>
                <a:ahLst/>
                <a:cxnLst>
                  <a:cxn ang="0">
                    <a:pos x="1166" y="641"/>
                  </a:cxn>
                  <a:cxn ang="0">
                    <a:pos x="1166" y="473"/>
                  </a:cxn>
                  <a:cxn ang="0">
                    <a:pos x="1136" y="384"/>
                  </a:cxn>
                  <a:cxn ang="0">
                    <a:pos x="1112" y="288"/>
                  </a:cxn>
                  <a:cxn ang="0">
                    <a:pos x="1053" y="174"/>
                  </a:cxn>
                  <a:cxn ang="0">
                    <a:pos x="981" y="96"/>
                  </a:cxn>
                  <a:cxn ang="0">
                    <a:pos x="963" y="72"/>
                  </a:cxn>
                  <a:cxn ang="0">
                    <a:pos x="891" y="18"/>
                  </a:cxn>
                  <a:cxn ang="0">
                    <a:pos x="819" y="6"/>
                  </a:cxn>
                  <a:cxn ang="0">
                    <a:pos x="712" y="24"/>
                  </a:cxn>
                  <a:cxn ang="0">
                    <a:pos x="664" y="42"/>
                  </a:cxn>
                  <a:cxn ang="0">
                    <a:pos x="568" y="120"/>
                  </a:cxn>
                  <a:cxn ang="0">
                    <a:pos x="532" y="228"/>
                  </a:cxn>
                  <a:cxn ang="0">
                    <a:pos x="509" y="348"/>
                  </a:cxn>
                  <a:cxn ang="0">
                    <a:pos x="431" y="479"/>
                  </a:cxn>
                  <a:cxn ang="0">
                    <a:pos x="413" y="539"/>
                  </a:cxn>
                  <a:cxn ang="0">
                    <a:pos x="353" y="599"/>
                  </a:cxn>
                  <a:cxn ang="0">
                    <a:pos x="305" y="629"/>
                  </a:cxn>
                  <a:cxn ang="0">
                    <a:pos x="293" y="635"/>
                  </a:cxn>
                  <a:cxn ang="0">
                    <a:pos x="257" y="677"/>
                  </a:cxn>
                  <a:cxn ang="0">
                    <a:pos x="150" y="797"/>
                  </a:cxn>
                  <a:cxn ang="0">
                    <a:pos x="54" y="839"/>
                  </a:cxn>
                  <a:cxn ang="0">
                    <a:pos x="156" y="905"/>
                  </a:cxn>
                  <a:cxn ang="0">
                    <a:pos x="240" y="869"/>
                  </a:cxn>
                  <a:cxn ang="0">
                    <a:pos x="640" y="827"/>
                  </a:cxn>
                  <a:cxn ang="0">
                    <a:pos x="700" y="725"/>
                  </a:cxn>
                  <a:cxn ang="0">
                    <a:pos x="694" y="611"/>
                  </a:cxn>
                  <a:cxn ang="0">
                    <a:pos x="778" y="551"/>
                  </a:cxn>
                  <a:cxn ang="0">
                    <a:pos x="879" y="449"/>
                  </a:cxn>
                  <a:cxn ang="0">
                    <a:pos x="909" y="414"/>
                  </a:cxn>
                  <a:cxn ang="0">
                    <a:pos x="975" y="318"/>
                  </a:cxn>
                  <a:cxn ang="0">
                    <a:pos x="1023" y="336"/>
                  </a:cxn>
                  <a:cxn ang="0">
                    <a:pos x="1118" y="617"/>
                  </a:cxn>
                  <a:cxn ang="0">
                    <a:pos x="1112" y="689"/>
                  </a:cxn>
                  <a:cxn ang="0">
                    <a:pos x="1148" y="749"/>
                  </a:cxn>
                  <a:cxn ang="0">
                    <a:pos x="1202" y="713"/>
                  </a:cxn>
                  <a:cxn ang="0">
                    <a:pos x="1238" y="749"/>
                  </a:cxn>
                  <a:cxn ang="0">
                    <a:pos x="1250" y="743"/>
                  </a:cxn>
                  <a:cxn ang="0">
                    <a:pos x="694" y="264"/>
                  </a:cxn>
                  <a:cxn ang="0">
                    <a:pos x="784" y="372"/>
                  </a:cxn>
                  <a:cxn ang="0">
                    <a:pos x="766" y="443"/>
                  </a:cxn>
                  <a:cxn ang="0">
                    <a:pos x="706" y="515"/>
                  </a:cxn>
                  <a:cxn ang="0">
                    <a:pos x="658" y="569"/>
                  </a:cxn>
                  <a:cxn ang="0">
                    <a:pos x="616" y="593"/>
                  </a:cxn>
                  <a:cxn ang="0">
                    <a:pos x="574" y="617"/>
                  </a:cxn>
                  <a:cxn ang="0">
                    <a:pos x="562" y="707"/>
                  </a:cxn>
                  <a:cxn ang="0">
                    <a:pos x="353" y="755"/>
                  </a:cxn>
                  <a:cxn ang="0">
                    <a:pos x="389" y="641"/>
                  </a:cxn>
                  <a:cxn ang="0">
                    <a:pos x="425" y="647"/>
                  </a:cxn>
                  <a:cxn ang="0">
                    <a:pos x="443" y="617"/>
                  </a:cxn>
                  <a:cxn ang="0">
                    <a:pos x="568" y="515"/>
                  </a:cxn>
                  <a:cxn ang="0">
                    <a:pos x="616" y="473"/>
                  </a:cxn>
                  <a:cxn ang="0">
                    <a:pos x="640" y="396"/>
                  </a:cxn>
                  <a:cxn ang="0">
                    <a:pos x="640" y="378"/>
                  </a:cxn>
                  <a:cxn ang="0">
                    <a:pos x="664" y="270"/>
                  </a:cxn>
                  <a:cxn ang="0">
                    <a:pos x="682" y="192"/>
                  </a:cxn>
                  <a:cxn ang="0">
                    <a:pos x="694" y="264"/>
                  </a:cxn>
                  <a:cxn ang="0">
                    <a:pos x="532" y="455"/>
                  </a:cxn>
                  <a:cxn ang="0">
                    <a:pos x="634" y="803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1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/>
                <a:ahLst/>
                <a:cxnLst>
                  <a:cxn ang="0">
                    <a:pos x="12" y="72"/>
                  </a:cxn>
                  <a:cxn ang="0">
                    <a:pos x="18" y="60"/>
                  </a:cxn>
                  <a:cxn ang="0">
                    <a:pos x="24" y="54"/>
                  </a:cxn>
                  <a:cxn ang="0">
                    <a:pos x="47" y="0"/>
                  </a:cxn>
                  <a:cxn ang="0">
                    <a:pos x="0" y="78"/>
                  </a:cxn>
                  <a:cxn ang="0">
                    <a:pos x="12" y="72"/>
                  </a:cxn>
                  <a:cxn ang="0">
                    <a:pos x="12" y="72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/>
                <a:ahLst/>
                <a:cxnLst>
                  <a:cxn ang="0">
                    <a:pos x="29" y="96"/>
                  </a:cxn>
                  <a:cxn ang="0">
                    <a:pos x="41" y="126"/>
                  </a:cxn>
                  <a:cxn ang="0">
                    <a:pos x="29" y="161"/>
                  </a:cxn>
                  <a:cxn ang="0">
                    <a:pos x="47" y="149"/>
                  </a:cxn>
                  <a:cxn ang="0">
                    <a:pos x="53" y="347"/>
                  </a:cxn>
                  <a:cxn ang="0">
                    <a:pos x="65" y="371"/>
                  </a:cxn>
                  <a:cxn ang="0">
                    <a:pos x="65" y="377"/>
                  </a:cxn>
                  <a:cxn ang="0">
                    <a:pos x="65" y="389"/>
                  </a:cxn>
                  <a:cxn ang="0">
                    <a:pos x="77" y="395"/>
                  </a:cxn>
                  <a:cxn ang="0">
                    <a:pos x="101" y="407"/>
                  </a:cxn>
                  <a:cxn ang="0">
                    <a:pos x="125" y="413"/>
                  </a:cxn>
                  <a:cxn ang="0">
                    <a:pos x="149" y="419"/>
                  </a:cxn>
                  <a:cxn ang="0">
                    <a:pos x="125" y="395"/>
                  </a:cxn>
                  <a:cxn ang="0">
                    <a:pos x="77" y="365"/>
                  </a:cxn>
                  <a:cxn ang="0">
                    <a:pos x="77" y="365"/>
                  </a:cxn>
                  <a:cxn ang="0">
                    <a:pos x="77" y="353"/>
                  </a:cxn>
                  <a:cxn ang="0">
                    <a:pos x="83" y="329"/>
                  </a:cxn>
                  <a:cxn ang="0">
                    <a:pos x="83" y="293"/>
                  </a:cxn>
                  <a:cxn ang="0">
                    <a:pos x="83" y="257"/>
                  </a:cxn>
                  <a:cxn ang="0">
                    <a:pos x="83" y="221"/>
                  </a:cxn>
                  <a:cxn ang="0">
                    <a:pos x="77" y="185"/>
                  </a:cxn>
                  <a:cxn ang="0">
                    <a:pos x="65" y="155"/>
                  </a:cxn>
                  <a:cxn ang="0">
                    <a:pos x="59" y="143"/>
                  </a:cxn>
                  <a:cxn ang="0">
                    <a:pos x="53" y="137"/>
                  </a:cxn>
                  <a:cxn ang="0">
                    <a:pos x="53" y="120"/>
                  </a:cxn>
                  <a:cxn ang="0">
                    <a:pos x="53" y="108"/>
                  </a:cxn>
                  <a:cxn ang="0">
                    <a:pos x="47" y="90"/>
                  </a:cxn>
                  <a:cxn ang="0">
                    <a:pos x="35" y="54"/>
                  </a:cxn>
                  <a:cxn ang="0">
                    <a:pos x="23" y="18"/>
                  </a:cxn>
                  <a:cxn ang="0">
                    <a:pos x="17" y="6"/>
                  </a:cxn>
                  <a:cxn ang="0">
                    <a:pos x="17" y="0"/>
                  </a:cxn>
                  <a:cxn ang="0">
                    <a:pos x="0" y="6"/>
                  </a:cxn>
                  <a:cxn ang="0">
                    <a:pos x="6" y="114"/>
                  </a:cxn>
                  <a:cxn ang="0">
                    <a:pos x="29" y="96"/>
                  </a:cxn>
                  <a:cxn ang="0">
                    <a:pos x="29" y="96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/>
                <a:ahLst/>
                <a:cxnLst>
                  <a:cxn ang="0">
                    <a:pos x="102" y="18"/>
                  </a:cxn>
                  <a:cxn ang="0">
                    <a:pos x="96" y="12"/>
                  </a:cxn>
                  <a:cxn ang="0">
                    <a:pos x="90" y="0"/>
                  </a:cxn>
                  <a:cxn ang="0">
                    <a:pos x="78" y="0"/>
                  </a:cxn>
                  <a:cxn ang="0">
                    <a:pos x="66" y="0"/>
                  </a:cxn>
                  <a:cxn ang="0">
                    <a:pos x="60" y="0"/>
                  </a:cxn>
                  <a:cxn ang="0">
                    <a:pos x="48" y="6"/>
                  </a:cxn>
                  <a:cxn ang="0">
                    <a:pos x="36" y="12"/>
                  </a:cxn>
                  <a:cxn ang="0">
                    <a:pos x="30" y="12"/>
                  </a:cxn>
                  <a:cxn ang="0">
                    <a:pos x="24" y="24"/>
                  </a:cxn>
                  <a:cxn ang="0">
                    <a:pos x="18" y="42"/>
                  </a:cxn>
                  <a:cxn ang="0">
                    <a:pos x="6" y="66"/>
                  </a:cxn>
                  <a:cxn ang="0">
                    <a:pos x="0" y="72"/>
                  </a:cxn>
                  <a:cxn ang="0">
                    <a:pos x="42" y="30"/>
                  </a:cxn>
                  <a:cxn ang="0">
                    <a:pos x="30" y="66"/>
                  </a:cxn>
                  <a:cxn ang="0">
                    <a:pos x="96" y="36"/>
                  </a:cxn>
                  <a:cxn ang="0">
                    <a:pos x="120" y="78"/>
                  </a:cxn>
                  <a:cxn ang="0">
                    <a:pos x="120" y="54"/>
                  </a:cxn>
                  <a:cxn ang="0">
                    <a:pos x="167" y="138"/>
                  </a:cxn>
                  <a:cxn ang="0">
                    <a:pos x="167" y="120"/>
                  </a:cxn>
                  <a:cxn ang="0">
                    <a:pos x="161" y="102"/>
                  </a:cxn>
                  <a:cxn ang="0">
                    <a:pos x="138" y="60"/>
                  </a:cxn>
                  <a:cxn ang="0">
                    <a:pos x="114" y="30"/>
                  </a:cxn>
                  <a:cxn ang="0">
                    <a:pos x="108" y="24"/>
                  </a:cxn>
                  <a:cxn ang="0">
                    <a:pos x="102" y="18"/>
                  </a:cxn>
                  <a:cxn ang="0">
                    <a:pos x="102" y="18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  <a:cxn ang="0">
                    <a:pos x="24" y="6"/>
                  </a:cxn>
                  <a:cxn ang="0">
                    <a:pos x="48" y="18"/>
                  </a:cxn>
                  <a:cxn ang="0">
                    <a:pos x="71" y="36"/>
                  </a:cxn>
                  <a:cxn ang="0">
                    <a:pos x="83" y="48"/>
                  </a:cxn>
                  <a:cxn ang="0">
                    <a:pos x="95" y="66"/>
                  </a:cxn>
                  <a:cxn ang="0">
                    <a:pos x="107" y="90"/>
                  </a:cxn>
                  <a:cxn ang="0">
                    <a:pos x="113" y="114"/>
                  </a:cxn>
                  <a:cxn ang="0">
                    <a:pos x="83" y="66"/>
                  </a:cxn>
                  <a:cxn ang="0">
                    <a:pos x="60" y="78"/>
                  </a:cxn>
                  <a:cxn ang="0">
                    <a:pos x="71" y="54"/>
                  </a:cxn>
                  <a:cxn ang="0">
                    <a:pos x="12" y="78"/>
                  </a:cxn>
                  <a:cxn ang="0">
                    <a:pos x="60" y="48"/>
                  </a:cxn>
                  <a:cxn ang="0">
                    <a:pos x="60" y="42"/>
                  </a:cxn>
                  <a:cxn ang="0">
                    <a:pos x="54" y="30"/>
                  </a:cxn>
                  <a:cxn ang="0">
                    <a:pos x="36" y="18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5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42" y="18"/>
                  </a:cxn>
                  <a:cxn ang="0">
                    <a:pos x="36" y="6"/>
                  </a:cxn>
                  <a:cxn ang="0">
                    <a:pos x="24" y="30"/>
                  </a:cxn>
                  <a:cxn ang="0">
                    <a:pos x="18" y="36"/>
                  </a:cxn>
                  <a:cxn ang="0">
                    <a:pos x="6" y="48"/>
                  </a:cxn>
                  <a:cxn ang="0">
                    <a:pos x="0" y="60"/>
                  </a:cxn>
                  <a:cxn ang="0">
                    <a:pos x="12" y="54"/>
                  </a:cxn>
                  <a:cxn ang="0">
                    <a:pos x="30" y="36"/>
                  </a:cxn>
                  <a:cxn ang="0">
                    <a:pos x="54" y="18"/>
                  </a:cxn>
                  <a:cxn ang="0">
                    <a:pos x="66" y="6"/>
                  </a:cxn>
                  <a:cxn ang="0">
                    <a:pos x="54" y="0"/>
                  </a:cxn>
                  <a:cxn ang="0">
                    <a:pos x="54" y="0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/>
                <a:ahLst/>
                <a:cxnLst>
                  <a:cxn ang="0">
                    <a:pos x="131" y="53"/>
                  </a:cxn>
                  <a:cxn ang="0">
                    <a:pos x="137" y="53"/>
                  </a:cxn>
                  <a:cxn ang="0">
                    <a:pos x="143" y="41"/>
                  </a:cxn>
                  <a:cxn ang="0">
                    <a:pos x="155" y="35"/>
                  </a:cxn>
                  <a:cxn ang="0">
                    <a:pos x="161" y="24"/>
                  </a:cxn>
                  <a:cxn ang="0">
                    <a:pos x="161" y="12"/>
                  </a:cxn>
                  <a:cxn ang="0">
                    <a:pos x="161" y="0"/>
                  </a:cxn>
                  <a:cxn ang="0">
                    <a:pos x="149" y="24"/>
                  </a:cxn>
                  <a:cxn ang="0">
                    <a:pos x="143" y="35"/>
                  </a:cxn>
                  <a:cxn ang="0">
                    <a:pos x="131" y="35"/>
                  </a:cxn>
                  <a:cxn ang="0">
                    <a:pos x="119" y="41"/>
                  </a:cxn>
                  <a:cxn ang="0">
                    <a:pos x="125" y="53"/>
                  </a:cxn>
                  <a:cxn ang="0">
                    <a:pos x="95" y="95"/>
                  </a:cxn>
                  <a:cxn ang="0">
                    <a:pos x="0" y="137"/>
                  </a:cxn>
                  <a:cxn ang="0">
                    <a:pos x="60" y="119"/>
                  </a:cxn>
                  <a:cxn ang="0">
                    <a:pos x="54" y="125"/>
                  </a:cxn>
                  <a:cxn ang="0">
                    <a:pos x="48" y="131"/>
                  </a:cxn>
                  <a:cxn ang="0">
                    <a:pos x="24" y="155"/>
                  </a:cxn>
                  <a:cxn ang="0">
                    <a:pos x="12" y="167"/>
                  </a:cxn>
                  <a:cxn ang="0">
                    <a:pos x="0" y="173"/>
                  </a:cxn>
                  <a:cxn ang="0">
                    <a:pos x="0" y="179"/>
                  </a:cxn>
                  <a:cxn ang="0">
                    <a:pos x="6" y="173"/>
                  </a:cxn>
                  <a:cxn ang="0">
                    <a:pos x="30" y="155"/>
                  </a:cxn>
                  <a:cxn ang="0">
                    <a:pos x="48" y="143"/>
                  </a:cxn>
                  <a:cxn ang="0">
                    <a:pos x="71" y="125"/>
                  </a:cxn>
                  <a:cxn ang="0">
                    <a:pos x="95" y="107"/>
                  </a:cxn>
                  <a:cxn ang="0">
                    <a:pos x="119" y="77"/>
                  </a:cxn>
                  <a:cxn ang="0">
                    <a:pos x="131" y="59"/>
                  </a:cxn>
                  <a:cxn ang="0">
                    <a:pos x="131" y="53"/>
                  </a:cxn>
                  <a:cxn ang="0">
                    <a:pos x="131" y="53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7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/>
                <a:ahLst/>
                <a:cxnLst>
                  <a:cxn ang="0">
                    <a:pos x="24" y="36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66" y="6"/>
                  </a:cxn>
                  <a:cxn ang="0">
                    <a:pos x="72" y="0"/>
                  </a:cxn>
                  <a:cxn ang="0">
                    <a:pos x="42" y="18"/>
                  </a:cxn>
                  <a:cxn ang="0">
                    <a:pos x="30" y="24"/>
                  </a:cxn>
                  <a:cxn ang="0">
                    <a:pos x="24" y="24"/>
                  </a:cxn>
                  <a:cxn ang="0">
                    <a:pos x="18" y="18"/>
                  </a:cxn>
                  <a:cxn ang="0">
                    <a:pos x="12" y="12"/>
                  </a:cxn>
                  <a:cxn ang="0">
                    <a:pos x="0" y="54"/>
                  </a:cxn>
                  <a:cxn ang="0">
                    <a:pos x="12" y="42"/>
                  </a:cxn>
                  <a:cxn ang="0">
                    <a:pos x="24" y="36"/>
                  </a:cxn>
                  <a:cxn ang="0">
                    <a:pos x="24" y="36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8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12"/>
                  </a:cxn>
                  <a:cxn ang="0">
                    <a:pos x="0" y="18"/>
                  </a:cxn>
                  <a:cxn ang="0">
                    <a:pos x="6" y="54"/>
                  </a:cxn>
                  <a:cxn ang="0">
                    <a:pos x="12" y="36"/>
                  </a:cxn>
                  <a:cxn ang="0">
                    <a:pos x="12" y="18"/>
                  </a:cxn>
                  <a:cxn ang="0">
                    <a:pos x="12" y="6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9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/>
                <a:ahLst/>
                <a:cxnLst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6" y="0"/>
                  </a:cxn>
                  <a:cxn ang="0">
                    <a:pos x="42" y="12"/>
                  </a:cxn>
                  <a:cxn ang="0">
                    <a:pos x="42" y="12"/>
                  </a:cxn>
                  <a:cxn ang="0">
                    <a:pos x="0" y="72"/>
                  </a:cxn>
                  <a:cxn ang="0">
                    <a:pos x="18" y="54"/>
                  </a:cxn>
                  <a:cxn ang="0">
                    <a:pos x="18" y="6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0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/>
                <a:ahLst/>
                <a:cxnLst>
                  <a:cxn ang="0">
                    <a:pos x="287" y="0"/>
                  </a:cxn>
                  <a:cxn ang="0">
                    <a:pos x="0" y="84"/>
                  </a:cxn>
                  <a:cxn ang="0">
                    <a:pos x="168" y="36"/>
                  </a:cxn>
                  <a:cxn ang="0">
                    <a:pos x="114" y="60"/>
                  </a:cxn>
                  <a:cxn ang="0">
                    <a:pos x="276" y="18"/>
                  </a:cxn>
                  <a:cxn ang="0">
                    <a:pos x="287" y="0"/>
                  </a:cxn>
                  <a:cxn ang="0">
                    <a:pos x="287" y="0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6" y="6"/>
                  </a:cxn>
                  <a:cxn ang="0">
                    <a:pos x="0" y="84"/>
                  </a:cxn>
                  <a:cxn ang="0">
                    <a:pos x="54" y="24"/>
                  </a:cxn>
                  <a:cxn ang="0">
                    <a:pos x="6" y="108"/>
                  </a:cxn>
                  <a:cxn ang="0">
                    <a:pos x="66" y="6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2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42" y="0"/>
                  </a:cxn>
                  <a:cxn ang="0">
                    <a:pos x="60" y="6"/>
                  </a:cxn>
                  <a:cxn ang="0">
                    <a:pos x="48" y="6"/>
                  </a:cxn>
                  <a:cxn ang="0">
                    <a:pos x="42" y="6"/>
                  </a:cxn>
                  <a:cxn ang="0">
                    <a:pos x="60" y="6"/>
                  </a:cxn>
                  <a:cxn ang="0">
                    <a:pos x="0" y="24"/>
                  </a:cxn>
                  <a:cxn ang="0">
                    <a:pos x="71" y="6"/>
                  </a:cxn>
                  <a:cxn ang="0">
                    <a:pos x="66" y="42"/>
                  </a:cxn>
                  <a:cxn ang="0">
                    <a:pos x="77" y="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/>
                <a:ahLst/>
                <a:cxnLst>
                  <a:cxn ang="0">
                    <a:pos x="66" y="6"/>
                  </a:cxn>
                  <a:cxn ang="0">
                    <a:pos x="0" y="0"/>
                  </a:cxn>
                  <a:cxn ang="0">
                    <a:pos x="54" y="6"/>
                  </a:cxn>
                  <a:cxn ang="0">
                    <a:pos x="18" y="18"/>
                  </a:cxn>
                  <a:cxn ang="0">
                    <a:pos x="60" y="12"/>
                  </a:cxn>
                  <a:cxn ang="0">
                    <a:pos x="60" y="30"/>
                  </a:cxn>
                  <a:cxn ang="0">
                    <a:pos x="60" y="30"/>
                  </a:cxn>
                  <a:cxn ang="0">
                    <a:pos x="66" y="6"/>
                  </a:cxn>
                  <a:cxn ang="0">
                    <a:pos x="66" y="6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0" y="30"/>
                    </a:lnTo>
                    <a:lnTo>
                      <a:pt x="66" y="6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2" y="24"/>
                  </a:cxn>
                  <a:cxn ang="0">
                    <a:pos x="12" y="60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18" y="0"/>
                  </a:cxn>
                  <a:cxn ang="0">
                    <a:pos x="12" y="18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5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18"/>
                  </a:cxn>
                  <a:cxn ang="0">
                    <a:pos x="6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/>
                <a:ahLst/>
                <a:cxnLst>
                  <a:cxn ang="0">
                    <a:pos x="24" y="6"/>
                  </a:cxn>
                  <a:cxn ang="0">
                    <a:pos x="18" y="24"/>
                  </a:cxn>
                  <a:cxn ang="0">
                    <a:pos x="0" y="18"/>
                  </a:cxn>
                  <a:cxn ang="0">
                    <a:pos x="12" y="30"/>
                  </a:cxn>
                  <a:cxn ang="0">
                    <a:pos x="6" y="42"/>
                  </a:cxn>
                  <a:cxn ang="0">
                    <a:pos x="18" y="78"/>
                  </a:cxn>
                  <a:cxn ang="0">
                    <a:pos x="18" y="24"/>
                  </a:cxn>
                  <a:cxn ang="0">
                    <a:pos x="24" y="12"/>
                  </a:cxn>
                  <a:cxn ang="0">
                    <a:pos x="30" y="6"/>
                  </a:cxn>
                  <a:cxn ang="0">
                    <a:pos x="30" y="6"/>
                  </a:cxn>
                  <a:cxn ang="0">
                    <a:pos x="12" y="0"/>
                  </a:cxn>
                  <a:cxn ang="0">
                    <a:pos x="24" y="6"/>
                  </a:cxn>
                  <a:cxn ang="0">
                    <a:pos x="24" y="6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7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0"/>
                  </a:cxn>
                  <a:cxn ang="0">
                    <a:pos x="6" y="0"/>
                  </a:cxn>
                  <a:cxn ang="0">
                    <a:pos x="12" y="6"/>
                  </a:cxn>
                  <a:cxn ang="0">
                    <a:pos x="24" y="24"/>
                  </a:cxn>
                  <a:cxn ang="0">
                    <a:pos x="24" y="18"/>
                  </a:cxn>
                  <a:cxn ang="0">
                    <a:pos x="18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8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/>
                <a:ahLst/>
                <a:cxnLst>
                  <a:cxn ang="0">
                    <a:pos x="215" y="0"/>
                  </a:cxn>
                  <a:cxn ang="0">
                    <a:pos x="147" y="36"/>
                  </a:cxn>
                  <a:cxn ang="0">
                    <a:pos x="132" y="49"/>
                  </a:cxn>
                  <a:cxn ang="0">
                    <a:pos x="104" y="79"/>
                  </a:cxn>
                  <a:cxn ang="0">
                    <a:pos x="87" y="114"/>
                  </a:cxn>
                  <a:cxn ang="0">
                    <a:pos x="48" y="156"/>
                  </a:cxn>
                  <a:cxn ang="0">
                    <a:pos x="42" y="166"/>
                  </a:cxn>
                  <a:cxn ang="0">
                    <a:pos x="29" y="177"/>
                  </a:cxn>
                  <a:cxn ang="0">
                    <a:pos x="0" y="208"/>
                  </a:cxn>
                  <a:cxn ang="0">
                    <a:pos x="48" y="216"/>
                  </a:cxn>
                  <a:cxn ang="0">
                    <a:pos x="215" y="0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9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/>
                <a:ahLst/>
                <a:cxnLst>
                  <a:cxn ang="0">
                    <a:pos x="212" y="0"/>
                  </a:cxn>
                  <a:cxn ang="0">
                    <a:pos x="144" y="36"/>
                  </a:cxn>
                  <a:cxn ang="0">
                    <a:pos x="0" y="179"/>
                  </a:cxn>
                  <a:cxn ang="0">
                    <a:pos x="177" y="85"/>
                  </a:cxn>
                  <a:cxn ang="0">
                    <a:pos x="212" y="0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0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64" y="79"/>
                  </a:cxn>
                  <a:cxn ang="0">
                    <a:pos x="60" y="0"/>
                  </a:cxn>
                  <a:cxn ang="0">
                    <a:pos x="0" y="22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" name="Freeform 39"/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" y="87"/>
                  </a:cxn>
                  <a:cxn ang="0">
                    <a:pos x="69" y="154"/>
                  </a:cxn>
                  <a:cxn ang="0">
                    <a:pos x="137" y="207"/>
                  </a:cxn>
                  <a:cxn ang="0">
                    <a:pos x="0" y="0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2" name="Freeform 40"/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/>
                <a:ahLst/>
                <a:cxnLst>
                  <a:cxn ang="0">
                    <a:pos x="0" y="222"/>
                  </a:cxn>
                  <a:cxn ang="0">
                    <a:pos x="40" y="142"/>
                  </a:cxn>
                  <a:cxn ang="0">
                    <a:pos x="65" y="72"/>
                  </a:cxn>
                  <a:cxn ang="0">
                    <a:pos x="7" y="0"/>
                  </a:cxn>
                  <a:cxn ang="0">
                    <a:pos x="0" y="222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35881" name="Rectangle 41"/>
          <p:cNvSpPr>
            <a:spLocks noGrp="1" noChangeArrowheads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5882" name="Rectangle 4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03575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84E789-A201-4853-8EC5-B866D318B8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40B75D-0115-4814-966C-CAC1940014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47E257-9DBD-44B3-ABA8-5F562F7878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83213B-C539-4C9A-85A6-56924A93F425}" type="datetimeFigureOut">
              <a:rPr lang="ru-RU" smtClean="0"/>
              <a:t>10.12.2012</a:t>
            </a:fld>
            <a:endParaRPr lang="ru-RU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2337FB-EEDC-4C5D-B327-5023ADBADA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605D8F-944F-43B5-AF95-6436C4B59E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C48CAD-8D99-47DF-929E-DAAF6ADFC6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8B82B4-0B31-449F-AF4B-F9B924B73D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E8F93B-ABE3-40E6-AFB2-D40565D1BA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03431D-EDB1-4212-BEFA-C286ECBB7B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BBF2B6-6180-4C9A-89B3-6529F2F8A4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4DD688-8A6C-4D9C-9B22-4C9E5064A7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8750"/>
            <a:ext cx="2057400" cy="59721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8750"/>
            <a:ext cx="6019800" cy="59721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0A7B23-22F8-4AF7-83B0-F0B9B40E7B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8750"/>
            <a:ext cx="8229600" cy="12588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F7BD5-6A99-45C0-8EAF-29F4324DCC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2438400"/>
            <a:ext cx="9144000" cy="4046538"/>
            <a:chOff x="0" y="1536"/>
            <a:chExt cx="5760" cy="254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-1424751">
              <a:off x="2121" y="2592"/>
              <a:ext cx="3072" cy="384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 userDrawn="1"/>
          </p:nvSpPr>
          <p:spPr bwMode="hidden">
            <a:xfrm>
              <a:off x="0" y="2664"/>
              <a:ext cx="2688" cy="12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0" y="552"/>
                </a:cxn>
                <a:cxn ang="0">
                  <a:pos x="1968" y="264"/>
                </a:cxn>
                <a:cxn ang="0">
                  <a:pos x="2028" y="270"/>
                </a:cxn>
                <a:cxn ang="0">
                  <a:pos x="2661" y="528"/>
                </a:cxn>
                <a:cxn ang="0">
                  <a:pos x="2688" y="648"/>
                </a:cxn>
                <a:cxn ang="0">
                  <a:pos x="2304" y="1080"/>
                </a:cxn>
                <a:cxn ang="0">
                  <a:pos x="1584" y="1224"/>
                </a:cxn>
                <a:cxn ang="0">
                  <a:pos x="1296" y="936"/>
                </a:cxn>
                <a:cxn ang="0">
                  <a:pos x="864" y="1032"/>
                </a:cxn>
                <a:cxn ang="0">
                  <a:pos x="0" y="552"/>
                </a:cxn>
                <a:cxn ang="0">
                  <a:pos x="0" y="0"/>
                </a:cxn>
              </a:cxnLst>
              <a:rect l="0" t="0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 userDrawn="1"/>
          </p:nvSpPr>
          <p:spPr bwMode="hidden">
            <a:xfrm>
              <a:off x="3359" y="1536"/>
              <a:ext cx="2401" cy="1232"/>
            </a:xfrm>
            <a:custGeom>
              <a:avLst/>
              <a:gdLst/>
              <a:ahLst/>
              <a:cxnLst>
                <a:cxn ang="0">
                  <a:pos x="2208" y="15"/>
                </a:cxn>
                <a:cxn ang="0">
                  <a:pos x="2088" y="57"/>
                </a:cxn>
                <a:cxn ang="0">
                  <a:pos x="1951" y="99"/>
                </a:cxn>
                <a:cxn ang="0">
                  <a:pos x="1704" y="135"/>
                </a:cxn>
                <a:cxn ang="0">
                  <a:pos x="1314" y="177"/>
                </a:cxn>
                <a:cxn ang="0">
                  <a:pos x="1176" y="189"/>
                </a:cxn>
                <a:cxn ang="0">
                  <a:pos x="1122" y="195"/>
                </a:cxn>
                <a:cxn ang="0">
                  <a:pos x="1075" y="231"/>
                </a:cxn>
                <a:cxn ang="0">
                  <a:pos x="924" y="321"/>
                </a:cxn>
                <a:cxn ang="0">
                  <a:pos x="840" y="369"/>
                </a:cxn>
                <a:cxn ang="0">
                  <a:pos x="630" y="458"/>
                </a:cxn>
                <a:cxn ang="0">
                  <a:pos x="529" y="500"/>
                </a:cxn>
                <a:cxn ang="0">
                  <a:pos x="487" y="542"/>
                </a:cxn>
                <a:cxn ang="0">
                  <a:pos x="457" y="590"/>
                </a:cxn>
                <a:cxn ang="0">
                  <a:pos x="402" y="638"/>
                </a:cxn>
                <a:cxn ang="0">
                  <a:pos x="330" y="758"/>
                </a:cxn>
                <a:cxn ang="0">
                  <a:pos x="312" y="788"/>
                </a:cxn>
                <a:cxn ang="0">
                  <a:pos x="252" y="824"/>
                </a:cxn>
                <a:cxn ang="0">
                  <a:pos x="84" y="926"/>
                </a:cxn>
                <a:cxn ang="0">
                  <a:pos x="0" y="992"/>
                </a:cxn>
                <a:cxn ang="0">
                  <a:pos x="12" y="1040"/>
                </a:cxn>
                <a:cxn ang="0">
                  <a:pos x="132" y="1034"/>
                </a:cxn>
                <a:cxn ang="0">
                  <a:pos x="336" y="980"/>
                </a:cxn>
                <a:cxn ang="0">
                  <a:pos x="529" y="896"/>
                </a:cxn>
                <a:cxn ang="0">
                  <a:pos x="576" y="872"/>
                </a:cxn>
                <a:cxn ang="0">
                  <a:pos x="714" y="848"/>
                </a:cxn>
                <a:cxn ang="0">
                  <a:pos x="966" y="794"/>
                </a:cxn>
                <a:cxn ang="0">
                  <a:pos x="1212" y="782"/>
                </a:cxn>
                <a:cxn ang="0">
                  <a:pos x="1416" y="872"/>
                </a:cxn>
                <a:cxn ang="0">
                  <a:pos x="1464" y="932"/>
                </a:cxn>
                <a:cxn ang="0">
                  <a:pos x="1440" y="992"/>
                </a:cxn>
                <a:cxn ang="0">
                  <a:pos x="1302" y="1040"/>
                </a:cxn>
                <a:cxn ang="0">
                  <a:pos x="1158" y="1100"/>
                </a:cxn>
                <a:cxn ang="0">
                  <a:pos x="1093" y="1148"/>
                </a:cxn>
                <a:cxn ang="0">
                  <a:pos x="1075" y="1208"/>
                </a:cxn>
                <a:cxn ang="0">
                  <a:pos x="1093" y="1232"/>
                </a:cxn>
                <a:cxn ang="0">
                  <a:pos x="1152" y="1226"/>
                </a:cxn>
                <a:cxn ang="0">
                  <a:pos x="1332" y="1208"/>
                </a:cxn>
                <a:cxn ang="0">
                  <a:pos x="1434" y="1184"/>
                </a:cxn>
                <a:cxn ang="0">
                  <a:pos x="1464" y="1172"/>
                </a:cxn>
                <a:cxn ang="0">
                  <a:pos x="1578" y="1130"/>
                </a:cxn>
                <a:cxn ang="0">
                  <a:pos x="1758" y="1064"/>
                </a:cxn>
                <a:cxn ang="0">
                  <a:pos x="1872" y="962"/>
                </a:cxn>
                <a:cxn ang="0">
                  <a:pos x="1986" y="800"/>
                </a:cxn>
                <a:cxn ang="0">
                  <a:pos x="2166" y="650"/>
                </a:cxn>
                <a:cxn ang="0">
                  <a:pos x="2257" y="590"/>
                </a:cxn>
                <a:cxn ang="0">
                  <a:pos x="2400" y="57"/>
                </a:cxn>
              </a:cxnLst>
              <a:rect l="0" t="0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6"/>
            <p:cNvSpPr>
              <a:spLocks/>
            </p:cNvSpPr>
            <p:nvPr userDrawn="1"/>
          </p:nvSpPr>
          <p:spPr bwMode="hidden">
            <a:xfrm>
              <a:off x="3792" y="1536"/>
              <a:ext cx="1968" cy="762"/>
            </a:xfrm>
            <a:custGeom>
              <a:avLst/>
              <a:gdLst/>
              <a:ahLst/>
              <a:cxnLst>
                <a:cxn ang="0">
                  <a:pos x="965" y="165"/>
                </a:cxn>
                <a:cxn ang="0">
                  <a:pos x="696" y="200"/>
                </a:cxn>
                <a:cxn ang="0">
                  <a:pos x="693" y="237"/>
                </a:cxn>
                <a:cxn ang="0">
                  <a:pos x="924" y="258"/>
                </a:cxn>
                <a:cxn ang="0">
                  <a:pos x="993" y="267"/>
                </a:cxn>
                <a:cxn ang="0">
                  <a:pos x="681" y="291"/>
                </a:cxn>
                <a:cxn ang="0">
                  <a:pos x="633" y="309"/>
                </a:cxn>
                <a:cxn ang="0">
                  <a:pos x="645" y="336"/>
                </a:cxn>
                <a:cxn ang="0">
                  <a:pos x="672" y="351"/>
                </a:cxn>
                <a:cxn ang="0">
                  <a:pos x="984" y="333"/>
                </a:cxn>
                <a:cxn ang="0">
                  <a:pos x="1080" y="357"/>
                </a:cxn>
                <a:cxn ang="0">
                  <a:pos x="624" y="492"/>
                </a:cxn>
                <a:cxn ang="0">
                  <a:pos x="616" y="536"/>
                </a:cxn>
                <a:cxn ang="0">
                  <a:pos x="8" y="724"/>
                </a:cxn>
                <a:cxn ang="0">
                  <a:pos x="0" y="756"/>
                </a:cxn>
                <a:cxn ang="0">
                  <a:pos x="27" y="762"/>
                </a:cxn>
                <a:cxn ang="0">
                  <a:pos x="664" y="564"/>
                </a:cxn>
                <a:cxn ang="0">
                  <a:pos x="856" y="600"/>
                </a:cxn>
                <a:cxn ang="0">
                  <a:pos x="1158" y="507"/>
                </a:cxn>
                <a:cxn ang="0">
                  <a:pos x="1434" y="465"/>
                </a:cxn>
                <a:cxn ang="0">
                  <a:pos x="1572" y="368"/>
                </a:cxn>
                <a:cxn ang="0">
                  <a:pos x="1712" y="340"/>
                </a:cxn>
                <a:cxn ang="0">
                  <a:pos x="1856" y="328"/>
                </a:cxn>
                <a:cxn ang="0">
                  <a:pos x="1968" y="330"/>
                </a:cxn>
                <a:cxn ang="0">
                  <a:pos x="1968" y="0"/>
                </a:cxn>
                <a:cxn ang="0">
                  <a:pos x="1934" y="3"/>
                </a:cxn>
                <a:cxn ang="0">
                  <a:pos x="1832" y="5"/>
                </a:cxn>
                <a:cxn ang="0">
                  <a:pos x="1682" y="35"/>
                </a:cxn>
                <a:cxn ang="0">
                  <a:pos x="1643" y="72"/>
                </a:cxn>
                <a:cxn ang="0">
                  <a:pos x="1392" y="119"/>
                </a:cxn>
              </a:cxnLst>
              <a:rect l="0" t="0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hidden">
            <a:xfrm>
              <a:off x="3599" y="2477"/>
              <a:ext cx="186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85" y="18"/>
                </a:cxn>
                <a:cxn ang="0">
                  <a:pos x="185" y="36"/>
                </a:cxn>
                <a:cxn ang="0">
                  <a:pos x="179" y="54"/>
                </a:cxn>
                <a:cxn ang="0">
                  <a:pos x="161" y="72"/>
                </a:cxn>
                <a:cxn ang="0">
                  <a:pos x="137" y="96"/>
                </a:cxn>
                <a:cxn ang="0">
                  <a:pos x="101" y="108"/>
                </a:cxn>
                <a:cxn ang="0">
                  <a:pos x="47" y="120"/>
                </a:cxn>
                <a:cxn ang="0">
                  <a:pos x="29" y="120"/>
                </a:cxn>
                <a:cxn ang="0">
                  <a:pos x="17" y="114"/>
                </a:cxn>
                <a:cxn ang="0">
                  <a:pos x="0" y="96"/>
                </a:cxn>
                <a:cxn ang="0">
                  <a:pos x="0" y="78"/>
                </a:cxn>
                <a:cxn ang="0">
                  <a:pos x="0" y="72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hidden">
            <a:xfrm>
              <a:off x="3779" y="2393"/>
              <a:ext cx="185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79" y="24"/>
                </a:cxn>
                <a:cxn ang="0">
                  <a:pos x="167" y="42"/>
                </a:cxn>
                <a:cxn ang="0">
                  <a:pos x="149" y="66"/>
                </a:cxn>
                <a:cxn ang="0">
                  <a:pos x="131" y="90"/>
                </a:cxn>
                <a:cxn ang="0">
                  <a:pos x="102" y="108"/>
                </a:cxn>
                <a:cxn ang="0">
                  <a:pos x="66" y="120"/>
                </a:cxn>
                <a:cxn ang="0">
                  <a:pos x="18" y="120"/>
                </a:cxn>
                <a:cxn ang="0">
                  <a:pos x="0" y="60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hidden">
            <a:xfrm>
              <a:off x="3839" y="1836"/>
              <a:ext cx="528" cy="275"/>
            </a:xfrm>
            <a:custGeom>
              <a:avLst/>
              <a:gdLst/>
              <a:ahLst/>
              <a:cxnLst>
                <a:cxn ang="0">
                  <a:pos x="0" y="275"/>
                </a:cxn>
                <a:cxn ang="0">
                  <a:pos x="0" y="269"/>
                </a:cxn>
                <a:cxn ang="0">
                  <a:pos x="6" y="251"/>
                </a:cxn>
                <a:cxn ang="0">
                  <a:pos x="6" y="239"/>
                </a:cxn>
                <a:cxn ang="0">
                  <a:pos x="12" y="227"/>
                </a:cxn>
                <a:cxn ang="0">
                  <a:pos x="18" y="221"/>
                </a:cxn>
                <a:cxn ang="0">
                  <a:pos x="36" y="215"/>
                </a:cxn>
                <a:cxn ang="0">
                  <a:pos x="77" y="203"/>
                </a:cxn>
                <a:cxn ang="0">
                  <a:pos x="137" y="179"/>
                </a:cxn>
                <a:cxn ang="0">
                  <a:pos x="209" y="143"/>
                </a:cxn>
                <a:cxn ang="0">
                  <a:pos x="251" y="120"/>
                </a:cxn>
                <a:cxn ang="0">
                  <a:pos x="299" y="96"/>
                </a:cxn>
                <a:cxn ang="0">
                  <a:pos x="394" y="48"/>
                </a:cxn>
                <a:cxn ang="0">
                  <a:pos x="442" y="30"/>
                </a:cxn>
                <a:cxn ang="0">
                  <a:pos x="478" y="12"/>
                </a:cxn>
                <a:cxn ang="0">
                  <a:pos x="502" y="6"/>
                </a:cxn>
                <a:cxn ang="0">
                  <a:pos x="520" y="0"/>
                </a:cxn>
                <a:cxn ang="0">
                  <a:pos x="526" y="0"/>
                </a:cxn>
                <a:cxn ang="0">
                  <a:pos x="520" y="6"/>
                </a:cxn>
                <a:cxn ang="0">
                  <a:pos x="508" y="12"/>
                </a:cxn>
                <a:cxn ang="0">
                  <a:pos x="484" y="24"/>
                </a:cxn>
                <a:cxn ang="0">
                  <a:pos x="460" y="42"/>
                </a:cxn>
                <a:cxn ang="0">
                  <a:pos x="436" y="54"/>
                </a:cxn>
                <a:cxn ang="0">
                  <a:pos x="394" y="78"/>
                </a:cxn>
                <a:cxn ang="0">
                  <a:pos x="340" y="108"/>
                </a:cxn>
                <a:cxn ang="0">
                  <a:pos x="275" y="143"/>
                </a:cxn>
                <a:cxn ang="0">
                  <a:pos x="131" y="221"/>
                </a:cxn>
                <a:cxn ang="0">
                  <a:pos x="65" y="251"/>
                </a:cxn>
                <a:cxn ang="0">
                  <a:pos x="0" y="275"/>
                </a:cxn>
                <a:cxn ang="0">
                  <a:pos x="0" y="275"/>
                </a:cxn>
              </a:cxnLst>
              <a:rect l="0" t="0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Freeform 10"/>
            <p:cNvSpPr>
              <a:spLocks/>
            </p:cNvSpPr>
            <p:nvPr userDrawn="1"/>
          </p:nvSpPr>
          <p:spPr bwMode="hidden">
            <a:xfrm>
              <a:off x="3676" y="2015"/>
              <a:ext cx="721" cy="306"/>
            </a:xfrm>
            <a:custGeom>
              <a:avLst/>
              <a:gdLst/>
              <a:ahLst/>
              <a:cxnLst>
                <a:cxn ang="0">
                  <a:pos x="48" y="216"/>
                </a:cxn>
                <a:cxn ang="0">
                  <a:pos x="30" y="252"/>
                </a:cxn>
                <a:cxn ang="0">
                  <a:pos x="12" y="282"/>
                </a:cxn>
                <a:cxn ang="0">
                  <a:pos x="6" y="300"/>
                </a:cxn>
                <a:cxn ang="0">
                  <a:pos x="0" y="306"/>
                </a:cxn>
                <a:cxn ang="0">
                  <a:pos x="48" y="276"/>
                </a:cxn>
                <a:cxn ang="0">
                  <a:pos x="84" y="252"/>
                </a:cxn>
                <a:cxn ang="0">
                  <a:pos x="108" y="234"/>
                </a:cxn>
                <a:cxn ang="0">
                  <a:pos x="120" y="228"/>
                </a:cxn>
                <a:cxn ang="0">
                  <a:pos x="126" y="228"/>
                </a:cxn>
                <a:cxn ang="0">
                  <a:pos x="144" y="222"/>
                </a:cxn>
                <a:cxn ang="0">
                  <a:pos x="168" y="216"/>
                </a:cxn>
                <a:cxn ang="0">
                  <a:pos x="198" y="204"/>
                </a:cxn>
                <a:cxn ang="0">
                  <a:pos x="275" y="180"/>
                </a:cxn>
                <a:cxn ang="0">
                  <a:pos x="371" y="156"/>
                </a:cxn>
                <a:cxn ang="0">
                  <a:pos x="461" y="126"/>
                </a:cxn>
                <a:cxn ang="0">
                  <a:pos x="544" y="102"/>
                </a:cxn>
                <a:cxn ang="0">
                  <a:pos x="574" y="90"/>
                </a:cxn>
                <a:cxn ang="0">
                  <a:pos x="604" y="84"/>
                </a:cxn>
                <a:cxn ang="0">
                  <a:pos x="622" y="78"/>
                </a:cxn>
                <a:cxn ang="0">
                  <a:pos x="628" y="72"/>
                </a:cxn>
                <a:cxn ang="0">
                  <a:pos x="634" y="66"/>
                </a:cxn>
                <a:cxn ang="0">
                  <a:pos x="652" y="60"/>
                </a:cxn>
                <a:cxn ang="0">
                  <a:pos x="694" y="30"/>
                </a:cxn>
                <a:cxn ang="0">
                  <a:pos x="712" y="18"/>
                </a:cxn>
                <a:cxn ang="0">
                  <a:pos x="718" y="6"/>
                </a:cxn>
                <a:cxn ang="0">
                  <a:pos x="712" y="0"/>
                </a:cxn>
                <a:cxn ang="0">
                  <a:pos x="688" y="0"/>
                </a:cxn>
                <a:cxn ang="0">
                  <a:pos x="628" y="0"/>
                </a:cxn>
                <a:cxn ang="0">
                  <a:pos x="580" y="0"/>
                </a:cxn>
                <a:cxn ang="0">
                  <a:pos x="544" y="0"/>
                </a:cxn>
                <a:cxn ang="0">
                  <a:pos x="514" y="18"/>
                </a:cxn>
                <a:cxn ang="0">
                  <a:pos x="485" y="42"/>
                </a:cxn>
                <a:cxn ang="0">
                  <a:pos x="467" y="54"/>
                </a:cxn>
                <a:cxn ang="0">
                  <a:pos x="449" y="60"/>
                </a:cxn>
                <a:cxn ang="0">
                  <a:pos x="425" y="60"/>
                </a:cxn>
                <a:cxn ang="0">
                  <a:pos x="389" y="66"/>
                </a:cxn>
                <a:cxn ang="0">
                  <a:pos x="347" y="84"/>
                </a:cxn>
                <a:cxn ang="0">
                  <a:pos x="311" y="108"/>
                </a:cxn>
                <a:cxn ang="0">
                  <a:pos x="287" y="126"/>
                </a:cxn>
                <a:cxn ang="0">
                  <a:pos x="275" y="132"/>
                </a:cxn>
                <a:cxn ang="0">
                  <a:pos x="257" y="138"/>
                </a:cxn>
                <a:cxn ang="0">
                  <a:pos x="221" y="138"/>
                </a:cxn>
                <a:cxn ang="0">
                  <a:pos x="186" y="138"/>
                </a:cxn>
                <a:cxn ang="0">
                  <a:pos x="180" y="138"/>
                </a:cxn>
                <a:cxn ang="0">
                  <a:pos x="174" y="138"/>
                </a:cxn>
                <a:cxn ang="0">
                  <a:pos x="114" y="162"/>
                </a:cxn>
                <a:cxn ang="0">
                  <a:pos x="48" y="216"/>
                </a:cxn>
                <a:cxn ang="0">
                  <a:pos x="48" y="216"/>
                </a:cxn>
              </a:cxnLst>
              <a:rect l="0" t="0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Freeform 11"/>
            <p:cNvSpPr>
              <a:spLocks/>
            </p:cNvSpPr>
            <p:nvPr userDrawn="1"/>
          </p:nvSpPr>
          <p:spPr bwMode="hidden">
            <a:xfrm>
              <a:off x="3358" y="1890"/>
              <a:ext cx="2400" cy="881"/>
            </a:xfrm>
            <a:custGeom>
              <a:avLst/>
              <a:gdLst/>
              <a:ahLst/>
              <a:cxnLst>
                <a:cxn ang="0">
                  <a:pos x="2231" y="54"/>
                </a:cxn>
                <a:cxn ang="0">
                  <a:pos x="2189" y="54"/>
                </a:cxn>
                <a:cxn ang="0">
                  <a:pos x="2147" y="66"/>
                </a:cxn>
                <a:cxn ang="0">
                  <a:pos x="2021" y="101"/>
                </a:cxn>
                <a:cxn ang="0">
                  <a:pos x="1956" y="119"/>
                </a:cxn>
                <a:cxn ang="0">
                  <a:pos x="1860" y="167"/>
                </a:cxn>
                <a:cxn ang="0">
                  <a:pos x="1836" y="245"/>
                </a:cxn>
                <a:cxn ang="0">
                  <a:pos x="1842" y="305"/>
                </a:cxn>
                <a:cxn ang="0">
                  <a:pos x="1758" y="317"/>
                </a:cxn>
                <a:cxn ang="0">
                  <a:pos x="1597" y="263"/>
                </a:cxn>
                <a:cxn ang="0">
                  <a:pos x="1507" y="257"/>
                </a:cxn>
                <a:cxn ang="0">
                  <a:pos x="1399" y="311"/>
                </a:cxn>
                <a:cxn ang="0">
                  <a:pos x="1334" y="353"/>
                </a:cxn>
                <a:cxn ang="0">
                  <a:pos x="1310" y="359"/>
                </a:cxn>
                <a:cxn ang="0">
                  <a:pos x="1214" y="371"/>
                </a:cxn>
                <a:cxn ang="0">
                  <a:pos x="1160" y="365"/>
                </a:cxn>
                <a:cxn ang="0">
                  <a:pos x="1053" y="371"/>
                </a:cxn>
                <a:cxn ang="0">
                  <a:pos x="957" y="383"/>
                </a:cxn>
                <a:cxn ang="0">
                  <a:pos x="921" y="401"/>
                </a:cxn>
                <a:cxn ang="0">
                  <a:pos x="819" y="419"/>
                </a:cxn>
                <a:cxn ang="0">
                  <a:pos x="778" y="419"/>
                </a:cxn>
                <a:cxn ang="0">
                  <a:pos x="664" y="437"/>
                </a:cxn>
                <a:cxn ang="0">
                  <a:pos x="598" y="473"/>
                </a:cxn>
                <a:cxn ang="0">
                  <a:pos x="503" y="467"/>
                </a:cxn>
                <a:cxn ang="0">
                  <a:pos x="431" y="491"/>
                </a:cxn>
                <a:cxn ang="0">
                  <a:pos x="413" y="539"/>
                </a:cxn>
                <a:cxn ang="0">
                  <a:pos x="347" y="569"/>
                </a:cxn>
                <a:cxn ang="0">
                  <a:pos x="222" y="599"/>
                </a:cxn>
                <a:cxn ang="0">
                  <a:pos x="138" y="647"/>
                </a:cxn>
                <a:cxn ang="0">
                  <a:pos x="108" y="659"/>
                </a:cxn>
                <a:cxn ang="0">
                  <a:pos x="0" y="671"/>
                </a:cxn>
                <a:cxn ang="0">
                  <a:pos x="84" y="695"/>
                </a:cxn>
                <a:cxn ang="0">
                  <a:pos x="263" y="653"/>
                </a:cxn>
                <a:cxn ang="0">
                  <a:pos x="473" y="569"/>
                </a:cxn>
                <a:cxn ang="0">
                  <a:pos x="568" y="521"/>
                </a:cxn>
                <a:cxn ang="0">
                  <a:pos x="646" y="515"/>
                </a:cxn>
                <a:cxn ang="0">
                  <a:pos x="873" y="461"/>
                </a:cxn>
                <a:cxn ang="0">
                  <a:pos x="1148" y="425"/>
                </a:cxn>
                <a:cxn ang="0">
                  <a:pos x="1292" y="461"/>
                </a:cxn>
                <a:cxn ang="0">
                  <a:pos x="1417" y="533"/>
                </a:cxn>
                <a:cxn ang="0">
                  <a:pos x="1435" y="617"/>
                </a:cxn>
                <a:cxn ang="0">
                  <a:pos x="1376" y="653"/>
                </a:cxn>
                <a:cxn ang="0">
                  <a:pos x="1226" y="701"/>
                </a:cxn>
                <a:cxn ang="0">
                  <a:pos x="1112" y="755"/>
                </a:cxn>
                <a:cxn ang="0">
                  <a:pos x="1065" y="809"/>
                </a:cxn>
                <a:cxn ang="0">
                  <a:pos x="1077" y="869"/>
                </a:cxn>
                <a:cxn ang="0">
                  <a:pos x="1106" y="881"/>
                </a:cxn>
                <a:cxn ang="0">
                  <a:pos x="1208" y="869"/>
                </a:cxn>
                <a:cxn ang="0">
                  <a:pos x="1388" y="857"/>
                </a:cxn>
                <a:cxn ang="0">
                  <a:pos x="1441" y="851"/>
                </a:cxn>
                <a:cxn ang="0">
                  <a:pos x="1483" y="833"/>
                </a:cxn>
                <a:cxn ang="0">
                  <a:pos x="1675" y="743"/>
                </a:cxn>
                <a:cxn ang="0">
                  <a:pos x="1806" y="689"/>
                </a:cxn>
                <a:cxn ang="0">
                  <a:pos x="1884" y="581"/>
                </a:cxn>
                <a:cxn ang="0">
                  <a:pos x="2039" y="389"/>
                </a:cxn>
                <a:cxn ang="0">
                  <a:pos x="2207" y="269"/>
                </a:cxn>
                <a:cxn ang="0">
                  <a:pos x="2249" y="239"/>
                </a:cxn>
                <a:cxn ang="0">
                  <a:pos x="2392" y="0"/>
                </a:cxn>
                <a:cxn ang="0">
                  <a:pos x="2302" y="36"/>
                </a:cxn>
              </a:cxnLst>
              <a:rect l="0" t="0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Freeform 12"/>
            <p:cNvSpPr>
              <a:spLocks/>
            </p:cNvSpPr>
            <p:nvPr userDrawn="1"/>
          </p:nvSpPr>
          <p:spPr bwMode="hidden">
            <a:xfrm>
              <a:off x="3839" y="1854"/>
              <a:ext cx="577" cy="258"/>
            </a:xfrm>
            <a:custGeom>
              <a:avLst/>
              <a:gdLst/>
              <a:ahLst/>
              <a:cxnLst>
                <a:cxn ang="0">
                  <a:pos x="30" y="245"/>
                </a:cxn>
                <a:cxn ang="0">
                  <a:pos x="18" y="251"/>
                </a:cxn>
                <a:cxn ang="0">
                  <a:pos x="6" y="257"/>
                </a:cxn>
                <a:cxn ang="0">
                  <a:pos x="0" y="257"/>
                </a:cxn>
                <a:cxn ang="0">
                  <a:pos x="305" y="113"/>
                </a:cxn>
                <a:cxn ang="0">
                  <a:pos x="520" y="0"/>
                </a:cxn>
                <a:cxn ang="0">
                  <a:pos x="526" y="6"/>
                </a:cxn>
                <a:cxn ang="0">
                  <a:pos x="544" y="18"/>
                </a:cxn>
                <a:cxn ang="0">
                  <a:pos x="550" y="24"/>
                </a:cxn>
                <a:cxn ang="0">
                  <a:pos x="550" y="36"/>
                </a:cxn>
                <a:cxn ang="0">
                  <a:pos x="544" y="42"/>
                </a:cxn>
                <a:cxn ang="0">
                  <a:pos x="526" y="54"/>
                </a:cxn>
                <a:cxn ang="0">
                  <a:pos x="514" y="60"/>
                </a:cxn>
                <a:cxn ang="0">
                  <a:pos x="502" y="66"/>
                </a:cxn>
                <a:cxn ang="0">
                  <a:pos x="448" y="84"/>
                </a:cxn>
                <a:cxn ang="0">
                  <a:pos x="382" y="113"/>
                </a:cxn>
                <a:cxn ang="0">
                  <a:pos x="305" y="143"/>
                </a:cxn>
                <a:cxn ang="0">
                  <a:pos x="227" y="173"/>
                </a:cxn>
                <a:cxn ang="0">
                  <a:pos x="149" y="203"/>
                </a:cxn>
                <a:cxn ang="0">
                  <a:pos x="83" y="227"/>
                </a:cxn>
                <a:cxn ang="0">
                  <a:pos x="30" y="245"/>
                </a:cxn>
                <a:cxn ang="0">
                  <a:pos x="30" y="245"/>
                </a:cxn>
              </a:cxnLst>
              <a:rect l="0" t="0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Freeform 13"/>
            <p:cNvSpPr>
              <a:spLocks/>
            </p:cNvSpPr>
            <p:nvPr userDrawn="1"/>
          </p:nvSpPr>
          <p:spPr bwMode="hidden">
            <a:xfrm>
              <a:off x="5327" y="1642"/>
              <a:ext cx="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Freeform 14"/>
            <p:cNvSpPr>
              <a:spLocks/>
            </p:cNvSpPr>
            <p:nvPr userDrawn="1"/>
          </p:nvSpPr>
          <p:spPr bwMode="hidden">
            <a:xfrm>
              <a:off x="3839" y="1728"/>
              <a:ext cx="716" cy="383"/>
            </a:xfrm>
            <a:custGeom>
              <a:avLst/>
              <a:gdLst/>
              <a:ahLst/>
              <a:cxnLst>
                <a:cxn ang="0">
                  <a:pos x="659" y="6"/>
                </a:cxn>
                <a:cxn ang="0">
                  <a:pos x="588" y="42"/>
                </a:cxn>
                <a:cxn ang="0">
                  <a:pos x="515" y="84"/>
                </a:cxn>
                <a:cxn ang="0">
                  <a:pos x="509" y="90"/>
                </a:cxn>
                <a:cxn ang="0">
                  <a:pos x="485" y="102"/>
                </a:cxn>
                <a:cxn ang="0">
                  <a:pos x="455" y="120"/>
                </a:cxn>
                <a:cxn ang="0">
                  <a:pos x="425" y="138"/>
                </a:cxn>
                <a:cxn ang="0">
                  <a:pos x="371" y="168"/>
                </a:cxn>
                <a:cxn ang="0">
                  <a:pos x="306" y="198"/>
                </a:cxn>
                <a:cxn ang="0">
                  <a:pos x="186" y="251"/>
                </a:cxn>
                <a:cxn ang="0">
                  <a:pos x="131" y="269"/>
                </a:cxn>
                <a:cxn ang="0">
                  <a:pos x="89" y="287"/>
                </a:cxn>
                <a:cxn ang="0">
                  <a:pos x="53" y="305"/>
                </a:cxn>
                <a:cxn ang="0">
                  <a:pos x="36" y="311"/>
                </a:cxn>
                <a:cxn ang="0">
                  <a:pos x="12" y="329"/>
                </a:cxn>
                <a:cxn ang="0">
                  <a:pos x="0" y="353"/>
                </a:cxn>
                <a:cxn ang="0">
                  <a:pos x="0" y="371"/>
                </a:cxn>
                <a:cxn ang="0">
                  <a:pos x="0" y="383"/>
                </a:cxn>
                <a:cxn ang="0">
                  <a:pos x="0" y="383"/>
                </a:cxn>
                <a:cxn ang="0">
                  <a:pos x="12" y="371"/>
                </a:cxn>
                <a:cxn ang="0">
                  <a:pos x="30" y="353"/>
                </a:cxn>
                <a:cxn ang="0">
                  <a:pos x="53" y="335"/>
                </a:cxn>
                <a:cxn ang="0">
                  <a:pos x="77" y="317"/>
                </a:cxn>
                <a:cxn ang="0">
                  <a:pos x="101" y="311"/>
                </a:cxn>
                <a:cxn ang="0">
                  <a:pos x="131" y="299"/>
                </a:cxn>
                <a:cxn ang="0">
                  <a:pos x="204" y="269"/>
                </a:cxn>
                <a:cxn ang="0">
                  <a:pos x="240" y="251"/>
                </a:cxn>
                <a:cxn ang="0">
                  <a:pos x="270" y="239"/>
                </a:cxn>
                <a:cxn ang="0">
                  <a:pos x="294" y="228"/>
                </a:cxn>
                <a:cxn ang="0">
                  <a:pos x="312" y="222"/>
                </a:cxn>
                <a:cxn ang="0">
                  <a:pos x="330" y="210"/>
                </a:cxn>
                <a:cxn ang="0">
                  <a:pos x="365" y="186"/>
                </a:cxn>
                <a:cxn ang="0">
                  <a:pos x="419" y="156"/>
                </a:cxn>
                <a:cxn ang="0">
                  <a:pos x="473" y="120"/>
                </a:cxn>
                <a:cxn ang="0">
                  <a:pos x="527" y="90"/>
                </a:cxn>
                <a:cxn ang="0">
                  <a:pos x="576" y="60"/>
                </a:cxn>
                <a:cxn ang="0">
                  <a:pos x="612" y="42"/>
                </a:cxn>
                <a:cxn ang="0">
                  <a:pos x="629" y="36"/>
                </a:cxn>
                <a:cxn ang="0">
                  <a:pos x="647" y="30"/>
                </a:cxn>
                <a:cxn ang="0">
                  <a:pos x="677" y="18"/>
                </a:cxn>
                <a:cxn ang="0">
                  <a:pos x="701" y="6"/>
                </a:cxn>
                <a:cxn ang="0">
                  <a:pos x="713" y="0"/>
                </a:cxn>
                <a:cxn ang="0">
                  <a:pos x="713" y="0"/>
                </a:cxn>
                <a:cxn ang="0">
                  <a:pos x="659" y="6"/>
                </a:cxn>
                <a:cxn ang="0">
                  <a:pos x="716" y="63"/>
                </a:cxn>
              </a:cxnLst>
              <a:rect l="0" t="0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Freeform 15"/>
            <p:cNvSpPr>
              <a:spLocks/>
            </p:cNvSpPr>
            <p:nvPr userDrawn="1"/>
          </p:nvSpPr>
          <p:spPr bwMode="hidden">
            <a:xfrm>
              <a:off x="3453" y="2271"/>
              <a:ext cx="318" cy="225"/>
            </a:xfrm>
            <a:custGeom>
              <a:avLst/>
              <a:gdLst/>
              <a:ahLst/>
              <a:cxnLst>
                <a:cxn ang="0">
                  <a:pos x="6" y="225"/>
                </a:cxn>
                <a:cxn ang="0">
                  <a:pos x="0" y="195"/>
                </a:cxn>
                <a:cxn ang="0">
                  <a:pos x="315" y="0"/>
                </a:cxn>
                <a:cxn ang="0">
                  <a:pos x="303" y="27"/>
                </a:cxn>
                <a:cxn ang="0">
                  <a:pos x="318" y="42"/>
                </a:cxn>
              </a:cxnLst>
              <a:rect l="0" t="0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16"/>
            <p:cNvSpPr>
              <a:spLocks/>
            </p:cNvSpPr>
            <p:nvPr userDrawn="1"/>
          </p:nvSpPr>
          <p:spPr bwMode="hidden">
            <a:xfrm>
              <a:off x="0" y="2658"/>
              <a:ext cx="2595" cy="933"/>
            </a:xfrm>
            <a:custGeom>
              <a:avLst/>
              <a:gdLst/>
              <a:ahLst/>
              <a:cxnLst>
                <a:cxn ang="0">
                  <a:pos x="1050" y="657"/>
                </a:cxn>
                <a:cxn ang="0">
                  <a:pos x="1581" y="690"/>
                </a:cxn>
                <a:cxn ang="0">
                  <a:pos x="1671" y="723"/>
                </a:cxn>
                <a:cxn ang="0">
                  <a:pos x="1176" y="621"/>
                </a:cxn>
                <a:cxn ang="0">
                  <a:pos x="1854" y="567"/>
                </a:cxn>
                <a:cxn ang="0">
                  <a:pos x="1869" y="612"/>
                </a:cxn>
                <a:cxn ang="0">
                  <a:pos x="2103" y="861"/>
                </a:cxn>
                <a:cxn ang="0">
                  <a:pos x="1883" y="520"/>
                </a:cxn>
                <a:cxn ang="0">
                  <a:pos x="1842" y="490"/>
                </a:cxn>
                <a:cxn ang="0">
                  <a:pos x="1770" y="466"/>
                </a:cxn>
                <a:cxn ang="0">
                  <a:pos x="1740" y="448"/>
                </a:cxn>
                <a:cxn ang="0">
                  <a:pos x="1758" y="436"/>
                </a:cxn>
                <a:cxn ang="0">
                  <a:pos x="1830" y="430"/>
                </a:cxn>
                <a:cxn ang="0">
                  <a:pos x="1877" y="424"/>
                </a:cxn>
                <a:cxn ang="0">
                  <a:pos x="1955" y="394"/>
                </a:cxn>
                <a:cxn ang="0">
                  <a:pos x="2052" y="396"/>
                </a:cxn>
                <a:cxn ang="0">
                  <a:pos x="2253" y="732"/>
                </a:cxn>
                <a:cxn ang="0">
                  <a:pos x="2415" y="933"/>
                </a:cxn>
                <a:cxn ang="0">
                  <a:pos x="2397" y="828"/>
                </a:cxn>
                <a:cxn ang="0">
                  <a:pos x="2088" y="400"/>
                </a:cxn>
                <a:cxn ang="0">
                  <a:pos x="2046" y="346"/>
                </a:cxn>
                <a:cxn ang="0">
                  <a:pos x="1997" y="304"/>
                </a:cxn>
                <a:cxn ang="0">
                  <a:pos x="1967" y="286"/>
                </a:cxn>
                <a:cxn ang="0">
                  <a:pos x="1973" y="286"/>
                </a:cxn>
                <a:cxn ang="0">
                  <a:pos x="2009" y="286"/>
                </a:cxn>
                <a:cxn ang="0">
                  <a:pos x="2082" y="322"/>
                </a:cxn>
                <a:cxn ang="0">
                  <a:pos x="2199" y="384"/>
                </a:cxn>
                <a:cxn ang="0">
                  <a:pos x="2394" y="448"/>
                </a:cxn>
                <a:cxn ang="0">
                  <a:pos x="2595" y="516"/>
                </a:cxn>
                <a:cxn ang="0">
                  <a:pos x="2388" y="424"/>
                </a:cxn>
                <a:cxn ang="0">
                  <a:pos x="2219" y="340"/>
                </a:cxn>
                <a:cxn ang="0">
                  <a:pos x="2052" y="280"/>
                </a:cxn>
                <a:cxn ang="0">
                  <a:pos x="1955" y="262"/>
                </a:cxn>
                <a:cxn ang="0">
                  <a:pos x="1877" y="274"/>
                </a:cxn>
                <a:cxn ang="0">
                  <a:pos x="1752" y="274"/>
                </a:cxn>
                <a:cxn ang="0">
                  <a:pos x="1661" y="292"/>
                </a:cxn>
                <a:cxn ang="0">
                  <a:pos x="1607" y="316"/>
                </a:cxn>
                <a:cxn ang="0">
                  <a:pos x="1589" y="322"/>
                </a:cxn>
                <a:cxn ang="0">
                  <a:pos x="1409" y="358"/>
                </a:cxn>
                <a:cxn ang="0">
                  <a:pos x="1152" y="442"/>
                </a:cxn>
                <a:cxn ang="0">
                  <a:pos x="966" y="460"/>
                </a:cxn>
                <a:cxn ang="0">
                  <a:pos x="870" y="442"/>
                </a:cxn>
                <a:cxn ang="0">
                  <a:pos x="828" y="430"/>
                </a:cxn>
                <a:cxn ang="0">
                  <a:pos x="743" y="388"/>
                </a:cxn>
                <a:cxn ang="0">
                  <a:pos x="636" y="334"/>
                </a:cxn>
                <a:cxn ang="0">
                  <a:pos x="467" y="256"/>
                </a:cxn>
                <a:cxn ang="0">
                  <a:pos x="0" y="0"/>
                </a:cxn>
                <a:cxn ang="0">
                  <a:pos x="585" y="390"/>
                </a:cxn>
                <a:cxn ang="0">
                  <a:pos x="849" y="543"/>
                </a:cxn>
                <a:cxn ang="0">
                  <a:pos x="897" y="621"/>
                </a:cxn>
              </a:cxnLst>
              <a:rect l="0" t="0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hidden">
            <a:xfrm>
              <a:off x="0" y="2994"/>
              <a:ext cx="2723" cy="1091"/>
            </a:xfrm>
            <a:custGeom>
              <a:avLst/>
              <a:gdLst/>
              <a:ahLst/>
              <a:cxnLst>
                <a:cxn ang="0">
                  <a:pos x="2370" y="72"/>
                </a:cxn>
                <a:cxn ang="0">
                  <a:pos x="2597" y="198"/>
                </a:cxn>
                <a:cxn ang="0">
                  <a:pos x="2639" y="276"/>
                </a:cxn>
                <a:cxn ang="0">
                  <a:pos x="2453" y="264"/>
                </a:cxn>
                <a:cxn ang="0">
                  <a:pos x="2297" y="204"/>
                </a:cxn>
                <a:cxn ang="0">
                  <a:pos x="2112" y="66"/>
                </a:cxn>
                <a:cxn ang="0">
                  <a:pos x="2088" y="72"/>
                </a:cxn>
                <a:cxn ang="0">
                  <a:pos x="2106" y="114"/>
                </a:cxn>
                <a:cxn ang="0">
                  <a:pos x="2412" y="552"/>
                </a:cxn>
                <a:cxn ang="0">
                  <a:pos x="2279" y="564"/>
                </a:cxn>
                <a:cxn ang="0">
                  <a:pos x="2189" y="492"/>
                </a:cxn>
                <a:cxn ang="0">
                  <a:pos x="2058" y="330"/>
                </a:cxn>
                <a:cxn ang="0">
                  <a:pos x="1991" y="234"/>
                </a:cxn>
                <a:cxn ang="0">
                  <a:pos x="1949" y="174"/>
                </a:cxn>
                <a:cxn ang="0">
                  <a:pos x="1824" y="132"/>
                </a:cxn>
                <a:cxn ang="0">
                  <a:pos x="1794" y="144"/>
                </a:cxn>
                <a:cxn ang="0">
                  <a:pos x="1895" y="222"/>
                </a:cxn>
                <a:cxn ang="0">
                  <a:pos x="1943" y="366"/>
                </a:cxn>
                <a:cxn ang="0">
                  <a:pos x="2064" y="630"/>
                </a:cxn>
                <a:cxn ang="0">
                  <a:pos x="2052" y="695"/>
                </a:cxn>
                <a:cxn ang="0">
                  <a:pos x="1955" y="683"/>
                </a:cxn>
                <a:cxn ang="0">
                  <a:pos x="1913" y="636"/>
                </a:cxn>
                <a:cxn ang="0">
                  <a:pos x="1703" y="312"/>
                </a:cxn>
                <a:cxn ang="0">
                  <a:pos x="1637" y="276"/>
                </a:cxn>
                <a:cxn ang="0">
                  <a:pos x="1643" y="318"/>
                </a:cxn>
                <a:cxn ang="0">
                  <a:pos x="1673" y="408"/>
                </a:cxn>
                <a:cxn ang="0">
                  <a:pos x="1716" y="779"/>
                </a:cxn>
                <a:cxn ang="0">
                  <a:pos x="1691" y="737"/>
                </a:cxn>
                <a:cxn ang="0">
                  <a:pos x="1613" y="582"/>
                </a:cxn>
                <a:cxn ang="0">
                  <a:pos x="1494" y="480"/>
                </a:cxn>
                <a:cxn ang="0">
                  <a:pos x="1248" y="528"/>
                </a:cxn>
                <a:cxn ang="0">
                  <a:pos x="996" y="630"/>
                </a:cxn>
                <a:cxn ang="0">
                  <a:pos x="714" y="534"/>
                </a:cxn>
                <a:cxn ang="0">
                  <a:pos x="198" y="288"/>
                </a:cxn>
                <a:cxn ang="0">
                  <a:pos x="0" y="460"/>
                </a:cxn>
                <a:cxn ang="0">
                  <a:pos x="288" y="570"/>
                </a:cxn>
                <a:cxn ang="0">
                  <a:pos x="461" y="654"/>
                </a:cxn>
                <a:cxn ang="0">
                  <a:pos x="725" y="755"/>
                </a:cxn>
                <a:cxn ang="0">
                  <a:pos x="966" y="791"/>
                </a:cxn>
                <a:cxn ang="0">
                  <a:pos x="1176" y="779"/>
                </a:cxn>
                <a:cxn ang="0">
                  <a:pos x="1278" y="791"/>
                </a:cxn>
                <a:cxn ang="0">
                  <a:pos x="1404" y="845"/>
                </a:cxn>
                <a:cxn ang="0">
                  <a:pos x="1416" y="887"/>
                </a:cxn>
                <a:cxn ang="0">
                  <a:pos x="1361" y="923"/>
                </a:cxn>
                <a:cxn ang="0">
                  <a:pos x="1385" y="1007"/>
                </a:cxn>
                <a:cxn ang="0">
                  <a:pos x="1494" y="1085"/>
                </a:cxn>
                <a:cxn ang="0">
                  <a:pos x="1697" y="1043"/>
                </a:cxn>
                <a:cxn ang="0">
                  <a:pos x="1812" y="989"/>
                </a:cxn>
                <a:cxn ang="0">
                  <a:pos x="1973" y="917"/>
                </a:cxn>
                <a:cxn ang="0">
                  <a:pos x="2201" y="899"/>
                </a:cxn>
                <a:cxn ang="0">
                  <a:pos x="2364" y="863"/>
                </a:cxn>
                <a:cxn ang="0">
                  <a:pos x="2400" y="743"/>
                </a:cxn>
                <a:cxn ang="0">
                  <a:pos x="2471" y="701"/>
                </a:cxn>
                <a:cxn ang="0">
                  <a:pos x="2621" y="504"/>
                </a:cxn>
                <a:cxn ang="0">
                  <a:pos x="2693" y="374"/>
                </a:cxn>
              </a:cxnLst>
              <a:rect l="0" t="0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39954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9955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" name="Rectangle 2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Rectangle 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C7E5A-D3C9-4B12-AF7C-19EBD2A590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83213B-C539-4C9A-85A6-56924A93F425}" type="datetimeFigureOut">
              <a:rPr lang="ru-RU" smtClean="0"/>
              <a:t>10.12.2012</a:t>
            </a:fld>
            <a:endParaRPr lang="ru-RU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2337FB-EEDC-4C5D-B327-5023ADBADA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0F9863-D55A-42C7-A48A-5C9F5AEC58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E7D4FD-0872-4C52-841B-BFF6F2AAE8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E33E63-F592-4F53-A5A6-A61907EF21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923744-9AFD-441B-9F88-58E82302B6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F118F-AB6F-4465-BC0A-B35C747526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D4F72E-AD28-48ED-8232-70EEC65795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E84698-22EC-495A-942B-C3F8C88284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EB543F-2822-47D9-A96C-ECCC094228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EB5903-62A5-4E17-AE97-0CF2193F96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2975E4-24F1-439C-82B2-F66E4523D2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83213B-C539-4C9A-85A6-56924A93F425}" type="datetimeFigureOut">
              <a:rPr lang="ru-RU" smtClean="0"/>
              <a:t>10.12.2012</a:t>
            </a:fld>
            <a:endParaRPr lang="ru-RU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2337FB-EEDC-4C5D-B327-5023ADBADA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81000" y="457200"/>
            <a:ext cx="8397875" cy="5562600"/>
            <a:chOff x="240" y="288"/>
            <a:chExt cx="5290" cy="350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blackWhite">
            <a:xfrm>
              <a:off x="240" y="288"/>
              <a:ext cx="5290" cy="3504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fol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285" y="336"/>
              <a:ext cx="5184" cy="3408"/>
            </a:xfrm>
            <a:prstGeom prst="rect">
              <a:avLst/>
            </a:prstGeom>
            <a:noFill/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/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>
              <a:off x="576" y="2256"/>
              <a:ext cx="4608" cy="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5427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219200" y="838200"/>
            <a:ext cx="6781800" cy="2559050"/>
          </a:xfrm>
        </p:spPr>
        <p:txBody>
          <a:bodyPr anchorCtr="1"/>
          <a:lstStyle>
            <a:lvl1pPr algn="ctr">
              <a:defRPr sz="6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33800"/>
            <a:ext cx="6400800" cy="18732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536575" y="6248400"/>
            <a:ext cx="2054225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251200" y="6248400"/>
            <a:ext cx="2887663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8150" y="625792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B6D6BE-825B-4BE3-9681-124CE9ED02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643D24-BAAA-42E9-924A-247A0ADD2B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145528-D1EB-40CB-B8F5-8D4A58085B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33400" y="1828800"/>
            <a:ext cx="40005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86300" y="1828800"/>
            <a:ext cx="40005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C9A979-DCD5-43ED-9E93-AE45C29986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2B20E1-8812-406F-AED3-0DC470707E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792F5E-20EB-413F-9EB9-EF878CDAA4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427218-B648-4C95-A1D6-E5FFAFF4B6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3344CD-DF8D-4EBE-9DB8-1EDDCC8F6C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54321B-D45A-4ACC-B087-8091D50B71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F0E458-78CF-4484-A1C2-01D72F6792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8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03.xml"/><Relationship Id="rId7" Type="http://schemas.openxmlformats.org/officeDocument/2006/relationships/slideLayout" Target="../slideLayouts/slideLayout107.xml"/><Relationship Id="rId12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2.xml"/><Relationship Id="rId1" Type="http://schemas.openxmlformats.org/officeDocument/2006/relationships/slideLayout" Target="../slideLayouts/slideLayout101.xml"/><Relationship Id="rId6" Type="http://schemas.openxmlformats.org/officeDocument/2006/relationships/slideLayout" Target="../slideLayouts/slideLayout106.xml"/><Relationship Id="rId11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05.xml"/><Relationship Id="rId10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4.xml"/><Relationship Id="rId9" Type="http://schemas.openxmlformats.org/officeDocument/2006/relationships/slideLayout" Target="../slideLayouts/slideLayout109.xml"/><Relationship Id="rId14" Type="http://schemas.openxmlformats.org/officeDocument/2006/relationships/image" Target="../media/image2.jpeg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0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11" Type="http://schemas.openxmlformats.org/officeDocument/2006/relationships/slideLayout" Target="../slideLayouts/slideLayout123.xml"/><Relationship Id="rId5" Type="http://schemas.openxmlformats.org/officeDocument/2006/relationships/slideLayout" Target="../slideLayouts/slideLayout117.xml"/><Relationship Id="rId10" Type="http://schemas.openxmlformats.org/officeDocument/2006/relationships/slideLayout" Target="../slideLayouts/slideLayout122.xml"/><Relationship Id="rId4" Type="http://schemas.openxmlformats.org/officeDocument/2006/relationships/slideLayout" Target="../slideLayouts/slideLayout116.xml"/><Relationship Id="rId9" Type="http://schemas.openxmlformats.org/officeDocument/2006/relationships/slideLayout" Target="../slideLayouts/slideLayout12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slideLayout" Target="../slideLayouts/slideLayout78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Relationship Id="rId14" Type="http://schemas.openxmlformats.org/officeDocument/2006/relationships/image" Target="../media/image1.pn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6.xml"/><Relationship Id="rId3" Type="http://schemas.openxmlformats.org/officeDocument/2006/relationships/slideLayout" Target="../slideLayouts/slideLayout81.xml"/><Relationship Id="rId7" Type="http://schemas.openxmlformats.org/officeDocument/2006/relationships/slideLayout" Target="../slideLayouts/slideLayout85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0.xml"/><Relationship Id="rId1" Type="http://schemas.openxmlformats.org/officeDocument/2006/relationships/slideLayout" Target="../slideLayouts/slideLayout79.xml"/><Relationship Id="rId6" Type="http://schemas.openxmlformats.org/officeDocument/2006/relationships/slideLayout" Target="../slideLayouts/slideLayout84.xml"/><Relationship Id="rId11" Type="http://schemas.openxmlformats.org/officeDocument/2006/relationships/slideLayout" Target="../slideLayouts/slideLayout89.xml"/><Relationship Id="rId5" Type="http://schemas.openxmlformats.org/officeDocument/2006/relationships/slideLayout" Target="../slideLayouts/slideLayout83.xml"/><Relationship Id="rId10" Type="http://schemas.openxmlformats.org/officeDocument/2006/relationships/slideLayout" Target="../slideLayouts/slideLayout88.xml"/><Relationship Id="rId4" Type="http://schemas.openxmlformats.org/officeDocument/2006/relationships/slideLayout" Target="../slideLayouts/slideLayout82.xml"/><Relationship Id="rId9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7.xml"/><Relationship Id="rId3" Type="http://schemas.openxmlformats.org/officeDocument/2006/relationships/slideLayout" Target="../slideLayouts/slideLayout92.xml"/><Relationship Id="rId7" Type="http://schemas.openxmlformats.org/officeDocument/2006/relationships/slideLayout" Target="../slideLayouts/slideLayout96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1.xml"/><Relationship Id="rId1" Type="http://schemas.openxmlformats.org/officeDocument/2006/relationships/slideLayout" Target="../slideLayouts/slideLayout90.xml"/><Relationship Id="rId6" Type="http://schemas.openxmlformats.org/officeDocument/2006/relationships/slideLayout" Target="../slideLayouts/slideLayout95.xml"/><Relationship Id="rId11" Type="http://schemas.openxmlformats.org/officeDocument/2006/relationships/slideLayout" Target="../slideLayouts/slideLayout100.xml"/><Relationship Id="rId5" Type="http://schemas.openxmlformats.org/officeDocument/2006/relationships/slideLayout" Target="../slideLayouts/slideLayout94.xml"/><Relationship Id="rId10" Type="http://schemas.openxmlformats.org/officeDocument/2006/relationships/slideLayout" Target="../slideLayouts/slideLayout99.xml"/><Relationship Id="rId4" Type="http://schemas.openxmlformats.org/officeDocument/2006/relationships/slideLayout" Target="../slideLayouts/slideLayout93.xml"/><Relationship Id="rId9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11267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268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269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270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271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272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273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274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275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276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277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278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279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280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281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282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283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284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1285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1286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1287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3883213B-C539-4C9A-85A6-56924A93F425}" type="datetimeFigureOut">
              <a:rPr lang="ru-RU" smtClean="0"/>
              <a:t>10.12.2012</a:t>
            </a:fld>
            <a:endParaRPr lang="ru-RU"/>
          </a:p>
        </p:txBody>
      </p:sp>
      <p:sp>
        <p:nvSpPr>
          <p:cNvPr id="11288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11289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4D2337FB-EEDC-4C5D-B327-5023ADBADAFC}" type="slidenum">
              <a:rPr lang="ru-RU" smtClean="0"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E568F2DC-B680-475C-9059-AEB7954D27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  <p:sldLayoutId id="2147483806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74755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4756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4757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4758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4759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4760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4761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4762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4763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4764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4765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4766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4767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4768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4769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4770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4771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4772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4773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4774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4775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74776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74777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74778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4779" name="Rectangle 2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C6AB414C-9BD5-4E18-9D46-111908F8F0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4780" name="Rectangle 2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810" r:id="rId3"/>
    <p:sldLayoutId id="2147483811" r:id="rId4"/>
    <p:sldLayoutId id="2147483812" r:id="rId5"/>
    <p:sldLayoutId id="2147483813" r:id="rId6"/>
    <p:sldLayoutId id="2147483814" r:id="rId7"/>
    <p:sldLayoutId id="2147483815" r:id="rId8"/>
    <p:sldLayoutId id="2147483816" r:id="rId9"/>
    <p:sldLayoutId id="2147483817" r:id="rId10"/>
    <p:sldLayoutId id="2147483818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13315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316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/>
              <a:ahLst/>
              <a:cxnLst>
                <a:cxn ang="0">
                  <a:pos x="4560" y="932"/>
                </a:cxn>
                <a:cxn ang="0">
                  <a:pos x="0" y="1199"/>
                </a:cxn>
                <a:cxn ang="0">
                  <a:pos x="0" y="0"/>
                </a:cxn>
                <a:cxn ang="0">
                  <a:pos x="4562" y="0"/>
                </a:cxn>
                <a:cxn ang="0">
                  <a:pos x="4560" y="932"/>
                </a:cxn>
                <a:cxn ang="0">
                  <a:pos x="4560" y="932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331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320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81A5708C-A353-4993-A435-8E03326229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18435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436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/>
              <a:ahLst/>
              <a:cxnLst>
                <a:cxn ang="0">
                  <a:pos x="330" y="1764"/>
                </a:cxn>
                <a:cxn ang="0">
                  <a:pos x="0" y="1764"/>
                </a:cxn>
                <a:cxn ang="0">
                  <a:pos x="0" y="3168"/>
                </a:cxn>
                <a:cxn ang="0">
                  <a:pos x="5550" y="3168"/>
                </a:cxn>
                <a:cxn ang="0">
                  <a:pos x="5550" y="0"/>
                </a:cxn>
                <a:cxn ang="0">
                  <a:pos x="330" y="0"/>
                </a:cxn>
                <a:cxn ang="0">
                  <a:pos x="330" y="1764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437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438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439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440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441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442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84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4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4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F6680B77-7DC7-41D2-854B-CDECADF45C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8446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8447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457200"/>
            <a:ext cx="7010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76400" y="1981200"/>
            <a:ext cx="7010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184A9A79-125C-48CB-9AAD-2BB0A6727E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2534" name="Line 6"/>
          <p:cNvSpPr>
            <a:spLocks noChangeShapeType="1"/>
          </p:cNvSpPr>
          <p:nvPr/>
        </p:nvSpPr>
        <p:spPr bwMode="auto">
          <a:xfrm>
            <a:off x="266700" y="6172200"/>
            <a:ext cx="8610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2535" name="Line 7"/>
          <p:cNvSpPr>
            <a:spLocks noChangeShapeType="1"/>
          </p:cNvSpPr>
          <p:nvPr/>
        </p:nvSpPr>
        <p:spPr bwMode="auto">
          <a:xfrm>
            <a:off x="228600" y="304800"/>
            <a:ext cx="86106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228600" y="457200"/>
            <a:ext cx="1246188" cy="1371600"/>
            <a:chOff x="144" y="288"/>
            <a:chExt cx="785" cy="864"/>
          </a:xfrm>
        </p:grpSpPr>
        <p:sp>
          <p:nvSpPr>
            <p:cNvPr id="22537" name="Rectangle 9"/>
            <p:cNvSpPr>
              <a:spLocks noChangeArrowheads="1"/>
            </p:cNvSpPr>
            <p:nvPr/>
          </p:nvSpPr>
          <p:spPr bwMode="auto">
            <a:xfrm>
              <a:off x="589" y="288"/>
              <a:ext cx="28" cy="534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538" name="Rectangle 10"/>
            <p:cNvSpPr>
              <a:spLocks noChangeArrowheads="1"/>
            </p:cNvSpPr>
            <p:nvPr/>
          </p:nvSpPr>
          <p:spPr bwMode="auto">
            <a:xfrm>
              <a:off x="526" y="288"/>
              <a:ext cx="28" cy="47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539" name="Rectangle 11"/>
            <p:cNvSpPr>
              <a:spLocks noChangeArrowheads="1"/>
            </p:cNvSpPr>
            <p:nvPr/>
          </p:nvSpPr>
          <p:spPr bwMode="auto">
            <a:xfrm>
              <a:off x="462" y="288"/>
              <a:ext cx="28" cy="40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540" name="Rectangle 12"/>
            <p:cNvSpPr>
              <a:spLocks noChangeArrowheads="1"/>
            </p:cNvSpPr>
            <p:nvPr/>
          </p:nvSpPr>
          <p:spPr bwMode="auto">
            <a:xfrm>
              <a:off x="398" y="288"/>
              <a:ext cx="28" cy="33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541" name="Rectangle 13"/>
            <p:cNvSpPr>
              <a:spLocks noChangeArrowheads="1"/>
            </p:cNvSpPr>
            <p:nvPr/>
          </p:nvSpPr>
          <p:spPr bwMode="auto">
            <a:xfrm>
              <a:off x="335" y="288"/>
              <a:ext cx="28" cy="269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542" name="Rectangle 14"/>
            <p:cNvSpPr>
              <a:spLocks noChangeArrowheads="1"/>
            </p:cNvSpPr>
            <p:nvPr/>
          </p:nvSpPr>
          <p:spPr bwMode="auto">
            <a:xfrm>
              <a:off x="271" y="288"/>
              <a:ext cx="28" cy="19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543" name="Rectangle 15"/>
            <p:cNvSpPr>
              <a:spLocks noChangeArrowheads="1"/>
            </p:cNvSpPr>
            <p:nvPr/>
          </p:nvSpPr>
          <p:spPr bwMode="auto">
            <a:xfrm>
              <a:off x="207" y="288"/>
              <a:ext cx="29" cy="13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544" name="Rectangle 16"/>
            <p:cNvSpPr>
              <a:spLocks noChangeArrowheads="1"/>
            </p:cNvSpPr>
            <p:nvPr/>
          </p:nvSpPr>
          <p:spPr bwMode="auto">
            <a:xfrm>
              <a:off x="144" y="288"/>
              <a:ext cx="28" cy="68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545" name="Rectangle 17"/>
            <p:cNvSpPr>
              <a:spLocks noChangeArrowheads="1"/>
            </p:cNvSpPr>
            <p:nvPr/>
          </p:nvSpPr>
          <p:spPr bwMode="auto">
            <a:xfrm>
              <a:off x="653" y="288"/>
              <a:ext cx="26" cy="59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546" name="Rectangle 18"/>
            <p:cNvSpPr>
              <a:spLocks noChangeArrowheads="1"/>
            </p:cNvSpPr>
            <p:nvPr/>
          </p:nvSpPr>
          <p:spPr bwMode="auto">
            <a:xfrm>
              <a:off x="715" y="288"/>
              <a:ext cx="26" cy="66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547" name="Rectangle 19"/>
            <p:cNvSpPr>
              <a:spLocks noChangeArrowheads="1"/>
            </p:cNvSpPr>
            <p:nvPr/>
          </p:nvSpPr>
          <p:spPr bwMode="auto">
            <a:xfrm>
              <a:off x="776" y="288"/>
              <a:ext cx="27" cy="73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548" name="Rectangle 20"/>
            <p:cNvSpPr>
              <a:spLocks noChangeArrowheads="1"/>
            </p:cNvSpPr>
            <p:nvPr/>
          </p:nvSpPr>
          <p:spPr bwMode="auto">
            <a:xfrm>
              <a:off x="839" y="288"/>
              <a:ext cx="28" cy="80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549" name="Rectangle 21"/>
            <p:cNvSpPr>
              <a:spLocks noChangeArrowheads="1"/>
            </p:cNvSpPr>
            <p:nvPr/>
          </p:nvSpPr>
          <p:spPr bwMode="auto">
            <a:xfrm>
              <a:off x="902" y="288"/>
              <a:ext cx="27" cy="86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2550" name="Rectangle 2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" pitchFamily="2" charset="2"/>
        <a:buChar char="o"/>
        <a:defRPr sz="28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500">
          <a:solidFill>
            <a:schemeClr val="tx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p"/>
        <a:defRPr sz="2200">
          <a:solidFill>
            <a:schemeClr val="tx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6303963" y="0"/>
            <a:ext cx="2840037" cy="3254375"/>
            <a:chOff x="3115" y="0"/>
            <a:chExt cx="2170" cy="2486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26628" name="Oval 4"/>
              <p:cNvSpPr>
                <a:spLocks noChangeArrowheads="1"/>
              </p:cNvSpPr>
              <p:nvPr/>
            </p:nvSpPr>
            <p:spPr bwMode="hidden">
              <a:xfrm>
                <a:off x="3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629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8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4" name="Group 6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26631" name="Oval 7"/>
              <p:cNvSpPr>
                <a:spLocks noChangeArrowheads="1"/>
              </p:cNvSpPr>
              <p:nvPr/>
            </p:nvSpPr>
            <p:spPr bwMode="hidden">
              <a:xfrm>
                <a:off x="-3" y="3"/>
                <a:ext cx="771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632" name="Oval 8"/>
              <p:cNvSpPr>
                <a:spLocks noChangeArrowheads="1"/>
              </p:cNvSpPr>
              <p:nvPr/>
            </p:nvSpPr>
            <p:spPr bwMode="hidden">
              <a:xfrm>
                <a:off x="276" y="254"/>
                <a:ext cx="186" cy="109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5" name="Group 9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26634" name="Oval 10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635" name="Oval 11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8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6" name="Group 12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7" name="Group 13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26638" name="Oval 14"/>
                <p:cNvSpPr>
                  <a:spLocks noChangeArrowheads="1"/>
                </p:cNvSpPr>
                <p:nvPr/>
              </p:nvSpPr>
              <p:spPr bwMode="hidden">
                <a:xfrm>
                  <a:off x="1266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26639" name="Oval 15"/>
                <p:cNvSpPr>
                  <a:spLocks noChangeArrowheads="1"/>
                </p:cNvSpPr>
                <p:nvPr/>
              </p:nvSpPr>
              <p:spPr bwMode="hidden">
                <a:xfrm>
                  <a:off x="2382" y="1602"/>
                  <a:ext cx="578" cy="405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  <p:grpSp>
            <p:nvGrpSpPr>
              <p:cNvPr id="8" name="Group 16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9" name="Group 17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26642" name="Freeform 18"/>
                  <p:cNvSpPr>
                    <a:spLocks/>
                  </p:cNvSpPr>
                  <p:nvPr/>
                </p:nvSpPr>
                <p:spPr bwMode="hidden">
                  <a:xfrm rot="2711884">
                    <a:off x="2770" y="2235"/>
                    <a:ext cx="1714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26643" name="Freeform 19"/>
                  <p:cNvSpPr>
                    <a:spLocks/>
                  </p:cNvSpPr>
                  <p:nvPr/>
                </p:nvSpPr>
                <p:spPr bwMode="hidden">
                  <a:xfrm rot="2711884">
                    <a:off x="4022" y="3146"/>
                    <a:ext cx="919" cy="4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10" name="Group 20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26645" name="Freeform 21"/>
                  <p:cNvSpPr>
                    <a:spLocks/>
                  </p:cNvSpPr>
                  <p:nvPr/>
                </p:nvSpPr>
                <p:spPr bwMode="hidden">
                  <a:xfrm rot="2104081">
                    <a:off x="2865" y="2019"/>
                    <a:ext cx="1812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26646" name="Freeform 22"/>
                  <p:cNvSpPr>
                    <a:spLocks/>
                  </p:cNvSpPr>
                  <p:nvPr/>
                </p:nvSpPr>
                <p:spPr bwMode="hidden">
                  <a:xfrm rot="2104081">
                    <a:off x="4352" y="2805"/>
                    <a:ext cx="974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11" name="Group 23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26648" name="Freeform 24"/>
                  <p:cNvSpPr>
                    <a:spLocks/>
                  </p:cNvSpPr>
                  <p:nvPr/>
                </p:nvSpPr>
                <p:spPr bwMode="hidden">
                  <a:xfrm rot="1582915">
                    <a:off x="2896" y="1832"/>
                    <a:ext cx="1736" cy="30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26649" name="Freeform 25"/>
                  <p:cNvSpPr>
                    <a:spLocks/>
                  </p:cNvSpPr>
                  <p:nvPr/>
                </p:nvSpPr>
                <p:spPr bwMode="hidden">
                  <a:xfrm rot="1582915">
                    <a:off x="4443" y="2420"/>
                    <a:ext cx="931" cy="477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12" name="Group 26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26651" name="Freeform 27"/>
                  <p:cNvSpPr>
                    <a:spLocks/>
                  </p:cNvSpPr>
                  <p:nvPr/>
                </p:nvSpPr>
                <p:spPr bwMode="hidden">
                  <a:xfrm rot="1080363">
                    <a:off x="2916" y="1628"/>
                    <a:ext cx="1677" cy="33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26652" name="Freeform 28"/>
                  <p:cNvSpPr>
                    <a:spLocks/>
                  </p:cNvSpPr>
                  <p:nvPr/>
                </p:nvSpPr>
                <p:spPr bwMode="hidden">
                  <a:xfrm rot="1080363">
                    <a:off x="4488" y="2030"/>
                    <a:ext cx="900" cy="52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13" name="Group 29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26654" name="Freeform 30"/>
                  <p:cNvSpPr>
                    <a:spLocks/>
                  </p:cNvSpPr>
                  <p:nvPr/>
                </p:nvSpPr>
                <p:spPr bwMode="hidden">
                  <a:xfrm rot="463793">
                    <a:off x="2957" y="1415"/>
                    <a:ext cx="154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26655" name="Freeform 31"/>
                  <p:cNvSpPr>
                    <a:spLocks/>
                  </p:cNvSpPr>
                  <p:nvPr/>
                </p:nvSpPr>
                <p:spPr bwMode="hidden">
                  <a:xfrm rot="463793">
                    <a:off x="4470" y="1581"/>
                    <a:ext cx="829" cy="48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14" name="Group 32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26657" name="Freeform 33"/>
                  <p:cNvSpPr>
                    <a:spLocks/>
                  </p:cNvSpPr>
                  <p:nvPr/>
                </p:nvSpPr>
                <p:spPr bwMode="hidden">
                  <a:xfrm rot="-84182">
                    <a:off x="2982" y="1286"/>
                    <a:ext cx="1404" cy="22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26658" name="Freeform 34"/>
                  <p:cNvSpPr>
                    <a:spLocks/>
                  </p:cNvSpPr>
                  <p:nvPr/>
                </p:nvSpPr>
                <p:spPr bwMode="hidden">
                  <a:xfrm rot="-84182">
                    <a:off x="4377" y="1261"/>
                    <a:ext cx="755" cy="351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15" name="Group 35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26660" name="Freeform 36"/>
                  <p:cNvSpPr>
                    <a:spLocks/>
                  </p:cNvSpPr>
                  <p:nvPr/>
                </p:nvSpPr>
                <p:spPr bwMode="hidden">
                  <a:xfrm rot="-802576">
                    <a:off x="2930" y="1128"/>
                    <a:ext cx="1240" cy="208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26661" name="Freeform 37"/>
                  <p:cNvSpPr>
                    <a:spLocks/>
                  </p:cNvSpPr>
                  <p:nvPr/>
                </p:nvSpPr>
                <p:spPr bwMode="hidden">
                  <a:xfrm rot="-802576">
                    <a:off x="4148" y="918"/>
                    <a:ext cx="668" cy="33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16" name="Group 38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26663" name="Freeform 39"/>
                  <p:cNvSpPr>
                    <a:spLocks/>
                  </p:cNvSpPr>
                  <p:nvPr/>
                </p:nvSpPr>
                <p:spPr bwMode="hidden">
                  <a:xfrm rot="18888116" flipH="1">
                    <a:off x="875" y="2351"/>
                    <a:ext cx="1723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26664" name="Freeform 40"/>
                  <p:cNvSpPr>
                    <a:spLocks/>
                  </p:cNvSpPr>
                  <p:nvPr/>
                </p:nvSpPr>
                <p:spPr bwMode="hidden">
                  <a:xfrm rot="18888116" flipH="1">
                    <a:off x="419" y="3271"/>
                    <a:ext cx="925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17" name="Group 41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26666" name="Freeform 42"/>
                  <p:cNvSpPr>
                    <a:spLocks/>
                  </p:cNvSpPr>
                  <p:nvPr/>
                </p:nvSpPr>
                <p:spPr bwMode="hidden">
                  <a:xfrm rot="19495919" flipH="1">
                    <a:off x="644" y="2196"/>
                    <a:ext cx="1806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26667" name="Freeform 43"/>
                  <p:cNvSpPr>
                    <a:spLocks/>
                  </p:cNvSpPr>
                  <p:nvPr/>
                </p:nvSpPr>
                <p:spPr bwMode="hidden">
                  <a:xfrm rot="19495919" flipH="1">
                    <a:off x="-6" y="2982"/>
                    <a:ext cx="968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18" name="Group 44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26669" name="Freeform 45"/>
                  <p:cNvSpPr>
                    <a:spLocks/>
                  </p:cNvSpPr>
                  <p:nvPr/>
                </p:nvSpPr>
                <p:spPr bwMode="hidden">
                  <a:xfrm rot="20017085" flipH="1">
                    <a:off x="689" y="2010"/>
                    <a:ext cx="1736" cy="30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26670" name="Freeform 46"/>
                  <p:cNvSpPr>
                    <a:spLocks/>
                  </p:cNvSpPr>
                  <p:nvPr/>
                </p:nvSpPr>
                <p:spPr bwMode="hidden">
                  <a:xfrm rot="20017085" flipH="1">
                    <a:off x="-53" y="2598"/>
                    <a:ext cx="931" cy="467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19" name="Group 47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26672" name="Freeform 48"/>
                  <p:cNvSpPr>
                    <a:spLocks/>
                  </p:cNvSpPr>
                  <p:nvPr/>
                </p:nvSpPr>
                <p:spPr bwMode="hidden">
                  <a:xfrm rot="20519637" flipH="1">
                    <a:off x="721" y="1812"/>
                    <a:ext cx="1677" cy="328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26673" name="Freeform 49"/>
                  <p:cNvSpPr>
                    <a:spLocks/>
                  </p:cNvSpPr>
                  <p:nvPr/>
                </p:nvSpPr>
                <p:spPr bwMode="hidden">
                  <a:xfrm rot="20519637" flipH="1">
                    <a:off x="-74" y="2212"/>
                    <a:ext cx="900" cy="52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20" name="Group 50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26675" name="Freeform 51"/>
                  <p:cNvSpPr>
                    <a:spLocks/>
                  </p:cNvSpPr>
                  <p:nvPr/>
                </p:nvSpPr>
                <p:spPr bwMode="hidden">
                  <a:xfrm rot="21136207" flipH="1">
                    <a:off x="819" y="1583"/>
                    <a:ext cx="1544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26676" name="Freeform 52"/>
                  <p:cNvSpPr>
                    <a:spLocks/>
                  </p:cNvSpPr>
                  <p:nvPr/>
                </p:nvSpPr>
                <p:spPr bwMode="hidden">
                  <a:xfrm rot="21136207" flipH="1">
                    <a:off x="21" y="1757"/>
                    <a:ext cx="829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21" name="Group 53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26678" name="Freeform 54"/>
                  <p:cNvSpPr>
                    <a:spLocks/>
                  </p:cNvSpPr>
                  <p:nvPr/>
                </p:nvSpPr>
                <p:spPr bwMode="hidden">
                  <a:xfrm rot="84182" flipH="1">
                    <a:off x="935" y="1463"/>
                    <a:ext cx="1404" cy="22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26679" name="Freeform 55"/>
                  <p:cNvSpPr>
                    <a:spLocks/>
                  </p:cNvSpPr>
                  <p:nvPr/>
                </p:nvSpPr>
                <p:spPr bwMode="hidden">
                  <a:xfrm rot="84182" flipH="1">
                    <a:off x="189" y="1438"/>
                    <a:ext cx="755" cy="351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22" name="Group 56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26681" name="Freeform 57"/>
                  <p:cNvSpPr>
                    <a:spLocks/>
                  </p:cNvSpPr>
                  <p:nvPr/>
                </p:nvSpPr>
                <p:spPr bwMode="hidden">
                  <a:xfrm rot="802576" flipH="1">
                    <a:off x="1151" y="1306"/>
                    <a:ext cx="1234" cy="21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26682" name="Freeform 58"/>
                  <p:cNvSpPr>
                    <a:spLocks/>
                  </p:cNvSpPr>
                  <p:nvPr/>
                </p:nvSpPr>
                <p:spPr bwMode="hidden">
                  <a:xfrm rot="802576" flipH="1">
                    <a:off x="505" y="1095"/>
                    <a:ext cx="662" cy="33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23" name="Group 59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26684" name="Freeform 60"/>
                  <p:cNvSpPr>
                    <a:spLocks/>
                  </p:cNvSpPr>
                  <p:nvPr/>
                </p:nvSpPr>
                <p:spPr bwMode="hidden">
                  <a:xfrm rot="1277471" flipH="1">
                    <a:off x="1231" y="1237"/>
                    <a:ext cx="1235" cy="21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26685" name="Freeform 61"/>
                  <p:cNvSpPr>
                    <a:spLocks/>
                  </p:cNvSpPr>
                  <p:nvPr/>
                </p:nvSpPr>
                <p:spPr bwMode="hidden">
                  <a:xfrm rot="1277471" flipH="1">
                    <a:off x="615" y="898"/>
                    <a:ext cx="662" cy="33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24" name="Group 62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26687" name="Freeform 63"/>
                  <p:cNvSpPr>
                    <a:spLocks/>
                  </p:cNvSpPr>
                  <p:nvPr/>
                </p:nvSpPr>
                <p:spPr bwMode="hidden">
                  <a:xfrm rot="2028410" flipH="1">
                    <a:off x="3679" y="438"/>
                    <a:ext cx="483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26688" name="Freeform 64"/>
                  <p:cNvSpPr>
                    <a:spLocks/>
                  </p:cNvSpPr>
                  <p:nvPr/>
                </p:nvSpPr>
                <p:spPr bwMode="hidden">
                  <a:xfrm rot="2028410" flipH="1">
                    <a:off x="3472" y="228"/>
                    <a:ext cx="260" cy="13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25" name="Group 65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26690" name="Freeform 66"/>
                  <p:cNvSpPr>
                    <a:spLocks/>
                  </p:cNvSpPr>
                  <p:nvPr/>
                </p:nvSpPr>
                <p:spPr bwMode="hidden">
                  <a:xfrm rot="2664424" flipH="1">
                    <a:off x="3728" y="383"/>
                    <a:ext cx="490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26691" name="Freeform 67"/>
                  <p:cNvSpPr>
                    <a:spLocks/>
                  </p:cNvSpPr>
                  <p:nvPr/>
                </p:nvSpPr>
                <p:spPr bwMode="hidden">
                  <a:xfrm rot="2664424" flipH="1">
                    <a:off x="3554" y="118"/>
                    <a:ext cx="263" cy="13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26" name="Group 68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26693" name="Freeform 69"/>
                  <p:cNvSpPr>
                    <a:spLocks/>
                  </p:cNvSpPr>
                  <p:nvPr/>
                </p:nvSpPr>
                <p:spPr bwMode="hidden">
                  <a:xfrm rot="3473776" flipH="1">
                    <a:off x="1752" y="958"/>
                    <a:ext cx="1101" cy="21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26694" name="Freeform 70"/>
                  <p:cNvSpPr>
                    <a:spLocks/>
                  </p:cNvSpPr>
                  <p:nvPr/>
                </p:nvSpPr>
                <p:spPr bwMode="hidden">
                  <a:xfrm rot="3473776" flipH="1">
                    <a:off x="1505" y="231"/>
                    <a:ext cx="591" cy="337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27" name="Group 71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26696" name="Freeform 72"/>
                  <p:cNvSpPr>
                    <a:spLocks/>
                  </p:cNvSpPr>
                  <p:nvPr/>
                </p:nvSpPr>
                <p:spPr bwMode="hidden">
                  <a:xfrm rot="4126480" flipH="1">
                    <a:off x="1936" y="921"/>
                    <a:ext cx="1052" cy="21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26697" name="Freeform 73"/>
                  <p:cNvSpPr>
                    <a:spLocks/>
                  </p:cNvSpPr>
                  <p:nvPr/>
                </p:nvSpPr>
                <p:spPr bwMode="hidden">
                  <a:xfrm rot="4126480" flipH="1">
                    <a:off x="1820" y="144"/>
                    <a:ext cx="570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28" name="Group 74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26699" name="Freeform 75"/>
                  <p:cNvSpPr>
                    <a:spLocks/>
                  </p:cNvSpPr>
                  <p:nvPr/>
                </p:nvSpPr>
                <p:spPr bwMode="hidden">
                  <a:xfrm rot="-1325434">
                    <a:off x="2814" y="1022"/>
                    <a:ext cx="1232" cy="21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26700" name="Freeform 76"/>
                  <p:cNvSpPr>
                    <a:spLocks/>
                  </p:cNvSpPr>
                  <p:nvPr/>
                </p:nvSpPr>
                <p:spPr bwMode="hidden">
                  <a:xfrm rot="-1325434">
                    <a:off x="4003" y="673"/>
                    <a:ext cx="656" cy="337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29" name="Group 77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26702" name="Freeform 78"/>
                  <p:cNvSpPr>
                    <a:spLocks/>
                  </p:cNvSpPr>
                  <p:nvPr/>
                </p:nvSpPr>
                <p:spPr bwMode="hidden">
                  <a:xfrm rot="-1921064">
                    <a:off x="2682" y="946"/>
                    <a:ext cx="1227" cy="21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26703" name="Freeform 79"/>
                  <p:cNvSpPr>
                    <a:spLocks/>
                  </p:cNvSpPr>
                  <p:nvPr/>
                </p:nvSpPr>
                <p:spPr bwMode="hidden">
                  <a:xfrm rot="-1921064">
                    <a:off x="3801" y="444"/>
                    <a:ext cx="655" cy="33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sp>
              <p:nvSpPr>
                <p:cNvPr id="26704" name="Freeform 80"/>
                <p:cNvSpPr>
                  <a:spLocks/>
                </p:cNvSpPr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/>
                  <a:ahLst/>
                  <a:cxnLst>
                    <a:cxn ang="0">
                      <a:pos x="0" y="504"/>
                    </a:cxn>
                    <a:cxn ang="0">
                      <a:pos x="864" y="168"/>
                    </a:cxn>
                    <a:cxn ang="0">
                      <a:pos x="1776" y="24"/>
                    </a:cxn>
                    <a:cxn ang="0">
                      <a:pos x="2736" y="24"/>
                    </a:cxn>
                    <a:cxn ang="0">
                      <a:pos x="2720" y="103"/>
                    </a:cxn>
                    <a:cxn ang="0">
                      <a:pos x="1764" y="103"/>
                    </a:cxn>
                    <a:cxn ang="0">
                      <a:pos x="654" y="292"/>
                    </a:cxn>
                    <a:cxn ang="0">
                      <a:pos x="0" y="504"/>
                    </a:cxn>
                  </a:cxnLst>
                  <a:rect l="0" t="0" r="r" b="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26705" name="Freeform 81"/>
                <p:cNvSpPr>
                  <a:spLocks/>
                </p:cNvSpPr>
                <p:nvPr/>
              </p:nvSpPr>
              <p:spPr bwMode="hidden">
                <a:xfrm rot="4578755" flipH="1">
                  <a:off x="3977" y="77"/>
                  <a:ext cx="216" cy="91"/>
                </a:xfrm>
                <a:custGeom>
                  <a:avLst/>
                  <a:gdLst/>
                  <a:ahLst/>
                  <a:cxnLst>
                    <a:cxn ang="0">
                      <a:pos x="5" y="8"/>
                    </a:cxn>
                    <a:cxn ang="0">
                      <a:pos x="485" y="56"/>
                    </a:cxn>
                    <a:cxn ang="0">
                      <a:pos x="1157" y="200"/>
                    </a:cxn>
                    <a:cxn ang="0">
                      <a:pos x="1611" y="432"/>
                    </a:cxn>
                    <a:cxn ang="0">
                      <a:pos x="1756" y="609"/>
                    </a:cxn>
                    <a:cxn ang="0">
                      <a:pos x="1689" y="787"/>
                    </a:cxn>
                    <a:cxn ang="0">
                      <a:pos x="1589" y="632"/>
                    </a:cxn>
                    <a:cxn ang="0">
                      <a:pos x="1389" y="454"/>
                    </a:cxn>
                    <a:cxn ang="0">
                      <a:pos x="1109" y="296"/>
                    </a:cxn>
                    <a:cxn ang="0">
                      <a:pos x="581" y="152"/>
                    </a:cxn>
                    <a:cxn ang="0">
                      <a:pos x="0" y="76"/>
                    </a:cxn>
                    <a:cxn ang="0">
                      <a:pos x="5" y="8"/>
                    </a:cxn>
                  </a:cxnLst>
                  <a:rect l="0" t="0" r="r" b="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grpSp>
              <p:nvGrpSpPr>
                <p:cNvPr id="30" name="Group 82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26707" name="Freeform 83"/>
                  <p:cNvSpPr>
                    <a:spLocks/>
                  </p:cNvSpPr>
                  <p:nvPr/>
                </p:nvSpPr>
                <p:spPr bwMode="hidden">
                  <a:xfrm rot="-3857755">
                    <a:off x="2365" y="933"/>
                    <a:ext cx="1055" cy="18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26708" name="Freeform 84"/>
                  <p:cNvSpPr>
                    <a:spLocks/>
                  </p:cNvSpPr>
                  <p:nvPr/>
                </p:nvSpPr>
                <p:spPr bwMode="hidden">
                  <a:xfrm rot="-3857755">
                    <a:off x="3013" y="180"/>
                    <a:ext cx="566" cy="28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31" name="Group 85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26710" name="Freeform 86"/>
                  <p:cNvSpPr>
                    <a:spLocks/>
                  </p:cNvSpPr>
                  <p:nvPr/>
                </p:nvSpPr>
                <p:spPr bwMode="hidden">
                  <a:xfrm rot="-2777260">
                    <a:off x="2493" y="915"/>
                    <a:ext cx="1154" cy="27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26711" name="Freeform 87"/>
                  <p:cNvSpPr>
                    <a:spLocks/>
                  </p:cNvSpPr>
                  <p:nvPr/>
                </p:nvSpPr>
                <p:spPr bwMode="hidden">
                  <a:xfrm rot="-2777260">
                    <a:off x="3431" y="262"/>
                    <a:ext cx="619" cy="42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26656" name="Group 88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26713" name="Freeform 89"/>
                  <p:cNvSpPr>
                    <a:spLocks/>
                  </p:cNvSpPr>
                  <p:nvPr/>
                </p:nvSpPr>
                <p:spPr bwMode="hidden">
                  <a:xfrm rot="-4903748">
                    <a:off x="2297" y="959"/>
                    <a:ext cx="954" cy="8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26714" name="Freeform 90"/>
                  <p:cNvSpPr>
                    <a:spLocks/>
                  </p:cNvSpPr>
                  <p:nvPr/>
                </p:nvSpPr>
                <p:spPr bwMode="hidden">
                  <a:xfrm rot="-4903748">
                    <a:off x="2650" y="222"/>
                    <a:ext cx="511" cy="13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26659" name="Group 91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26716" name="Freeform 92"/>
                  <p:cNvSpPr>
                    <a:spLocks/>
                  </p:cNvSpPr>
                  <p:nvPr/>
                </p:nvSpPr>
                <p:spPr bwMode="hidden">
                  <a:xfrm rot="18335692" flipH="1">
                    <a:off x="1009" y="2474"/>
                    <a:ext cx="1724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26717" name="Freeform 93"/>
                  <p:cNvSpPr>
                    <a:spLocks/>
                  </p:cNvSpPr>
                  <p:nvPr/>
                </p:nvSpPr>
                <p:spPr bwMode="hidden">
                  <a:xfrm rot="18335692" flipH="1">
                    <a:off x="725" y="3503"/>
                    <a:ext cx="925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26662" name="Group 94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26719" name="Freeform 95"/>
                  <p:cNvSpPr>
                    <a:spLocks/>
                  </p:cNvSpPr>
                  <p:nvPr/>
                </p:nvSpPr>
                <p:spPr bwMode="hidden">
                  <a:xfrm rot="17542885" flipH="1">
                    <a:off x="1268" y="2577"/>
                    <a:ext cx="1594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26720" name="Freeform 96"/>
                  <p:cNvSpPr>
                    <a:spLocks/>
                  </p:cNvSpPr>
                  <p:nvPr/>
                </p:nvSpPr>
                <p:spPr bwMode="hidden">
                  <a:xfrm rot="17542885" flipH="1">
                    <a:off x="1277" y="3632"/>
                    <a:ext cx="848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26665" name="Group 97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26722" name="Freeform 98"/>
                  <p:cNvSpPr>
                    <a:spLocks/>
                  </p:cNvSpPr>
                  <p:nvPr/>
                </p:nvSpPr>
                <p:spPr bwMode="hidden">
                  <a:xfrm rot="16782062" flipH="1">
                    <a:off x="1431" y="2685"/>
                    <a:ext cx="1712" cy="30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26723" name="Freeform 99"/>
                  <p:cNvSpPr>
                    <a:spLocks/>
                  </p:cNvSpPr>
                  <p:nvPr/>
                </p:nvSpPr>
                <p:spPr bwMode="hidden">
                  <a:xfrm rot="16782062" flipH="1">
                    <a:off x="1723" y="3891"/>
                    <a:ext cx="917" cy="471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26668" name="Group 100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26725" name="Freeform 101"/>
                  <p:cNvSpPr>
                    <a:spLocks/>
                  </p:cNvSpPr>
                  <p:nvPr/>
                </p:nvSpPr>
                <p:spPr bwMode="hidden">
                  <a:xfrm rot="3144576">
                    <a:off x="2627" y="2423"/>
                    <a:ext cx="1723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26726" name="Freeform 102"/>
                  <p:cNvSpPr>
                    <a:spLocks/>
                  </p:cNvSpPr>
                  <p:nvPr/>
                </p:nvSpPr>
                <p:spPr bwMode="hidden">
                  <a:xfrm rot="3144576">
                    <a:off x="3752" y="3435"/>
                    <a:ext cx="925" cy="491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26671" name="Group 103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26728" name="Freeform 104"/>
                  <p:cNvSpPr>
                    <a:spLocks/>
                  </p:cNvSpPr>
                  <p:nvPr/>
                </p:nvSpPr>
                <p:spPr bwMode="hidden">
                  <a:xfrm rot="3745735">
                    <a:off x="2506" y="2533"/>
                    <a:ext cx="1649" cy="29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26729" name="Freeform 105"/>
                  <p:cNvSpPr>
                    <a:spLocks/>
                  </p:cNvSpPr>
                  <p:nvPr/>
                </p:nvSpPr>
                <p:spPr bwMode="hidden">
                  <a:xfrm rot="3745735">
                    <a:off x="3387" y="3606"/>
                    <a:ext cx="885" cy="46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26674" name="Group 106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26731" name="Freeform 107"/>
                  <p:cNvSpPr>
                    <a:spLocks/>
                  </p:cNvSpPr>
                  <p:nvPr/>
                </p:nvSpPr>
                <p:spPr bwMode="hidden">
                  <a:xfrm rot="4286818">
                    <a:off x="2328" y="2653"/>
                    <a:ext cx="1600" cy="24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26732" name="Freeform 108"/>
                  <p:cNvSpPr>
                    <a:spLocks/>
                  </p:cNvSpPr>
                  <p:nvPr/>
                </p:nvSpPr>
                <p:spPr bwMode="hidden">
                  <a:xfrm rot="4286818">
                    <a:off x="3001" y="3738"/>
                    <a:ext cx="860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26677" name="Group 109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26734" name="Freeform 110"/>
                  <p:cNvSpPr>
                    <a:spLocks/>
                  </p:cNvSpPr>
                  <p:nvPr/>
                </p:nvSpPr>
                <p:spPr bwMode="hidden">
                  <a:xfrm rot="4898956">
                    <a:off x="2211" y="2708"/>
                    <a:ext cx="1463" cy="2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26735" name="Freeform 111"/>
                  <p:cNvSpPr>
                    <a:spLocks/>
                  </p:cNvSpPr>
                  <p:nvPr/>
                </p:nvSpPr>
                <p:spPr bwMode="hidden">
                  <a:xfrm rot="4898956">
                    <a:off x="2637" y="3724"/>
                    <a:ext cx="789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26680" name="Group 112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26737" name="Freeform 113"/>
                  <p:cNvSpPr>
                    <a:spLocks/>
                  </p:cNvSpPr>
                  <p:nvPr/>
                </p:nvSpPr>
                <p:spPr bwMode="hidden">
                  <a:xfrm rot="5755659">
                    <a:off x="1903" y="2758"/>
                    <a:ext cx="1432" cy="18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26738" name="Freeform 114"/>
                  <p:cNvSpPr>
                    <a:spLocks/>
                  </p:cNvSpPr>
                  <p:nvPr/>
                </p:nvSpPr>
                <p:spPr bwMode="hidden">
                  <a:xfrm rot="5755659">
                    <a:off x="2051" y="3781"/>
                    <a:ext cx="767" cy="294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</p:grpSp>
          <p:sp>
            <p:nvSpPr>
              <p:cNvPr id="26739" name="Freeform 115"/>
              <p:cNvSpPr>
                <a:spLocks/>
              </p:cNvSpPr>
              <p:nvPr/>
            </p:nvSpPr>
            <p:spPr bwMode="hidden">
              <a:xfrm flipH="1">
                <a:off x="3873" y="934"/>
                <a:ext cx="190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740" name="Arc 116"/>
              <p:cNvSpPr>
                <a:spLocks/>
              </p:cNvSpPr>
              <p:nvPr/>
            </p:nvSpPr>
            <p:spPr bwMode="hidden">
              <a:xfrm flipH="1">
                <a:off x="3527" y="725"/>
                <a:ext cx="832" cy="901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741" name="Arc 117"/>
              <p:cNvSpPr>
                <a:spLocks/>
              </p:cNvSpPr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G0" fmla="+- 17826 0 0"/>
                  <a:gd name="G1" fmla="+- 0 0 0"/>
                  <a:gd name="G2" fmla="+- 21600 0 0"/>
                  <a:gd name="T0" fmla="*/ 36729 w 36729"/>
                  <a:gd name="T1" fmla="*/ 10451 h 21600"/>
                  <a:gd name="T2" fmla="*/ 0 w 36729"/>
                  <a:gd name="T3" fmla="*/ 12197 h 21600"/>
                  <a:gd name="T4" fmla="*/ 17826 w 36729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742" name="Arc 118"/>
              <p:cNvSpPr>
                <a:spLocks/>
              </p:cNvSpPr>
              <p:nvPr/>
            </p:nvSpPr>
            <p:spPr bwMode="hidden">
              <a:xfrm flipH="1">
                <a:off x="3612" y="580"/>
                <a:ext cx="485" cy="933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743" name="Arc 119"/>
              <p:cNvSpPr>
                <a:spLocks/>
              </p:cNvSpPr>
              <p:nvPr/>
            </p:nvSpPr>
            <p:spPr bwMode="hidden">
              <a:xfrm flipH="1">
                <a:off x="3267" y="628"/>
                <a:ext cx="791" cy="929"/>
              </a:xfrm>
              <a:custGeom>
                <a:avLst/>
                <a:gdLst>
                  <a:gd name="G0" fmla="+- 8873 0 0"/>
                  <a:gd name="G1" fmla="+- 21600 0 0"/>
                  <a:gd name="G2" fmla="+- 21600 0 0"/>
                  <a:gd name="T0" fmla="*/ 0 w 30473"/>
                  <a:gd name="T1" fmla="*/ 1907 h 22305"/>
                  <a:gd name="T2" fmla="*/ 30462 w 30473"/>
                  <a:gd name="T3" fmla="*/ 22305 h 22305"/>
                  <a:gd name="T4" fmla="*/ 8873 w 30473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744" name="Arc 120"/>
              <p:cNvSpPr>
                <a:spLocks/>
              </p:cNvSpPr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745" name="Arc 121"/>
              <p:cNvSpPr>
                <a:spLocks/>
              </p:cNvSpPr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746" name="Arc 122"/>
              <p:cNvSpPr>
                <a:spLocks/>
              </p:cNvSpPr>
              <p:nvPr/>
            </p:nvSpPr>
            <p:spPr bwMode="hidden">
              <a:xfrm>
                <a:off x="4269" y="585"/>
                <a:ext cx="393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747" name="Arc 123"/>
              <p:cNvSpPr>
                <a:spLocks/>
              </p:cNvSpPr>
              <p:nvPr/>
            </p:nvSpPr>
            <p:spPr bwMode="hidden">
              <a:xfrm>
                <a:off x="4302" y="463"/>
                <a:ext cx="558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748" name="Freeform 124"/>
              <p:cNvSpPr>
                <a:spLocks/>
              </p:cNvSpPr>
              <p:nvPr/>
            </p:nvSpPr>
            <p:spPr bwMode="hidden">
              <a:xfrm>
                <a:off x="4410" y="1033"/>
                <a:ext cx="188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749" name="Freeform 125"/>
              <p:cNvSpPr>
                <a:spLocks/>
              </p:cNvSpPr>
              <p:nvPr/>
            </p:nvSpPr>
            <p:spPr bwMode="hidden">
              <a:xfrm rot="19660755" flipV="1">
                <a:off x="4114" y="843"/>
                <a:ext cx="171" cy="326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750" name="Arc 126"/>
              <p:cNvSpPr>
                <a:spLocks/>
              </p:cNvSpPr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G0" fmla="+- 15230 0 0"/>
                  <a:gd name="G1" fmla="+- 21600 0 0"/>
                  <a:gd name="G2" fmla="+- 21600 0 0"/>
                  <a:gd name="T0" fmla="*/ 0 w 36830"/>
                  <a:gd name="T1" fmla="*/ 6283 h 22305"/>
                  <a:gd name="T2" fmla="*/ 36819 w 36830"/>
                  <a:gd name="T3" fmla="*/ 22305 h 22305"/>
                  <a:gd name="T4" fmla="*/ 15230 w 3683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751" name="Arc 127"/>
              <p:cNvSpPr>
                <a:spLocks/>
              </p:cNvSpPr>
              <p:nvPr/>
            </p:nvSpPr>
            <p:spPr bwMode="hidden">
              <a:xfrm flipH="1">
                <a:off x="3426" y="122"/>
                <a:ext cx="724" cy="901"/>
              </a:xfrm>
              <a:custGeom>
                <a:avLst/>
                <a:gdLst>
                  <a:gd name="G0" fmla="+- 18231 0 0"/>
                  <a:gd name="G1" fmla="+- 21600 0 0"/>
                  <a:gd name="G2" fmla="+- 21600 0 0"/>
                  <a:gd name="T0" fmla="*/ 0 w 31881"/>
                  <a:gd name="T1" fmla="*/ 10016 h 21600"/>
                  <a:gd name="T2" fmla="*/ 31881 w 31881"/>
                  <a:gd name="T3" fmla="*/ 4860 h 21600"/>
                  <a:gd name="T4" fmla="*/ 18231 w 31881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752" name="Arc 128"/>
              <p:cNvSpPr>
                <a:spLocks/>
              </p:cNvSpPr>
              <p:nvPr/>
            </p:nvSpPr>
            <p:spPr bwMode="hidden">
              <a:xfrm>
                <a:off x="4199" y="502"/>
                <a:ext cx="297" cy="901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1146"/>
                  <a:gd name="T1" fmla="*/ 4512 h 21600"/>
                  <a:gd name="T2" fmla="*/ 31146 w 31146"/>
                  <a:gd name="T3" fmla="*/ 9561 h 21600"/>
                  <a:gd name="T4" fmla="*/ 13212 w 31146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753" name="Freeform 129"/>
              <p:cNvSpPr>
                <a:spLocks/>
              </p:cNvSpPr>
              <p:nvPr/>
            </p:nvSpPr>
            <p:spPr bwMode="hidden">
              <a:xfrm flipH="1">
                <a:off x="3307" y="981"/>
                <a:ext cx="426" cy="59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754" name="Freeform 130"/>
              <p:cNvSpPr>
                <a:spLocks/>
              </p:cNvSpPr>
              <p:nvPr/>
            </p:nvSpPr>
            <p:spPr bwMode="hidden">
              <a:xfrm flipH="1">
                <a:off x="3507" y="350"/>
                <a:ext cx="273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755" name="Freeform 131"/>
              <p:cNvSpPr>
                <a:spLocks/>
              </p:cNvSpPr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756" name="Freeform 132"/>
              <p:cNvSpPr>
                <a:spLocks/>
              </p:cNvSpPr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757" name="Freeform 133"/>
              <p:cNvSpPr>
                <a:spLocks/>
              </p:cNvSpPr>
              <p:nvPr/>
            </p:nvSpPr>
            <p:spPr bwMode="hidden">
              <a:xfrm>
                <a:off x="4636" y="576"/>
                <a:ext cx="594" cy="41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758" name="Freeform 134"/>
              <p:cNvSpPr>
                <a:spLocks/>
              </p:cNvSpPr>
              <p:nvPr/>
            </p:nvSpPr>
            <p:spPr bwMode="hidden">
              <a:xfrm>
                <a:off x="4658" y="132"/>
                <a:ext cx="260" cy="55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759" name="Freeform 135"/>
              <p:cNvSpPr>
                <a:spLocks/>
              </p:cNvSpPr>
              <p:nvPr/>
            </p:nvSpPr>
            <p:spPr bwMode="hidden">
              <a:xfrm rot="20253369">
                <a:off x="4401" y="599"/>
                <a:ext cx="175" cy="32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760" name="Freeform 136"/>
              <p:cNvSpPr>
                <a:spLocks/>
              </p:cNvSpPr>
              <p:nvPr/>
            </p:nvSpPr>
            <p:spPr bwMode="hidden">
              <a:xfrm rot="1346631" flipH="1">
                <a:off x="3783" y="589"/>
                <a:ext cx="172" cy="33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5123" name="Rectangle 13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1625"/>
            <a:ext cx="7772400" cy="146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124" name="Rectangle 1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6763" name="Rectangle 1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6764" name="Rectangle 1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6765" name="Rectangle 1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A299ED2D-76D4-46BC-ACA9-0C1459F4DC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30723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0724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30725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30727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4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30729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0730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0731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0732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0733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30734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30736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0737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0738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0739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0740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0741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30742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15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0744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45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46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04BFFACA-EE85-4C00-A80C-59FFC317AC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0825" cy="6851650"/>
            <a:chOff x="0" y="0"/>
            <a:chExt cx="5758" cy="4316"/>
          </a:xfrm>
        </p:grpSpPr>
        <p:sp>
          <p:nvSpPr>
            <p:cNvPr id="34819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/>
              <a:ahLst/>
              <a:cxnLst>
                <a:cxn ang="0">
                  <a:pos x="149" y="1505"/>
                </a:cxn>
                <a:cxn ang="0">
                  <a:pos x="687" y="1331"/>
                </a:cxn>
                <a:cxn ang="0">
                  <a:pos x="1213" y="1157"/>
                </a:cxn>
                <a:cxn ang="0">
                  <a:pos x="1728" y="977"/>
                </a:cxn>
                <a:cxn ang="0">
                  <a:pos x="2218" y="792"/>
                </a:cxn>
                <a:cxn ang="0">
                  <a:pos x="2457" y="696"/>
                </a:cxn>
                <a:cxn ang="0">
                  <a:pos x="2690" y="606"/>
                </a:cxn>
                <a:cxn ang="0">
                  <a:pos x="2918" y="510"/>
                </a:cxn>
                <a:cxn ang="0">
                  <a:pos x="3139" y="420"/>
                </a:cxn>
                <a:cxn ang="0">
                  <a:pos x="3348" y="324"/>
                </a:cxn>
                <a:cxn ang="0">
                  <a:pos x="3551" y="234"/>
                </a:cxn>
                <a:cxn ang="0">
                  <a:pos x="3749" y="138"/>
                </a:cxn>
                <a:cxn ang="0">
                  <a:pos x="3934" y="48"/>
                </a:cxn>
                <a:cxn ang="0">
                  <a:pos x="3934" y="0"/>
                </a:cxn>
                <a:cxn ang="0">
                  <a:pos x="3743" y="96"/>
                </a:cxn>
                <a:cxn ang="0">
                  <a:pos x="3539" y="192"/>
                </a:cxn>
                <a:cxn ang="0">
                  <a:pos x="3330" y="288"/>
                </a:cxn>
                <a:cxn ang="0">
                  <a:pos x="3115" y="384"/>
                </a:cxn>
                <a:cxn ang="0">
                  <a:pos x="2888" y="480"/>
                </a:cxn>
                <a:cxn ang="0">
                  <a:pos x="2654" y="576"/>
                </a:cxn>
                <a:cxn ang="0">
                  <a:pos x="2409" y="672"/>
                </a:cxn>
                <a:cxn ang="0">
                  <a:pos x="2164" y="768"/>
                </a:cxn>
                <a:cxn ang="0">
                  <a:pos x="1907" y="864"/>
                </a:cxn>
                <a:cxn ang="0">
                  <a:pos x="1650" y="960"/>
                </a:cxn>
                <a:cxn ang="0">
                  <a:pos x="1112" y="1145"/>
                </a:cxn>
                <a:cxn ang="0">
                  <a:pos x="562" y="1331"/>
                </a:cxn>
                <a:cxn ang="0">
                  <a:pos x="0" y="1505"/>
                </a:cxn>
                <a:cxn ang="0">
                  <a:pos x="149" y="1505"/>
                </a:cxn>
                <a:cxn ang="0">
                  <a:pos x="149" y="1505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4820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/>
              <a:ahLst/>
              <a:cxnLst>
                <a:cxn ang="0">
                  <a:pos x="132" y="689"/>
                </a:cxn>
                <a:cxn ang="0">
                  <a:pos x="550" y="527"/>
                </a:cxn>
                <a:cxn ang="0">
                  <a:pos x="963" y="365"/>
                </a:cxn>
                <a:cxn ang="0">
                  <a:pos x="1160" y="287"/>
                </a:cxn>
                <a:cxn ang="0">
                  <a:pos x="1357" y="203"/>
                </a:cxn>
                <a:cxn ang="0">
                  <a:pos x="1549" y="126"/>
                </a:cxn>
                <a:cxn ang="0">
                  <a:pos x="1728" y="48"/>
                </a:cxn>
                <a:cxn ang="0">
                  <a:pos x="1728" y="0"/>
                </a:cxn>
                <a:cxn ang="0">
                  <a:pos x="1531" y="84"/>
                </a:cxn>
                <a:cxn ang="0">
                  <a:pos x="1327" y="167"/>
                </a:cxn>
                <a:cxn ang="0">
                  <a:pos x="1118" y="257"/>
                </a:cxn>
                <a:cxn ang="0">
                  <a:pos x="903" y="341"/>
                </a:cxn>
                <a:cxn ang="0">
                  <a:pos x="454" y="515"/>
                </a:cxn>
                <a:cxn ang="0">
                  <a:pos x="0" y="689"/>
                </a:cxn>
                <a:cxn ang="0">
                  <a:pos x="132" y="689"/>
                </a:cxn>
                <a:cxn ang="0">
                  <a:pos x="132" y="689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4821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/>
              <a:ahLst/>
              <a:cxnLst>
                <a:cxn ang="0">
                  <a:pos x="5561" y="929"/>
                </a:cxn>
                <a:cxn ang="0">
                  <a:pos x="5537" y="773"/>
                </a:cxn>
                <a:cxn ang="0">
                  <a:pos x="5453" y="629"/>
                </a:cxn>
                <a:cxn ang="0">
                  <a:pos x="5327" y="492"/>
                </a:cxn>
                <a:cxn ang="0">
                  <a:pos x="5148" y="366"/>
                </a:cxn>
                <a:cxn ang="0">
                  <a:pos x="4921" y="252"/>
                </a:cxn>
                <a:cxn ang="0">
                  <a:pos x="4652" y="144"/>
                </a:cxn>
                <a:cxn ang="0">
                  <a:pos x="4341" y="48"/>
                </a:cxn>
                <a:cxn ang="0">
                  <a:pos x="4000" y="0"/>
                </a:cxn>
                <a:cxn ang="0">
                  <a:pos x="4359" y="90"/>
                </a:cxn>
                <a:cxn ang="0">
                  <a:pos x="4670" y="192"/>
                </a:cxn>
                <a:cxn ang="0">
                  <a:pos x="4933" y="306"/>
                </a:cxn>
                <a:cxn ang="0">
                  <a:pos x="5148" y="426"/>
                </a:cxn>
                <a:cxn ang="0">
                  <a:pos x="5315" y="557"/>
                </a:cxn>
                <a:cxn ang="0">
                  <a:pos x="5429" y="701"/>
                </a:cxn>
                <a:cxn ang="0">
                  <a:pos x="5489" y="851"/>
                </a:cxn>
                <a:cxn ang="0">
                  <a:pos x="5489" y="1013"/>
                </a:cxn>
                <a:cxn ang="0">
                  <a:pos x="5441" y="1163"/>
                </a:cxn>
                <a:cxn ang="0">
                  <a:pos x="5345" y="1319"/>
                </a:cxn>
                <a:cxn ang="0">
                  <a:pos x="5202" y="1475"/>
                </a:cxn>
                <a:cxn ang="0">
                  <a:pos x="5017" y="1630"/>
                </a:cxn>
                <a:cxn ang="0">
                  <a:pos x="4789" y="1786"/>
                </a:cxn>
                <a:cxn ang="0">
                  <a:pos x="4526" y="1948"/>
                </a:cxn>
                <a:cxn ang="0">
                  <a:pos x="4215" y="2104"/>
                </a:cxn>
                <a:cxn ang="0">
                  <a:pos x="3875" y="2260"/>
                </a:cxn>
                <a:cxn ang="0">
                  <a:pos x="3498" y="2416"/>
                </a:cxn>
                <a:cxn ang="0">
                  <a:pos x="3085" y="2566"/>
                </a:cxn>
                <a:cxn ang="0">
                  <a:pos x="2643" y="2715"/>
                </a:cxn>
                <a:cxn ang="0">
                  <a:pos x="2164" y="2865"/>
                </a:cxn>
                <a:cxn ang="0">
                  <a:pos x="1662" y="3009"/>
                </a:cxn>
                <a:cxn ang="0">
                  <a:pos x="1136" y="3147"/>
                </a:cxn>
                <a:cxn ang="0">
                  <a:pos x="580" y="3279"/>
                </a:cxn>
                <a:cxn ang="0">
                  <a:pos x="0" y="3447"/>
                </a:cxn>
                <a:cxn ang="0">
                  <a:pos x="867" y="3249"/>
                </a:cxn>
                <a:cxn ang="0">
                  <a:pos x="1417" y="3105"/>
                </a:cxn>
                <a:cxn ang="0">
                  <a:pos x="1937" y="2961"/>
                </a:cxn>
                <a:cxn ang="0">
                  <a:pos x="2434" y="2817"/>
                </a:cxn>
                <a:cxn ang="0">
                  <a:pos x="2900" y="2668"/>
                </a:cxn>
                <a:cxn ang="0">
                  <a:pos x="3330" y="2512"/>
                </a:cxn>
                <a:cxn ang="0">
                  <a:pos x="3731" y="2356"/>
                </a:cxn>
                <a:cxn ang="0">
                  <a:pos x="4096" y="2200"/>
                </a:cxn>
                <a:cxn ang="0">
                  <a:pos x="4425" y="2038"/>
                </a:cxn>
                <a:cxn ang="0">
                  <a:pos x="4718" y="1876"/>
                </a:cxn>
                <a:cxn ang="0">
                  <a:pos x="4969" y="1720"/>
                </a:cxn>
                <a:cxn ang="0">
                  <a:pos x="5178" y="1559"/>
                </a:cxn>
                <a:cxn ang="0">
                  <a:pos x="5339" y="1397"/>
                </a:cxn>
                <a:cxn ang="0">
                  <a:pos x="5459" y="1241"/>
                </a:cxn>
                <a:cxn ang="0">
                  <a:pos x="5537" y="1085"/>
                </a:cxn>
                <a:cxn ang="0">
                  <a:pos x="5555" y="100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4822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4823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5638" y="72"/>
                </a:cxn>
                <a:cxn ang="0">
                  <a:pos x="5537" y="138"/>
                </a:cxn>
                <a:cxn ang="0">
                  <a:pos x="5423" y="210"/>
                </a:cxn>
                <a:cxn ang="0">
                  <a:pos x="5304" y="276"/>
                </a:cxn>
                <a:cxn ang="0">
                  <a:pos x="5052" y="414"/>
                </a:cxn>
                <a:cxn ang="0">
                  <a:pos x="4777" y="552"/>
                </a:cxn>
                <a:cxn ang="0">
                  <a:pos x="4478" y="690"/>
                </a:cxn>
                <a:cxn ang="0">
                  <a:pos x="4162" y="827"/>
                </a:cxn>
                <a:cxn ang="0">
                  <a:pos x="3827" y="959"/>
                </a:cxn>
                <a:cxn ang="0">
                  <a:pos x="3468" y="1091"/>
                </a:cxn>
                <a:cxn ang="0">
                  <a:pos x="3091" y="1223"/>
                </a:cxn>
                <a:cxn ang="0">
                  <a:pos x="2697" y="1355"/>
                </a:cxn>
                <a:cxn ang="0">
                  <a:pos x="2284" y="1481"/>
                </a:cxn>
                <a:cxn ang="0">
                  <a:pos x="1860" y="1601"/>
                </a:cxn>
                <a:cxn ang="0">
                  <a:pos x="1417" y="1721"/>
                </a:cxn>
                <a:cxn ang="0">
                  <a:pos x="957" y="1834"/>
                </a:cxn>
                <a:cxn ang="0">
                  <a:pos x="484" y="1948"/>
                </a:cxn>
                <a:cxn ang="0">
                  <a:pos x="0" y="2056"/>
                </a:cxn>
                <a:cxn ang="0">
                  <a:pos x="0" y="2098"/>
                </a:cxn>
                <a:cxn ang="0">
                  <a:pos x="478" y="1990"/>
                </a:cxn>
                <a:cxn ang="0">
                  <a:pos x="951" y="1882"/>
                </a:cxn>
                <a:cxn ang="0">
                  <a:pos x="1405" y="1763"/>
                </a:cxn>
                <a:cxn ang="0">
                  <a:pos x="1842" y="1649"/>
                </a:cxn>
                <a:cxn ang="0">
                  <a:pos x="2266" y="1523"/>
                </a:cxn>
                <a:cxn ang="0">
                  <a:pos x="2679" y="1397"/>
                </a:cxn>
                <a:cxn ang="0">
                  <a:pos x="3067" y="1271"/>
                </a:cxn>
                <a:cxn ang="0">
                  <a:pos x="3444" y="1139"/>
                </a:cxn>
                <a:cxn ang="0">
                  <a:pos x="3803" y="1007"/>
                </a:cxn>
                <a:cxn ang="0">
                  <a:pos x="4138" y="875"/>
                </a:cxn>
                <a:cxn ang="0">
                  <a:pos x="4460" y="737"/>
                </a:cxn>
                <a:cxn ang="0">
                  <a:pos x="4759" y="600"/>
                </a:cxn>
                <a:cxn ang="0">
                  <a:pos x="5040" y="462"/>
                </a:cxn>
                <a:cxn ang="0">
                  <a:pos x="5292" y="324"/>
                </a:cxn>
                <a:cxn ang="0">
                  <a:pos x="5531" y="186"/>
                </a:cxn>
                <a:cxn ang="0">
                  <a:pos x="5740" y="4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4824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/>
              <a:ahLst/>
              <a:cxnLst>
                <a:cxn ang="0">
                  <a:pos x="1955" y="485"/>
                </a:cxn>
                <a:cxn ang="0">
                  <a:pos x="1901" y="390"/>
                </a:cxn>
                <a:cxn ang="0">
                  <a:pos x="1770" y="306"/>
                </a:cxn>
                <a:cxn ang="0">
                  <a:pos x="1579" y="228"/>
                </a:cxn>
                <a:cxn ang="0">
                  <a:pos x="1327" y="162"/>
                </a:cxn>
                <a:cxn ang="0">
                  <a:pos x="1010" y="102"/>
                </a:cxn>
                <a:cxn ang="0">
                  <a:pos x="646" y="54"/>
                </a:cxn>
                <a:cxn ang="0">
                  <a:pos x="227" y="18"/>
                </a:cxn>
                <a:cxn ang="0">
                  <a:pos x="0" y="12"/>
                </a:cxn>
                <a:cxn ang="0">
                  <a:pos x="431" y="48"/>
                </a:cxn>
                <a:cxn ang="0">
                  <a:pos x="813" y="90"/>
                </a:cxn>
                <a:cxn ang="0">
                  <a:pos x="1148" y="144"/>
                </a:cxn>
                <a:cxn ang="0">
                  <a:pos x="1423" y="204"/>
                </a:cxn>
                <a:cxn ang="0">
                  <a:pos x="1638" y="276"/>
                </a:cxn>
                <a:cxn ang="0">
                  <a:pos x="1794" y="360"/>
                </a:cxn>
                <a:cxn ang="0">
                  <a:pos x="1883" y="443"/>
                </a:cxn>
                <a:cxn ang="0">
                  <a:pos x="1901" y="539"/>
                </a:cxn>
                <a:cxn ang="0">
                  <a:pos x="1854" y="629"/>
                </a:cxn>
                <a:cxn ang="0">
                  <a:pos x="1746" y="719"/>
                </a:cxn>
                <a:cxn ang="0">
                  <a:pos x="1579" y="809"/>
                </a:cxn>
                <a:cxn ang="0">
                  <a:pos x="1357" y="899"/>
                </a:cxn>
                <a:cxn ang="0">
                  <a:pos x="1088" y="989"/>
                </a:cxn>
                <a:cxn ang="0">
                  <a:pos x="765" y="1073"/>
                </a:cxn>
                <a:cxn ang="0">
                  <a:pos x="407" y="1157"/>
                </a:cxn>
                <a:cxn ang="0">
                  <a:pos x="0" y="1241"/>
                </a:cxn>
                <a:cxn ang="0">
                  <a:pos x="215" y="1223"/>
                </a:cxn>
                <a:cxn ang="0">
                  <a:pos x="610" y="1139"/>
                </a:cxn>
                <a:cxn ang="0">
                  <a:pos x="957" y="1049"/>
                </a:cxn>
                <a:cxn ang="0">
                  <a:pos x="1262" y="959"/>
                </a:cxn>
                <a:cxn ang="0">
                  <a:pos x="1513" y="863"/>
                </a:cxn>
                <a:cxn ang="0">
                  <a:pos x="1716" y="767"/>
                </a:cxn>
                <a:cxn ang="0">
                  <a:pos x="1860" y="677"/>
                </a:cxn>
                <a:cxn ang="0">
                  <a:pos x="1937" y="581"/>
                </a:cxn>
                <a:cxn ang="0">
                  <a:pos x="1955" y="533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4825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/>
              <a:ahLst/>
              <a:cxnLst>
                <a:cxn ang="0">
                  <a:pos x="4694" y="797"/>
                </a:cxn>
                <a:cxn ang="0">
                  <a:pos x="4664" y="665"/>
                </a:cxn>
                <a:cxn ang="0">
                  <a:pos x="4586" y="540"/>
                </a:cxn>
                <a:cxn ang="0">
                  <a:pos x="4466" y="426"/>
                </a:cxn>
                <a:cxn ang="0">
                  <a:pos x="4299" y="312"/>
                </a:cxn>
                <a:cxn ang="0">
                  <a:pos x="4084" y="216"/>
                </a:cxn>
                <a:cxn ang="0">
                  <a:pos x="3833" y="120"/>
                </a:cxn>
                <a:cxn ang="0">
                  <a:pos x="3540" y="36"/>
                </a:cxn>
                <a:cxn ang="0">
                  <a:pos x="3205" y="0"/>
                </a:cxn>
                <a:cxn ang="0">
                  <a:pos x="3540" y="78"/>
                </a:cxn>
                <a:cxn ang="0">
                  <a:pos x="3833" y="162"/>
                </a:cxn>
                <a:cxn ang="0">
                  <a:pos x="4084" y="258"/>
                </a:cxn>
                <a:cxn ang="0">
                  <a:pos x="4287" y="366"/>
                </a:cxn>
                <a:cxn ang="0">
                  <a:pos x="4443" y="480"/>
                </a:cxn>
                <a:cxn ang="0">
                  <a:pos x="4550" y="605"/>
                </a:cxn>
                <a:cxn ang="0">
                  <a:pos x="4610" y="737"/>
                </a:cxn>
                <a:cxn ang="0">
                  <a:pos x="4610" y="875"/>
                </a:cxn>
                <a:cxn ang="0">
                  <a:pos x="4568" y="1001"/>
                </a:cxn>
                <a:cxn ang="0">
                  <a:pos x="4490" y="1127"/>
                </a:cxn>
                <a:cxn ang="0">
                  <a:pos x="4371" y="1259"/>
                </a:cxn>
                <a:cxn ang="0">
                  <a:pos x="4215" y="1385"/>
                </a:cxn>
                <a:cxn ang="0">
                  <a:pos x="4024" y="1517"/>
                </a:cxn>
                <a:cxn ang="0">
                  <a:pos x="3803" y="1648"/>
                </a:cxn>
                <a:cxn ang="0">
                  <a:pos x="3546" y="1774"/>
                </a:cxn>
                <a:cxn ang="0">
                  <a:pos x="3259" y="1906"/>
                </a:cxn>
                <a:cxn ang="0">
                  <a:pos x="2942" y="2032"/>
                </a:cxn>
                <a:cxn ang="0">
                  <a:pos x="2595" y="2164"/>
                </a:cxn>
                <a:cxn ang="0">
                  <a:pos x="2224" y="2284"/>
                </a:cxn>
                <a:cxn ang="0">
                  <a:pos x="1824" y="2410"/>
                </a:cxn>
                <a:cxn ang="0">
                  <a:pos x="1399" y="2530"/>
                </a:cxn>
                <a:cxn ang="0">
                  <a:pos x="484" y="2757"/>
                </a:cxn>
                <a:cxn ang="0">
                  <a:pos x="0" y="2901"/>
                </a:cxn>
                <a:cxn ang="0">
                  <a:pos x="969" y="2674"/>
                </a:cxn>
                <a:cxn ang="0">
                  <a:pos x="1638" y="2494"/>
                </a:cxn>
                <a:cxn ang="0">
                  <a:pos x="2057" y="2374"/>
                </a:cxn>
                <a:cxn ang="0">
                  <a:pos x="2451" y="2248"/>
                </a:cxn>
                <a:cxn ang="0">
                  <a:pos x="2816" y="2116"/>
                </a:cxn>
                <a:cxn ang="0">
                  <a:pos x="3151" y="1984"/>
                </a:cxn>
                <a:cxn ang="0">
                  <a:pos x="3462" y="1858"/>
                </a:cxn>
                <a:cxn ang="0">
                  <a:pos x="3737" y="1720"/>
                </a:cxn>
                <a:cxn ang="0">
                  <a:pos x="3982" y="1589"/>
                </a:cxn>
                <a:cxn ang="0">
                  <a:pos x="4191" y="1457"/>
                </a:cxn>
                <a:cxn ang="0">
                  <a:pos x="4371" y="1325"/>
                </a:cxn>
                <a:cxn ang="0">
                  <a:pos x="4508" y="1193"/>
                </a:cxn>
                <a:cxn ang="0">
                  <a:pos x="4610" y="1061"/>
                </a:cxn>
                <a:cxn ang="0">
                  <a:pos x="4670" y="935"/>
                </a:cxn>
                <a:cxn ang="0">
                  <a:pos x="4688" y="869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4826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/>
              <a:ahLst/>
              <a:cxnLst>
                <a:cxn ang="0">
                  <a:pos x="3761" y="719"/>
                </a:cxn>
                <a:cxn ang="0">
                  <a:pos x="3731" y="599"/>
                </a:cxn>
                <a:cxn ang="0">
                  <a:pos x="3653" y="486"/>
                </a:cxn>
                <a:cxn ang="0">
                  <a:pos x="3522" y="378"/>
                </a:cxn>
                <a:cxn ang="0">
                  <a:pos x="3348" y="282"/>
                </a:cxn>
                <a:cxn ang="0">
                  <a:pos x="3127" y="192"/>
                </a:cxn>
                <a:cxn ang="0">
                  <a:pos x="2864" y="108"/>
                </a:cxn>
                <a:cxn ang="0">
                  <a:pos x="2559" y="36"/>
                </a:cxn>
                <a:cxn ang="0">
                  <a:pos x="2230" y="0"/>
                </a:cxn>
                <a:cxn ang="0">
                  <a:pos x="2577" y="72"/>
                </a:cxn>
                <a:cxn ang="0">
                  <a:pos x="2876" y="150"/>
                </a:cxn>
                <a:cxn ang="0">
                  <a:pos x="3139" y="234"/>
                </a:cxn>
                <a:cxn ang="0">
                  <a:pos x="3348" y="330"/>
                </a:cxn>
                <a:cxn ang="0">
                  <a:pos x="3516" y="432"/>
                </a:cxn>
                <a:cxn ang="0">
                  <a:pos x="3623" y="545"/>
                </a:cxn>
                <a:cxn ang="0">
                  <a:pos x="3683" y="665"/>
                </a:cxn>
                <a:cxn ang="0">
                  <a:pos x="3689" y="791"/>
                </a:cxn>
                <a:cxn ang="0">
                  <a:pos x="3653" y="887"/>
                </a:cxn>
                <a:cxn ang="0">
                  <a:pos x="3593" y="989"/>
                </a:cxn>
                <a:cxn ang="0">
                  <a:pos x="3498" y="1091"/>
                </a:cxn>
                <a:cxn ang="0">
                  <a:pos x="3372" y="1187"/>
                </a:cxn>
                <a:cxn ang="0">
                  <a:pos x="3223" y="1289"/>
                </a:cxn>
                <a:cxn ang="0">
                  <a:pos x="3043" y="1391"/>
                </a:cxn>
                <a:cxn ang="0">
                  <a:pos x="2834" y="1493"/>
                </a:cxn>
                <a:cxn ang="0">
                  <a:pos x="2607" y="1589"/>
                </a:cxn>
                <a:cxn ang="0">
                  <a:pos x="2075" y="1786"/>
                </a:cxn>
                <a:cxn ang="0">
                  <a:pos x="1459" y="1972"/>
                </a:cxn>
                <a:cxn ang="0">
                  <a:pos x="765" y="2158"/>
                </a:cxn>
                <a:cxn ang="0">
                  <a:pos x="0" y="2326"/>
                </a:cxn>
                <a:cxn ang="0">
                  <a:pos x="401" y="2272"/>
                </a:cxn>
                <a:cxn ang="0">
                  <a:pos x="1142" y="2092"/>
                </a:cxn>
                <a:cxn ang="0">
                  <a:pos x="1812" y="1900"/>
                </a:cxn>
                <a:cxn ang="0">
                  <a:pos x="2392" y="1702"/>
                </a:cxn>
                <a:cxn ang="0">
                  <a:pos x="2649" y="1607"/>
                </a:cxn>
                <a:cxn ang="0">
                  <a:pos x="2882" y="1505"/>
                </a:cxn>
                <a:cxn ang="0">
                  <a:pos x="3091" y="1403"/>
                </a:cxn>
                <a:cxn ang="0">
                  <a:pos x="3277" y="1301"/>
                </a:cxn>
                <a:cxn ang="0">
                  <a:pos x="3432" y="1193"/>
                </a:cxn>
                <a:cxn ang="0">
                  <a:pos x="3558" y="1091"/>
                </a:cxn>
                <a:cxn ang="0">
                  <a:pos x="3653" y="989"/>
                </a:cxn>
                <a:cxn ang="0">
                  <a:pos x="3719" y="887"/>
                </a:cxn>
                <a:cxn ang="0">
                  <a:pos x="3755" y="785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4827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/>
              <a:ahLst/>
              <a:cxnLst>
                <a:cxn ang="0">
                  <a:pos x="2924" y="647"/>
                </a:cxn>
                <a:cxn ang="0">
                  <a:pos x="2876" y="528"/>
                </a:cxn>
                <a:cxn ang="0">
                  <a:pos x="2750" y="414"/>
                </a:cxn>
                <a:cxn ang="0">
                  <a:pos x="2559" y="318"/>
                </a:cxn>
                <a:cxn ang="0">
                  <a:pos x="2302" y="228"/>
                </a:cxn>
                <a:cxn ang="0">
                  <a:pos x="1985" y="150"/>
                </a:cxn>
                <a:cxn ang="0">
                  <a:pos x="1608" y="78"/>
                </a:cxn>
                <a:cxn ang="0">
                  <a:pos x="1178" y="24"/>
                </a:cxn>
                <a:cxn ang="0">
                  <a:pos x="694" y="0"/>
                </a:cxn>
                <a:cxn ang="0">
                  <a:pos x="1190" y="48"/>
                </a:cxn>
                <a:cxn ang="0">
                  <a:pos x="1626" y="108"/>
                </a:cxn>
                <a:cxn ang="0">
                  <a:pos x="2009" y="180"/>
                </a:cxn>
                <a:cxn ang="0">
                  <a:pos x="2326" y="264"/>
                </a:cxn>
                <a:cxn ang="0">
                  <a:pos x="2571" y="360"/>
                </a:cxn>
                <a:cxn ang="0">
                  <a:pos x="2750" y="468"/>
                </a:cxn>
                <a:cxn ang="0">
                  <a:pos x="2846" y="587"/>
                </a:cxn>
                <a:cxn ang="0">
                  <a:pos x="2864" y="713"/>
                </a:cxn>
                <a:cxn ang="0">
                  <a:pos x="2840" y="785"/>
                </a:cxn>
                <a:cxn ang="0">
                  <a:pos x="2792" y="857"/>
                </a:cxn>
                <a:cxn ang="0">
                  <a:pos x="2625" y="1001"/>
                </a:cxn>
                <a:cxn ang="0">
                  <a:pos x="2368" y="1145"/>
                </a:cxn>
                <a:cxn ang="0">
                  <a:pos x="2033" y="1289"/>
                </a:cxn>
                <a:cxn ang="0">
                  <a:pos x="1626" y="1433"/>
                </a:cxn>
                <a:cxn ang="0">
                  <a:pos x="1142" y="1571"/>
                </a:cxn>
                <a:cxn ang="0">
                  <a:pos x="604" y="1702"/>
                </a:cxn>
                <a:cxn ang="0">
                  <a:pos x="0" y="1828"/>
                </a:cxn>
                <a:cxn ang="0">
                  <a:pos x="311" y="1780"/>
                </a:cxn>
                <a:cxn ang="0">
                  <a:pos x="897" y="1648"/>
                </a:cxn>
                <a:cxn ang="0">
                  <a:pos x="1417" y="1511"/>
                </a:cxn>
                <a:cxn ang="0">
                  <a:pos x="1871" y="1367"/>
                </a:cxn>
                <a:cxn ang="0">
                  <a:pos x="2254" y="1223"/>
                </a:cxn>
                <a:cxn ang="0">
                  <a:pos x="2559" y="1079"/>
                </a:cxn>
                <a:cxn ang="0">
                  <a:pos x="2774" y="929"/>
                </a:cxn>
                <a:cxn ang="0">
                  <a:pos x="2876" y="815"/>
                </a:cxn>
                <a:cxn ang="0">
                  <a:pos x="2912" y="743"/>
                </a:cxn>
                <a:cxn ang="0">
                  <a:pos x="2924" y="707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4828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/>
              <a:ahLst/>
              <a:cxnLst>
                <a:cxn ang="0">
                  <a:pos x="1399" y="204"/>
                </a:cxn>
                <a:cxn ang="0">
                  <a:pos x="0" y="18"/>
                </a:cxn>
                <a:cxn ang="0">
                  <a:pos x="77" y="0"/>
                </a:cxn>
                <a:cxn ang="0">
                  <a:pos x="1488" y="186"/>
                </a:cxn>
                <a:cxn ang="0">
                  <a:pos x="1399" y="204"/>
                </a:cxn>
                <a:cxn ang="0">
                  <a:pos x="1399" y="204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4829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4830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3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34832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/>
                <a:ahLst/>
                <a:cxnLst>
                  <a:cxn ang="0">
                    <a:pos x="47" y="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7" y="6"/>
                  </a:cxn>
                  <a:cxn ang="0">
                    <a:pos x="47" y="6"/>
                  </a:cxn>
                  <a:cxn ang="0">
                    <a:pos x="47" y="6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833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6" y="24"/>
                  </a:cxn>
                  <a:cxn ang="0">
                    <a:pos x="12" y="18"/>
                  </a:cxn>
                  <a:cxn ang="0">
                    <a:pos x="48" y="6"/>
                  </a:cxn>
                  <a:cxn ang="0">
                    <a:pos x="101" y="0"/>
                  </a:cxn>
                  <a:cxn ang="0">
                    <a:pos x="137" y="6"/>
                  </a:cxn>
                  <a:cxn ang="0">
                    <a:pos x="173" y="18"/>
                  </a:cxn>
                  <a:cxn ang="0">
                    <a:pos x="239" y="54"/>
                  </a:cxn>
                  <a:cxn ang="0">
                    <a:pos x="287" y="90"/>
                  </a:cxn>
                  <a:cxn ang="0">
                    <a:pos x="317" y="114"/>
                  </a:cxn>
                  <a:cxn ang="0">
                    <a:pos x="323" y="126"/>
                  </a:cxn>
                  <a:cxn ang="0">
                    <a:pos x="323" y="126"/>
                  </a:cxn>
                  <a:cxn ang="0">
                    <a:pos x="221" y="162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834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/>
                <a:ahLst/>
                <a:cxnLst>
                  <a:cxn ang="0">
                    <a:pos x="1166" y="641"/>
                  </a:cxn>
                  <a:cxn ang="0">
                    <a:pos x="1166" y="473"/>
                  </a:cxn>
                  <a:cxn ang="0">
                    <a:pos x="1136" y="384"/>
                  </a:cxn>
                  <a:cxn ang="0">
                    <a:pos x="1112" y="288"/>
                  </a:cxn>
                  <a:cxn ang="0">
                    <a:pos x="1053" y="174"/>
                  </a:cxn>
                  <a:cxn ang="0">
                    <a:pos x="981" y="96"/>
                  </a:cxn>
                  <a:cxn ang="0">
                    <a:pos x="963" y="72"/>
                  </a:cxn>
                  <a:cxn ang="0">
                    <a:pos x="891" y="18"/>
                  </a:cxn>
                  <a:cxn ang="0">
                    <a:pos x="819" y="6"/>
                  </a:cxn>
                  <a:cxn ang="0">
                    <a:pos x="712" y="24"/>
                  </a:cxn>
                  <a:cxn ang="0">
                    <a:pos x="664" y="42"/>
                  </a:cxn>
                  <a:cxn ang="0">
                    <a:pos x="568" y="120"/>
                  </a:cxn>
                  <a:cxn ang="0">
                    <a:pos x="532" y="228"/>
                  </a:cxn>
                  <a:cxn ang="0">
                    <a:pos x="509" y="348"/>
                  </a:cxn>
                  <a:cxn ang="0">
                    <a:pos x="431" y="479"/>
                  </a:cxn>
                  <a:cxn ang="0">
                    <a:pos x="413" y="539"/>
                  </a:cxn>
                  <a:cxn ang="0">
                    <a:pos x="353" y="599"/>
                  </a:cxn>
                  <a:cxn ang="0">
                    <a:pos x="305" y="629"/>
                  </a:cxn>
                  <a:cxn ang="0">
                    <a:pos x="293" y="635"/>
                  </a:cxn>
                  <a:cxn ang="0">
                    <a:pos x="257" y="677"/>
                  </a:cxn>
                  <a:cxn ang="0">
                    <a:pos x="150" y="797"/>
                  </a:cxn>
                  <a:cxn ang="0">
                    <a:pos x="54" y="839"/>
                  </a:cxn>
                  <a:cxn ang="0">
                    <a:pos x="156" y="905"/>
                  </a:cxn>
                  <a:cxn ang="0">
                    <a:pos x="240" y="869"/>
                  </a:cxn>
                  <a:cxn ang="0">
                    <a:pos x="640" y="827"/>
                  </a:cxn>
                  <a:cxn ang="0">
                    <a:pos x="700" y="725"/>
                  </a:cxn>
                  <a:cxn ang="0">
                    <a:pos x="694" y="611"/>
                  </a:cxn>
                  <a:cxn ang="0">
                    <a:pos x="778" y="551"/>
                  </a:cxn>
                  <a:cxn ang="0">
                    <a:pos x="879" y="449"/>
                  </a:cxn>
                  <a:cxn ang="0">
                    <a:pos x="909" y="414"/>
                  </a:cxn>
                  <a:cxn ang="0">
                    <a:pos x="975" y="318"/>
                  </a:cxn>
                  <a:cxn ang="0">
                    <a:pos x="1023" y="336"/>
                  </a:cxn>
                  <a:cxn ang="0">
                    <a:pos x="1118" y="617"/>
                  </a:cxn>
                  <a:cxn ang="0">
                    <a:pos x="1112" y="689"/>
                  </a:cxn>
                  <a:cxn ang="0">
                    <a:pos x="1148" y="749"/>
                  </a:cxn>
                  <a:cxn ang="0">
                    <a:pos x="1202" y="713"/>
                  </a:cxn>
                  <a:cxn ang="0">
                    <a:pos x="1238" y="749"/>
                  </a:cxn>
                  <a:cxn ang="0">
                    <a:pos x="1250" y="743"/>
                  </a:cxn>
                  <a:cxn ang="0">
                    <a:pos x="694" y="264"/>
                  </a:cxn>
                  <a:cxn ang="0">
                    <a:pos x="784" y="372"/>
                  </a:cxn>
                  <a:cxn ang="0">
                    <a:pos x="766" y="443"/>
                  </a:cxn>
                  <a:cxn ang="0">
                    <a:pos x="706" y="515"/>
                  </a:cxn>
                  <a:cxn ang="0">
                    <a:pos x="658" y="569"/>
                  </a:cxn>
                  <a:cxn ang="0">
                    <a:pos x="616" y="593"/>
                  </a:cxn>
                  <a:cxn ang="0">
                    <a:pos x="574" y="617"/>
                  </a:cxn>
                  <a:cxn ang="0">
                    <a:pos x="562" y="707"/>
                  </a:cxn>
                  <a:cxn ang="0">
                    <a:pos x="353" y="755"/>
                  </a:cxn>
                  <a:cxn ang="0">
                    <a:pos x="389" y="641"/>
                  </a:cxn>
                  <a:cxn ang="0">
                    <a:pos x="425" y="647"/>
                  </a:cxn>
                  <a:cxn ang="0">
                    <a:pos x="443" y="617"/>
                  </a:cxn>
                  <a:cxn ang="0">
                    <a:pos x="568" y="515"/>
                  </a:cxn>
                  <a:cxn ang="0">
                    <a:pos x="616" y="473"/>
                  </a:cxn>
                  <a:cxn ang="0">
                    <a:pos x="640" y="396"/>
                  </a:cxn>
                  <a:cxn ang="0">
                    <a:pos x="640" y="378"/>
                  </a:cxn>
                  <a:cxn ang="0">
                    <a:pos x="664" y="270"/>
                  </a:cxn>
                  <a:cxn ang="0">
                    <a:pos x="682" y="192"/>
                  </a:cxn>
                  <a:cxn ang="0">
                    <a:pos x="694" y="264"/>
                  </a:cxn>
                  <a:cxn ang="0">
                    <a:pos x="532" y="455"/>
                  </a:cxn>
                  <a:cxn ang="0">
                    <a:pos x="634" y="803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835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/>
                <a:ahLst/>
                <a:cxnLst>
                  <a:cxn ang="0">
                    <a:pos x="12" y="72"/>
                  </a:cxn>
                  <a:cxn ang="0">
                    <a:pos x="18" y="60"/>
                  </a:cxn>
                  <a:cxn ang="0">
                    <a:pos x="24" y="54"/>
                  </a:cxn>
                  <a:cxn ang="0">
                    <a:pos x="47" y="0"/>
                  </a:cxn>
                  <a:cxn ang="0">
                    <a:pos x="0" y="78"/>
                  </a:cxn>
                  <a:cxn ang="0">
                    <a:pos x="12" y="72"/>
                  </a:cxn>
                  <a:cxn ang="0">
                    <a:pos x="12" y="72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836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/>
                <a:ahLst/>
                <a:cxnLst>
                  <a:cxn ang="0">
                    <a:pos x="29" y="96"/>
                  </a:cxn>
                  <a:cxn ang="0">
                    <a:pos x="41" y="126"/>
                  </a:cxn>
                  <a:cxn ang="0">
                    <a:pos x="29" y="161"/>
                  </a:cxn>
                  <a:cxn ang="0">
                    <a:pos x="47" y="149"/>
                  </a:cxn>
                  <a:cxn ang="0">
                    <a:pos x="53" y="347"/>
                  </a:cxn>
                  <a:cxn ang="0">
                    <a:pos x="65" y="371"/>
                  </a:cxn>
                  <a:cxn ang="0">
                    <a:pos x="65" y="377"/>
                  </a:cxn>
                  <a:cxn ang="0">
                    <a:pos x="65" y="389"/>
                  </a:cxn>
                  <a:cxn ang="0">
                    <a:pos x="77" y="395"/>
                  </a:cxn>
                  <a:cxn ang="0">
                    <a:pos x="101" y="407"/>
                  </a:cxn>
                  <a:cxn ang="0">
                    <a:pos x="125" y="413"/>
                  </a:cxn>
                  <a:cxn ang="0">
                    <a:pos x="149" y="419"/>
                  </a:cxn>
                  <a:cxn ang="0">
                    <a:pos x="125" y="395"/>
                  </a:cxn>
                  <a:cxn ang="0">
                    <a:pos x="77" y="365"/>
                  </a:cxn>
                  <a:cxn ang="0">
                    <a:pos x="77" y="365"/>
                  </a:cxn>
                  <a:cxn ang="0">
                    <a:pos x="77" y="353"/>
                  </a:cxn>
                  <a:cxn ang="0">
                    <a:pos x="83" y="329"/>
                  </a:cxn>
                  <a:cxn ang="0">
                    <a:pos x="83" y="293"/>
                  </a:cxn>
                  <a:cxn ang="0">
                    <a:pos x="83" y="257"/>
                  </a:cxn>
                  <a:cxn ang="0">
                    <a:pos x="83" y="221"/>
                  </a:cxn>
                  <a:cxn ang="0">
                    <a:pos x="77" y="185"/>
                  </a:cxn>
                  <a:cxn ang="0">
                    <a:pos x="65" y="155"/>
                  </a:cxn>
                  <a:cxn ang="0">
                    <a:pos x="59" y="143"/>
                  </a:cxn>
                  <a:cxn ang="0">
                    <a:pos x="53" y="137"/>
                  </a:cxn>
                  <a:cxn ang="0">
                    <a:pos x="53" y="120"/>
                  </a:cxn>
                  <a:cxn ang="0">
                    <a:pos x="53" y="108"/>
                  </a:cxn>
                  <a:cxn ang="0">
                    <a:pos x="47" y="90"/>
                  </a:cxn>
                  <a:cxn ang="0">
                    <a:pos x="35" y="54"/>
                  </a:cxn>
                  <a:cxn ang="0">
                    <a:pos x="23" y="18"/>
                  </a:cxn>
                  <a:cxn ang="0">
                    <a:pos x="17" y="6"/>
                  </a:cxn>
                  <a:cxn ang="0">
                    <a:pos x="17" y="0"/>
                  </a:cxn>
                  <a:cxn ang="0">
                    <a:pos x="0" y="6"/>
                  </a:cxn>
                  <a:cxn ang="0">
                    <a:pos x="6" y="114"/>
                  </a:cxn>
                  <a:cxn ang="0">
                    <a:pos x="29" y="96"/>
                  </a:cxn>
                  <a:cxn ang="0">
                    <a:pos x="29" y="96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837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/>
                <a:ahLst/>
                <a:cxnLst>
                  <a:cxn ang="0">
                    <a:pos x="102" y="18"/>
                  </a:cxn>
                  <a:cxn ang="0">
                    <a:pos x="96" y="12"/>
                  </a:cxn>
                  <a:cxn ang="0">
                    <a:pos x="90" y="0"/>
                  </a:cxn>
                  <a:cxn ang="0">
                    <a:pos x="78" y="0"/>
                  </a:cxn>
                  <a:cxn ang="0">
                    <a:pos x="66" y="0"/>
                  </a:cxn>
                  <a:cxn ang="0">
                    <a:pos x="60" y="0"/>
                  </a:cxn>
                  <a:cxn ang="0">
                    <a:pos x="48" y="6"/>
                  </a:cxn>
                  <a:cxn ang="0">
                    <a:pos x="36" y="12"/>
                  </a:cxn>
                  <a:cxn ang="0">
                    <a:pos x="30" y="12"/>
                  </a:cxn>
                  <a:cxn ang="0">
                    <a:pos x="24" y="24"/>
                  </a:cxn>
                  <a:cxn ang="0">
                    <a:pos x="18" y="42"/>
                  </a:cxn>
                  <a:cxn ang="0">
                    <a:pos x="6" y="66"/>
                  </a:cxn>
                  <a:cxn ang="0">
                    <a:pos x="0" y="72"/>
                  </a:cxn>
                  <a:cxn ang="0">
                    <a:pos x="42" y="30"/>
                  </a:cxn>
                  <a:cxn ang="0">
                    <a:pos x="30" y="66"/>
                  </a:cxn>
                  <a:cxn ang="0">
                    <a:pos x="96" y="36"/>
                  </a:cxn>
                  <a:cxn ang="0">
                    <a:pos x="120" y="78"/>
                  </a:cxn>
                  <a:cxn ang="0">
                    <a:pos x="120" y="54"/>
                  </a:cxn>
                  <a:cxn ang="0">
                    <a:pos x="167" y="138"/>
                  </a:cxn>
                  <a:cxn ang="0">
                    <a:pos x="167" y="120"/>
                  </a:cxn>
                  <a:cxn ang="0">
                    <a:pos x="161" y="102"/>
                  </a:cxn>
                  <a:cxn ang="0">
                    <a:pos x="138" y="60"/>
                  </a:cxn>
                  <a:cxn ang="0">
                    <a:pos x="114" y="30"/>
                  </a:cxn>
                  <a:cxn ang="0">
                    <a:pos x="108" y="24"/>
                  </a:cxn>
                  <a:cxn ang="0">
                    <a:pos x="102" y="18"/>
                  </a:cxn>
                  <a:cxn ang="0">
                    <a:pos x="102" y="18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838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  <a:cxn ang="0">
                    <a:pos x="24" y="6"/>
                  </a:cxn>
                  <a:cxn ang="0">
                    <a:pos x="48" y="18"/>
                  </a:cxn>
                  <a:cxn ang="0">
                    <a:pos x="71" y="36"/>
                  </a:cxn>
                  <a:cxn ang="0">
                    <a:pos x="83" y="48"/>
                  </a:cxn>
                  <a:cxn ang="0">
                    <a:pos x="95" y="66"/>
                  </a:cxn>
                  <a:cxn ang="0">
                    <a:pos x="107" y="90"/>
                  </a:cxn>
                  <a:cxn ang="0">
                    <a:pos x="113" y="114"/>
                  </a:cxn>
                  <a:cxn ang="0">
                    <a:pos x="83" y="66"/>
                  </a:cxn>
                  <a:cxn ang="0">
                    <a:pos x="60" y="78"/>
                  </a:cxn>
                  <a:cxn ang="0">
                    <a:pos x="71" y="54"/>
                  </a:cxn>
                  <a:cxn ang="0">
                    <a:pos x="12" y="78"/>
                  </a:cxn>
                  <a:cxn ang="0">
                    <a:pos x="60" y="48"/>
                  </a:cxn>
                  <a:cxn ang="0">
                    <a:pos x="60" y="42"/>
                  </a:cxn>
                  <a:cxn ang="0">
                    <a:pos x="54" y="30"/>
                  </a:cxn>
                  <a:cxn ang="0">
                    <a:pos x="36" y="18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839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42" y="18"/>
                  </a:cxn>
                  <a:cxn ang="0">
                    <a:pos x="36" y="6"/>
                  </a:cxn>
                  <a:cxn ang="0">
                    <a:pos x="24" y="30"/>
                  </a:cxn>
                  <a:cxn ang="0">
                    <a:pos x="18" y="36"/>
                  </a:cxn>
                  <a:cxn ang="0">
                    <a:pos x="6" y="48"/>
                  </a:cxn>
                  <a:cxn ang="0">
                    <a:pos x="0" y="60"/>
                  </a:cxn>
                  <a:cxn ang="0">
                    <a:pos x="12" y="54"/>
                  </a:cxn>
                  <a:cxn ang="0">
                    <a:pos x="30" y="36"/>
                  </a:cxn>
                  <a:cxn ang="0">
                    <a:pos x="54" y="18"/>
                  </a:cxn>
                  <a:cxn ang="0">
                    <a:pos x="66" y="6"/>
                  </a:cxn>
                  <a:cxn ang="0">
                    <a:pos x="54" y="0"/>
                  </a:cxn>
                  <a:cxn ang="0">
                    <a:pos x="54" y="0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840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/>
                <a:ahLst/>
                <a:cxnLst>
                  <a:cxn ang="0">
                    <a:pos x="131" y="53"/>
                  </a:cxn>
                  <a:cxn ang="0">
                    <a:pos x="137" y="53"/>
                  </a:cxn>
                  <a:cxn ang="0">
                    <a:pos x="143" y="41"/>
                  </a:cxn>
                  <a:cxn ang="0">
                    <a:pos x="155" y="35"/>
                  </a:cxn>
                  <a:cxn ang="0">
                    <a:pos x="161" y="24"/>
                  </a:cxn>
                  <a:cxn ang="0">
                    <a:pos x="161" y="12"/>
                  </a:cxn>
                  <a:cxn ang="0">
                    <a:pos x="161" y="0"/>
                  </a:cxn>
                  <a:cxn ang="0">
                    <a:pos x="149" y="24"/>
                  </a:cxn>
                  <a:cxn ang="0">
                    <a:pos x="143" y="35"/>
                  </a:cxn>
                  <a:cxn ang="0">
                    <a:pos x="131" y="35"/>
                  </a:cxn>
                  <a:cxn ang="0">
                    <a:pos x="119" y="41"/>
                  </a:cxn>
                  <a:cxn ang="0">
                    <a:pos x="125" y="53"/>
                  </a:cxn>
                  <a:cxn ang="0">
                    <a:pos x="95" y="95"/>
                  </a:cxn>
                  <a:cxn ang="0">
                    <a:pos x="0" y="137"/>
                  </a:cxn>
                  <a:cxn ang="0">
                    <a:pos x="60" y="119"/>
                  </a:cxn>
                  <a:cxn ang="0">
                    <a:pos x="54" y="125"/>
                  </a:cxn>
                  <a:cxn ang="0">
                    <a:pos x="48" y="131"/>
                  </a:cxn>
                  <a:cxn ang="0">
                    <a:pos x="24" y="155"/>
                  </a:cxn>
                  <a:cxn ang="0">
                    <a:pos x="12" y="167"/>
                  </a:cxn>
                  <a:cxn ang="0">
                    <a:pos x="0" y="173"/>
                  </a:cxn>
                  <a:cxn ang="0">
                    <a:pos x="0" y="179"/>
                  </a:cxn>
                  <a:cxn ang="0">
                    <a:pos x="6" y="173"/>
                  </a:cxn>
                  <a:cxn ang="0">
                    <a:pos x="30" y="155"/>
                  </a:cxn>
                  <a:cxn ang="0">
                    <a:pos x="48" y="143"/>
                  </a:cxn>
                  <a:cxn ang="0">
                    <a:pos x="71" y="125"/>
                  </a:cxn>
                  <a:cxn ang="0">
                    <a:pos x="95" y="107"/>
                  </a:cxn>
                  <a:cxn ang="0">
                    <a:pos x="119" y="77"/>
                  </a:cxn>
                  <a:cxn ang="0">
                    <a:pos x="131" y="59"/>
                  </a:cxn>
                  <a:cxn ang="0">
                    <a:pos x="131" y="53"/>
                  </a:cxn>
                  <a:cxn ang="0">
                    <a:pos x="131" y="53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841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/>
                <a:ahLst/>
                <a:cxnLst>
                  <a:cxn ang="0">
                    <a:pos x="24" y="36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66" y="6"/>
                  </a:cxn>
                  <a:cxn ang="0">
                    <a:pos x="72" y="0"/>
                  </a:cxn>
                  <a:cxn ang="0">
                    <a:pos x="42" y="18"/>
                  </a:cxn>
                  <a:cxn ang="0">
                    <a:pos x="30" y="24"/>
                  </a:cxn>
                  <a:cxn ang="0">
                    <a:pos x="24" y="24"/>
                  </a:cxn>
                  <a:cxn ang="0">
                    <a:pos x="18" y="18"/>
                  </a:cxn>
                  <a:cxn ang="0">
                    <a:pos x="12" y="12"/>
                  </a:cxn>
                  <a:cxn ang="0">
                    <a:pos x="0" y="54"/>
                  </a:cxn>
                  <a:cxn ang="0">
                    <a:pos x="12" y="42"/>
                  </a:cxn>
                  <a:cxn ang="0">
                    <a:pos x="24" y="36"/>
                  </a:cxn>
                  <a:cxn ang="0">
                    <a:pos x="24" y="36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842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12"/>
                  </a:cxn>
                  <a:cxn ang="0">
                    <a:pos x="0" y="18"/>
                  </a:cxn>
                  <a:cxn ang="0">
                    <a:pos x="6" y="54"/>
                  </a:cxn>
                  <a:cxn ang="0">
                    <a:pos x="12" y="36"/>
                  </a:cxn>
                  <a:cxn ang="0">
                    <a:pos x="12" y="18"/>
                  </a:cxn>
                  <a:cxn ang="0">
                    <a:pos x="12" y="6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843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/>
                <a:ahLst/>
                <a:cxnLst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6" y="0"/>
                  </a:cxn>
                  <a:cxn ang="0">
                    <a:pos x="42" y="12"/>
                  </a:cxn>
                  <a:cxn ang="0">
                    <a:pos x="42" y="12"/>
                  </a:cxn>
                  <a:cxn ang="0">
                    <a:pos x="0" y="72"/>
                  </a:cxn>
                  <a:cxn ang="0">
                    <a:pos x="18" y="54"/>
                  </a:cxn>
                  <a:cxn ang="0">
                    <a:pos x="18" y="6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844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/>
                <a:ahLst/>
                <a:cxnLst>
                  <a:cxn ang="0">
                    <a:pos x="287" y="0"/>
                  </a:cxn>
                  <a:cxn ang="0">
                    <a:pos x="0" y="84"/>
                  </a:cxn>
                  <a:cxn ang="0">
                    <a:pos x="168" y="36"/>
                  </a:cxn>
                  <a:cxn ang="0">
                    <a:pos x="114" y="60"/>
                  </a:cxn>
                  <a:cxn ang="0">
                    <a:pos x="276" y="18"/>
                  </a:cxn>
                  <a:cxn ang="0">
                    <a:pos x="287" y="0"/>
                  </a:cxn>
                  <a:cxn ang="0">
                    <a:pos x="287" y="0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845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6" y="6"/>
                  </a:cxn>
                  <a:cxn ang="0">
                    <a:pos x="0" y="84"/>
                  </a:cxn>
                  <a:cxn ang="0">
                    <a:pos x="54" y="24"/>
                  </a:cxn>
                  <a:cxn ang="0">
                    <a:pos x="6" y="108"/>
                  </a:cxn>
                  <a:cxn ang="0">
                    <a:pos x="66" y="6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846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42" y="0"/>
                  </a:cxn>
                  <a:cxn ang="0">
                    <a:pos x="60" y="6"/>
                  </a:cxn>
                  <a:cxn ang="0">
                    <a:pos x="48" y="6"/>
                  </a:cxn>
                  <a:cxn ang="0">
                    <a:pos x="42" y="6"/>
                  </a:cxn>
                  <a:cxn ang="0">
                    <a:pos x="60" y="6"/>
                  </a:cxn>
                  <a:cxn ang="0">
                    <a:pos x="0" y="24"/>
                  </a:cxn>
                  <a:cxn ang="0">
                    <a:pos x="71" y="6"/>
                  </a:cxn>
                  <a:cxn ang="0">
                    <a:pos x="66" y="42"/>
                  </a:cxn>
                  <a:cxn ang="0">
                    <a:pos x="77" y="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847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/>
                <a:ahLst/>
                <a:cxnLst>
                  <a:cxn ang="0">
                    <a:pos x="66" y="6"/>
                  </a:cxn>
                  <a:cxn ang="0">
                    <a:pos x="0" y="0"/>
                  </a:cxn>
                  <a:cxn ang="0">
                    <a:pos x="54" y="6"/>
                  </a:cxn>
                  <a:cxn ang="0">
                    <a:pos x="18" y="18"/>
                  </a:cxn>
                  <a:cxn ang="0">
                    <a:pos x="60" y="12"/>
                  </a:cxn>
                  <a:cxn ang="0">
                    <a:pos x="60" y="30"/>
                  </a:cxn>
                  <a:cxn ang="0">
                    <a:pos x="60" y="30"/>
                  </a:cxn>
                  <a:cxn ang="0">
                    <a:pos x="66" y="6"/>
                  </a:cxn>
                  <a:cxn ang="0">
                    <a:pos x="66" y="6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0" y="30"/>
                    </a:lnTo>
                    <a:lnTo>
                      <a:pt x="66" y="6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848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2" y="24"/>
                  </a:cxn>
                  <a:cxn ang="0">
                    <a:pos x="12" y="60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18" y="0"/>
                  </a:cxn>
                  <a:cxn ang="0">
                    <a:pos x="12" y="18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849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18"/>
                  </a:cxn>
                  <a:cxn ang="0">
                    <a:pos x="6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850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/>
                <a:ahLst/>
                <a:cxnLst>
                  <a:cxn ang="0">
                    <a:pos x="24" y="6"/>
                  </a:cxn>
                  <a:cxn ang="0">
                    <a:pos x="18" y="24"/>
                  </a:cxn>
                  <a:cxn ang="0">
                    <a:pos x="0" y="18"/>
                  </a:cxn>
                  <a:cxn ang="0">
                    <a:pos x="12" y="30"/>
                  </a:cxn>
                  <a:cxn ang="0">
                    <a:pos x="6" y="42"/>
                  </a:cxn>
                  <a:cxn ang="0">
                    <a:pos x="18" y="78"/>
                  </a:cxn>
                  <a:cxn ang="0">
                    <a:pos x="18" y="24"/>
                  </a:cxn>
                  <a:cxn ang="0">
                    <a:pos x="24" y="12"/>
                  </a:cxn>
                  <a:cxn ang="0">
                    <a:pos x="30" y="6"/>
                  </a:cxn>
                  <a:cxn ang="0">
                    <a:pos x="30" y="6"/>
                  </a:cxn>
                  <a:cxn ang="0">
                    <a:pos x="12" y="0"/>
                  </a:cxn>
                  <a:cxn ang="0">
                    <a:pos x="24" y="6"/>
                  </a:cxn>
                  <a:cxn ang="0">
                    <a:pos x="24" y="6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851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0"/>
                  </a:cxn>
                  <a:cxn ang="0">
                    <a:pos x="6" y="0"/>
                  </a:cxn>
                  <a:cxn ang="0">
                    <a:pos x="12" y="6"/>
                  </a:cxn>
                  <a:cxn ang="0">
                    <a:pos x="24" y="24"/>
                  </a:cxn>
                  <a:cxn ang="0">
                    <a:pos x="24" y="18"/>
                  </a:cxn>
                  <a:cxn ang="0">
                    <a:pos x="18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852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/>
                <a:ahLst/>
                <a:cxnLst>
                  <a:cxn ang="0">
                    <a:pos x="215" y="0"/>
                  </a:cxn>
                  <a:cxn ang="0">
                    <a:pos x="147" y="36"/>
                  </a:cxn>
                  <a:cxn ang="0">
                    <a:pos x="132" y="49"/>
                  </a:cxn>
                  <a:cxn ang="0">
                    <a:pos x="104" y="79"/>
                  </a:cxn>
                  <a:cxn ang="0">
                    <a:pos x="87" y="114"/>
                  </a:cxn>
                  <a:cxn ang="0">
                    <a:pos x="48" y="156"/>
                  </a:cxn>
                  <a:cxn ang="0">
                    <a:pos x="42" y="166"/>
                  </a:cxn>
                  <a:cxn ang="0">
                    <a:pos x="29" y="177"/>
                  </a:cxn>
                  <a:cxn ang="0">
                    <a:pos x="0" y="208"/>
                  </a:cxn>
                  <a:cxn ang="0">
                    <a:pos x="48" y="216"/>
                  </a:cxn>
                  <a:cxn ang="0">
                    <a:pos x="215" y="0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853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/>
                <a:ahLst/>
                <a:cxnLst>
                  <a:cxn ang="0">
                    <a:pos x="212" y="0"/>
                  </a:cxn>
                  <a:cxn ang="0">
                    <a:pos x="144" y="36"/>
                  </a:cxn>
                  <a:cxn ang="0">
                    <a:pos x="0" y="179"/>
                  </a:cxn>
                  <a:cxn ang="0">
                    <a:pos x="177" y="85"/>
                  </a:cxn>
                  <a:cxn ang="0">
                    <a:pos x="212" y="0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854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64" y="79"/>
                  </a:cxn>
                  <a:cxn ang="0">
                    <a:pos x="60" y="0"/>
                  </a:cxn>
                  <a:cxn ang="0">
                    <a:pos x="0" y="22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855" name="Freeform 39"/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" y="87"/>
                  </a:cxn>
                  <a:cxn ang="0">
                    <a:pos x="69" y="154"/>
                  </a:cxn>
                  <a:cxn ang="0">
                    <a:pos x="137" y="207"/>
                  </a:cxn>
                  <a:cxn ang="0">
                    <a:pos x="0" y="0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856" name="Freeform 40"/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/>
                <a:ahLst/>
                <a:cxnLst>
                  <a:cxn ang="0">
                    <a:pos x="0" y="222"/>
                  </a:cxn>
                  <a:cxn ang="0">
                    <a:pos x="40" y="142"/>
                  </a:cxn>
                  <a:cxn ang="0">
                    <a:pos x="65" y="72"/>
                  </a:cxn>
                  <a:cxn ang="0">
                    <a:pos x="7" y="0"/>
                  </a:cxn>
                  <a:cxn ang="0">
                    <a:pos x="0" y="222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34857" name="Rectangle 4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8750"/>
            <a:ext cx="8229600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4858" name="Rectangle 4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4859" name="Rectangle 4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4860" name="Rectangle 4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4861" name="Rectangle 4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27A1A8FE-BA4E-4359-8B1E-D946C7F270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pattFill prst="dk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2438400"/>
            <a:ext cx="9144000" cy="4046538"/>
            <a:chOff x="0" y="1536"/>
            <a:chExt cx="5760" cy="2549"/>
          </a:xfrm>
        </p:grpSpPr>
        <p:sp>
          <p:nvSpPr>
            <p:cNvPr id="38915" name="Rectangle 3"/>
            <p:cNvSpPr>
              <a:spLocks noChangeArrowheads="1"/>
            </p:cNvSpPr>
            <p:nvPr userDrawn="1"/>
          </p:nvSpPr>
          <p:spPr bwMode="hidden">
            <a:xfrm rot="-1424751">
              <a:off x="2121" y="2592"/>
              <a:ext cx="3072" cy="384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916" name="Freeform 4"/>
            <p:cNvSpPr>
              <a:spLocks/>
            </p:cNvSpPr>
            <p:nvPr userDrawn="1"/>
          </p:nvSpPr>
          <p:spPr bwMode="hidden">
            <a:xfrm>
              <a:off x="0" y="2664"/>
              <a:ext cx="2688" cy="12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0" y="552"/>
                </a:cxn>
                <a:cxn ang="0">
                  <a:pos x="1968" y="264"/>
                </a:cxn>
                <a:cxn ang="0">
                  <a:pos x="2028" y="270"/>
                </a:cxn>
                <a:cxn ang="0">
                  <a:pos x="2661" y="528"/>
                </a:cxn>
                <a:cxn ang="0">
                  <a:pos x="2688" y="648"/>
                </a:cxn>
                <a:cxn ang="0">
                  <a:pos x="2304" y="1080"/>
                </a:cxn>
                <a:cxn ang="0">
                  <a:pos x="1584" y="1224"/>
                </a:cxn>
                <a:cxn ang="0">
                  <a:pos x="1296" y="936"/>
                </a:cxn>
                <a:cxn ang="0">
                  <a:pos x="864" y="1032"/>
                </a:cxn>
                <a:cxn ang="0">
                  <a:pos x="0" y="552"/>
                </a:cxn>
                <a:cxn ang="0">
                  <a:pos x="0" y="0"/>
                </a:cxn>
              </a:cxnLst>
              <a:rect l="0" t="0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917" name="Freeform 5"/>
            <p:cNvSpPr>
              <a:spLocks/>
            </p:cNvSpPr>
            <p:nvPr userDrawn="1"/>
          </p:nvSpPr>
          <p:spPr bwMode="hidden">
            <a:xfrm>
              <a:off x="3359" y="1536"/>
              <a:ext cx="2401" cy="1232"/>
            </a:xfrm>
            <a:custGeom>
              <a:avLst/>
              <a:gdLst/>
              <a:ahLst/>
              <a:cxnLst>
                <a:cxn ang="0">
                  <a:pos x="2208" y="15"/>
                </a:cxn>
                <a:cxn ang="0">
                  <a:pos x="2088" y="57"/>
                </a:cxn>
                <a:cxn ang="0">
                  <a:pos x="1951" y="99"/>
                </a:cxn>
                <a:cxn ang="0">
                  <a:pos x="1704" y="135"/>
                </a:cxn>
                <a:cxn ang="0">
                  <a:pos x="1314" y="177"/>
                </a:cxn>
                <a:cxn ang="0">
                  <a:pos x="1176" y="189"/>
                </a:cxn>
                <a:cxn ang="0">
                  <a:pos x="1122" y="195"/>
                </a:cxn>
                <a:cxn ang="0">
                  <a:pos x="1075" y="231"/>
                </a:cxn>
                <a:cxn ang="0">
                  <a:pos x="924" y="321"/>
                </a:cxn>
                <a:cxn ang="0">
                  <a:pos x="840" y="369"/>
                </a:cxn>
                <a:cxn ang="0">
                  <a:pos x="630" y="458"/>
                </a:cxn>
                <a:cxn ang="0">
                  <a:pos x="529" y="500"/>
                </a:cxn>
                <a:cxn ang="0">
                  <a:pos x="487" y="542"/>
                </a:cxn>
                <a:cxn ang="0">
                  <a:pos x="457" y="590"/>
                </a:cxn>
                <a:cxn ang="0">
                  <a:pos x="402" y="638"/>
                </a:cxn>
                <a:cxn ang="0">
                  <a:pos x="330" y="758"/>
                </a:cxn>
                <a:cxn ang="0">
                  <a:pos x="312" y="788"/>
                </a:cxn>
                <a:cxn ang="0">
                  <a:pos x="252" y="824"/>
                </a:cxn>
                <a:cxn ang="0">
                  <a:pos x="84" y="926"/>
                </a:cxn>
                <a:cxn ang="0">
                  <a:pos x="0" y="992"/>
                </a:cxn>
                <a:cxn ang="0">
                  <a:pos x="12" y="1040"/>
                </a:cxn>
                <a:cxn ang="0">
                  <a:pos x="132" y="1034"/>
                </a:cxn>
                <a:cxn ang="0">
                  <a:pos x="336" y="980"/>
                </a:cxn>
                <a:cxn ang="0">
                  <a:pos x="529" y="896"/>
                </a:cxn>
                <a:cxn ang="0">
                  <a:pos x="576" y="872"/>
                </a:cxn>
                <a:cxn ang="0">
                  <a:pos x="714" y="848"/>
                </a:cxn>
                <a:cxn ang="0">
                  <a:pos x="966" y="794"/>
                </a:cxn>
                <a:cxn ang="0">
                  <a:pos x="1212" y="782"/>
                </a:cxn>
                <a:cxn ang="0">
                  <a:pos x="1416" y="872"/>
                </a:cxn>
                <a:cxn ang="0">
                  <a:pos x="1464" y="932"/>
                </a:cxn>
                <a:cxn ang="0">
                  <a:pos x="1440" y="992"/>
                </a:cxn>
                <a:cxn ang="0">
                  <a:pos x="1302" y="1040"/>
                </a:cxn>
                <a:cxn ang="0">
                  <a:pos x="1158" y="1100"/>
                </a:cxn>
                <a:cxn ang="0">
                  <a:pos x="1093" y="1148"/>
                </a:cxn>
                <a:cxn ang="0">
                  <a:pos x="1075" y="1208"/>
                </a:cxn>
                <a:cxn ang="0">
                  <a:pos x="1093" y="1232"/>
                </a:cxn>
                <a:cxn ang="0">
                  <a:pos x="1152" y="1226"/>
                </a:cxn>
                <a:cxn ang="0">
                  <a:pos x="1332" y="1208"/>
                </a:cxn>
                <a:cxn ang="0">
                  <a:pos x="1434" y="1184"/>
                </a:cxn>
                <a:cxn ang="0">
                  <a:pos x="1464" y="1172"/>
                </a:cxn>
                <a:cxn ang="0">
                  <a:pos x="1578" y="1130"/>
                </a:cxn>
                <a:cxn ang="0">
                  <a:pos x="1758" y="1064"/>
                </a:cxn>
                <a:cxn ang="0">
                  <a:pos x="1872" y="962"/>
                </a:cxn>
                <a:cxn ang="0">
                  <a:pos x="1986" y="800"/>
                </a:cxn>
                <a:cxn ang="0">
                  <a:pos x="2166" y="650"/>
                </a:cxn>
                <a:cxn ang="0">
                  <a:pos x="2257" y="590"/>
                </a:cxn>
                <a:cxn ang="0">
                  <a:pos x="2400" y="57"/>
                </a:cxn>
              </a:cxnLst>
              <a:rect l="0" t="0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918" name="Freeform 6"/>
            <p:cNvSpPr>
              <a:spLocks/>
            </p:cNvSpPr>
            <p:nvPr userDrawn="1"/>
          </p:nvSpPr>
          <p:spPr bwMode="hidden">
            <a:xfrm>
              <a:off x="3792" y="1536"/>
              <a:ext cx="1968" cy="762"/>
            </a:xfrm>
            <a:custGeom>
              <a:avLst/>
              <a:gdLst/>
              <a:ahLst/>
              <a:cxnLst>
                <a:cxn ang="0">
                  <a:pos x="965" y="165"/>
                </a:cxn>
                <a:cxn ang="0">
                  <a:pos x="696" y="200"/>
                </a:cxn>
                <a:cxn ang="0">
                  <a:pos x="693" y="237"/>
                </a:cxn>
                <a:cxn ang="0">
                  <a:pos x="924" y="258"/>
                </a:cxn>
                <a:cxn ang="0">
                  <a:pos x="993" y="267"/>
                </a:cxn>
                <a:cxn ang="0">
                  <a:pos x="681" y="291"/>
                </a:cxn>
                <a:cxn ang="0">
                  <a:pos x="633" y="309"/>
                </a:cxn>
                <a:cxn ang="0">
                  <a:pos x="645" y="336"/>
                </a:cxn>
                <a:cxn ang="0">
                  <a:pos x="672" y="351"/>
                </a:cxn>
                <a:cxn ang="0">
                  <a:pos x="984" y="333"/>
                </a:cxn>
                <a:cxn ang="0">
                  <a:pos x="1080" y="357"/>
                </a:cxn>
                <a:cxn ang="0">
                  <a:pos x="624" y="492"/>
                </a:cxn>
                <a:cxn ang="0">
                  <a:pos x="616" y="536"/>
                </a:cxn>
                <a:cxn ang="0">
                  <a:pos x="8" y="724"/>
                </a:cxn>
                <a:cxn ang="0">
                  <a:pos x="0" y="756"/>
                </a:cxn>
                <a:cxn ang="0">
                  <a:pos x="27" y="762"/>
                </a:cxn>
                <a:cxn ang="0">
                  <a:pos x="664" y="564"/>
                </a:cxn>
                <a:cxn ang="0">
                  <a:pos x="856" y="600"/>
                </a:cxn>
                <a:cxn ang="0">
                  <a:pos x="1158" y="507"/>
                </a:cxn>
                <a:cxn ang="0">
                  <a:pos x="1434" y="465"/>
                </a:cxn>
                <a:cxn ang="0">
                  <a:pos x="1572" y="368"/>
                </a:cxn>
                <a:cxn ang="0">
                  <a:pos x="1712" y="340"/>
                </a:cxn>
                <a:cxn ang="0">
                  <a:pos x="1856" y="328"/>
                </a:cxn>
                <a:cxn ang="0">
                  <a:pos x="1968" y="330"/>
                </a:cxn>
                <a:cxn ang="0">
                  <a:pos x="1968" y="0"/>
                </a:cxn>
                <a:cxn ang="0">
                  <a:pos x="1934" y="3"/>
                </a:cxn>
                <a:cxn ang="0">
                  <a:pos x="1832" y="5"/>
                </a:cxn>
                <a:cxn ang="0">
                  <a:pos x="1682" y="35"/>
                </a:cxn>
                <a:cxn ang="0">
                  <a:pos x="1643" y="72"/>
                </a:cxn>
                <a:cxn ang="0">
                  <a:pos x="1392" y="119"/>
                </a:cxn>
              </a:cxnLst>
              <a:rect l="0" t="0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919" name="Freeform 7"/>
            <p:cNvSpPr>
              <a:spLocks/>
            </p:cNvSpPr>
            <p:nvPr userDrawn="1"/>
          </p:nvSpPr>
          <p:spPr bwMode="hidden">
            <a:xfrm>
              <a:off x="3599" y="2477"/>
              <a:ext cx="186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85" y="18"/>
                </a:cxn>
                <a:cxn ang="0">
                  <a:pos x="185" y="36"/>
                </a:cxn>
                <a:cxn ang="0">
                  <a:pos x="179" y="54"/>
                </a:cxn>
                <a:cxn ang="0">
                  <a:pos x="161" y="72"/>
                </a:cxn>
                <a:cxn ang="0">
                  <a:pos x="137" y="96"/>
                </a:cxn>
                <a:cxn ang="0">
                  <a:pos x="101" y="108"/>
                </a:cxn>
                <a:cxn ang="0">
                  <a:pos x="47" y="120"/>
                </a:cxn>
                <a:cxn ang="0">
                  <a:pos x="29" y="120"/>
                </a:cxn>
                <a:cxn ang="0">
                  <a:pos x="17" y="114"/>
                </a:cxn>
                <a:cxn ang="0">
                  <a:pos x="0" y="96"/>
                </a:cxn>
                <a:cxn ang="0">
                  <a:pos x="0" y="78"/>
                </a:cxn>
                <a:cxn ang="0">
                  <a:pos x="0" y="72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920" name="Freeform 8"/>
            <p:cNvSpPr>
              <a:spLocks/>
            </p:cNvSpPr>
            <p:nvPr userDrawn="1"/>
          </p:nvSpPr>
          <p:spPr bwMode="hidden">
            <a:xfrm>
              <a:off x="3779" y="2393"/>
              <a:ext cx="185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79" y="24"/>
                </a:cxn>
                <a:cxn ang="0">
                  <a:pos x="167" y="42"/>
                </a:cxn>
                <a:cxn ang="0">
                  <a:pos x="149" y="66"/>
                </a:cxn>
                <a:cxn ang="0">
                  <a:pos x="131" y="90"/>
                </a:cxn>
                <a:cxn ang="0">
                  <a:pos x="102" y="108"/>
                </a:cxn>
                <a:cxn ang="0">
                  <a:pos x="66" y="120"/>
                </a:cxn>
                <a:cxn ang="0">
                  <a:pos x="18" y="120"/>
                </a:cxn>
                <a:cxn ang="0">
                  <a:pos x="0" y="60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921" name="Freeform 9"/>
            <p:cNvSpPr>
              <a:spLocks/>
            </p:cNvSpPr>
            <p:nvPr userDrawn="1"/>
          </p:nvSpPr>
          <p:spPr bwMode="hidden">
            <a:xfrm>
              <a:off x="3839" y="1836"/>
              <a:ext cx="528" cy="275"/>
            </a:xfrm>
            <a:custGeom>
              <a:avLst/>
              <a:gdLst/>
              <a:ahLst/>
              <a:cxnLst>
                <a:cxn ang="0">
                  <a:pos x="0" y="275"/>
                </a:cxn>
                <a:cxn ang="0">
                  <a:pos x="0" y="269"/>
                </a:cxn>
                <a:cxn ang="0">
                  <a:pos x="6" y="251"/>
                </a:cxn>
                <a:cxn ang="0">
                  <a:pos x="6" y="239"/>
                </a:cxn>
                <a:cxn ang="0">
                  <a:pos x="12" y="227"/>
                </a:cxn>
                <a:cxn ang="0">
                  <a:pos x="18" y="221"/>
                </a:cxn>
                <a:cxn ang="0">
                  <a:pos x="36" y="215"/>
                </a:cxn>
                <a:cxn ang="0">
                  <a:pos x="77" y="203"/>
                </a:cxn>
                <a:cxn ang="0">
                  <a:pos x="137" y="179"/>
                </a:cxn>
                <a:cxn ang="0">
                  <a:pos x="209" y="143"/>
                </a:cxn>
                <a:cxn ang="0">
                  <a:pos x="251" y="120"/>
                </a:cxn>
                <a:cxn ang="0">
                  <a:pos x="299" y="96"/>
                </a:cxn>
                <a:cxn ang="0">
                  <a:pos x="394" y="48"/>
                </a:cxn>
                <a:cxn ang="0">
                  <a:pos x="442" y="30"/>
                </a:cxn>
                <a:cxn ang="0">
                  <a:pos x="478" y="12"/>
                </a:cxn>
                <a:cxn ang="0">
                  <a:pos x="502" y="6"/>
                </a:cxn>
                <a:cxn ang="0">
                  <a:pos x="520" y="0"/>
                </a:cxn>
                <a:cxn ang="0">
                  <a:pos x="526" y="0"/>
                </a:cxn>
                <a:cxn ang="0">
                  <a:pos x="520" y="6"/>
                </a:cxn>
                <a:cxn ang="0">
                  <a:pos x="508" y="12"/>
                </a:cxn>
                <a:cxn ang="0">
                  <a:pos x="484" y="24"/>
                </a:cxn>
                <a:cxn ang="0">
                  <a:pos x="460" y="42"/>
                </a:cxn>
                <a:cxn ang="0">
                  <a:pos x="436" y="54"/>
                </a:cxn>
                <a:cxn ang="0">
                  <a:pos x="394" y="78"/>
                </a:cxn>
                <a:cxn ang="0">
                  <a:pos x="340" y="108"/>
                </a:cxn>
                <a:cxn ang="0">
                  <a:pos x="275" y="143"/>
                </a:cxn>
                <a:cxn ang="0">
                  <a:pos x="131" y="221"/>
                </a:cxn>
                <a:cxn ang="0">
                  <a:pos x="65" y="251"/>
                </a:cxn>
                <a:cxn ang="0">
                  <a:pos x="0" y="275"/>
                </a:cxn>
                <a:cxn ang="0">
                  <a:pos x="0" y="275"/>
                </a:cxn>
              </a:cxnLst>
              <a:rect l="0" t="0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922" name="Freeform 10"/>
            <p:cNvSpPr>
              <a:spLocks/>
            </p:cNvSpPr>
            <p:nvPr userDrawn="1"/>
          </p:nvSpPr>
          <p:spPr bwMode="hidden">
            <a:xfrm>
              <a:off x="3676" y="2015"/>
              <a:ext cx="721" cy="306"/>
            </a:xfrm>
            <a:custGeom>
              <a:avLst/>
              <a:gdLst/>
              <a:ahLst/>
              <a:cxnLst>
                <a:cxn ang="0">
                  <a:pos x="48" y="216"/>
                </a:cxn>
                <a:cxn ang="0">
                  <a:pos x="30" y="252"/>
                </a:cxn>
                <a:cxn ang="0">
                  <a:pos x="12" y="282"/>
                </a:cxn>
                <a:cxn ang="0">
                  <a:pos x="6" y="300"/>
                </a:cxn>
                <a:cxn ang="0">
                  <a:pos x="0" y="306"/>
                </a:cxn>
                <a:cxn ang="0">
                  <a:pos x="48" y="276"/>
                </a:cxn>
                <a:cxn ang="0">
                  <a:pos x="84" y="252"/>
                </a:cxn>
                <a:cxn ang="0">
                  <a:pos x="108" y="234"/>
                </a:cxn>
                <a:cxn ang="0">
                  <a:pos x="120" y="228"/>
                </a:cxn>
                <a:cxn ang="0">
                  <a:pos x="126" y="228"/>
                </a:cxn>
                <a:cxn ang="0">
                  <a:pos x="144" y="222"/>
                </a:cxn>
                <a:cxn ang="0">
                  <a:pos x="168" y="216"/>
                </a:cxn>
                <a:cxn ang="0">
                  <a:pos x="198" y="204"/>
                </a:cxn>
                <a:cxn ang="0">
                  <a:pos x="275" y="180"/>
                </a:cxn>
                <a:cxn ang="0">
                  <a:pos x="371" y="156"/>
                </a:cxn>
                <a:cxn ang="0">
                  <a:pos x="461" y="126"/>
                </a:cxn>
                <a:cxn ang="0">
                  <a:pos x="544" y="102"/>
                </a:cxn>
                <a:cxn ang="0">
                  <a:pos x="574" y="90"/>
                </a:cxn>
                <a:cxn ang="0">
                  <a:pos x="604" y="84"/>
                </a:cxn>
                <a:cxn ang="0">
                  <a:pos x="622" y="78"/>
                </a:cxn>
                <a:cxn ang="0">
                  <a:pos x="628" y="72"/>
                </a:cxn>
                <a:cxn ang="0">
                  <a:pos x="634" y="66"/>
                </a:cxn>
                <a:cxn ang="0">
                  <a:pos x="652" y="60"/>
                </a:cxn>
                <a:cxn ang="0">
                  <a:pos x="694" y="30"/>
                </a:cxn>
                <a:cxn ang="0">
                  <a:pos x="712" y="18"/>
                </a:cxn>
                <a:cxn ang="0">
                  <a:pos x="718" y="6"/>
                </a:cxn>
                <a:cxn ang="0">
                  <a:pos x="712" y="0"/>
                </a:cxn>
                <a:cxn ang="0">
                  <a:pos x="688" y="0"/>
                </a:cxn>
                <a:cxn ang="0">
                  <a:pos x="628" y="0"/>
                </a:cxn>
                <a:cxn ang="0">
                  <a:pos x="580" y="0"/>
                </a:cxn>
                <a:cxn ang="0">
                  <a:pos x="544" y="0"/>
                </a:cxn>
                <a:cxn ang="0">
                  <a:pos x="514" y="18"/>
                </a:cxn>
                <a:cxn ang="0">
                  <a:pos x="485" y="42"/>
                </a:cxn>
                <a:cxn ang="0">
                  <a:pos x="467" y="54"/>
                </a:cxn>
                <a:cxn ang="0">
                  <a:pos x="449" y="60"/>
                </a:cxn>
                <a:cxn ang="0">
                  <a:pos x="425" y="60"/>
                </a:cxn>
                <a:cxn ang="0">
                  <a:pos x="389" y="66"/>
                </a:cxn>
                <a:cxn ang="0">
                  <a:pos x="347" y="84"/>
                </a:cxn>
                <a:cxn ang="0">
                  <a:pos x="311" y="108"/>
                </a:cxn>
                <a:cxn ang="0">
                  <a:pos x="287" y="126"/>
                </a:cxn>
                <a:cxn ang="0">
                  <a:pos x="275" y="132"/>
                </a:cxn>
                <a:cxn ang="0">
                  <a:pos x="257" y="138"/>
                </a:cxn>
                <a:cxn ang="0">
                  <a:pos x="221" y="138"/>
                </a:cxn>
                <a:cxn ang="0">
                  <a:pos x="186" y="138"/>
                </a:cxn>
                <a:cxn ang="0">
                  <a:pos x="180" y="138"/>
                </a:cxn>
                <a:cxn ang="0">
                  <a:pos x="174" y="138"/>
                </a:cxn>
                <a:cxn ang="0">
                  <a:pos x="114" y="162"/>
                </a:cxn>
                <a:cxn ang="0">
                  <a:pos x="48" y="216"/>
                </a:cxn>
                <a:cxn ang="0">
                  <a:pos x="48" y="216"/>
                </a:cxn>
              </a:cxnLst>
              <a:rect l="0" t="0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923" name="Freeform 11"/>
            <p:cNvSpPr>
              <a:spLocks/>
            </p:cNvSpPr>
            <p:nvPr userDrawn="1"/>
          </p:nvSpPr>
          <p:spPr bwMode="hidden">
            <a:xfrm>
              <a:off x="3358" y="1890"/>
              <a:ext cx="2400" cy="881"/>
            </a:xfrm>
            <a:custGeom>
              <a:avLst/>
              <a:gdLst/>
              <a:ahLst/>
              <a:cxnLst>
                <a:cxn ang="0">
                  <a:pos x="2231" y="54"/>
                </a:cxn>
                <a:cxn ang="0">
                  <a:pos x="2189" y="54"/>
                </a:cxn>
                <a:cxn ang="0">
                  <a:pos x="2147" y="66"/>
                </a:cxn>
                <a:cxn ang="0">
                  <a:pos x="2021" y="101"/>
                </a:cxn>
                <a:cxn ang="0">
                  <a:pos x="1956" y="119"/>
                </a:cxn>
                <a:cxn ang="0">
                  <a:pos x="1860" y="167"/>
                </a:cxn>
                <a:cxn ang="0">
                  <a:pos x="1836" y="245"/>
                </a:cxn>
                <a:cxn ang="0">
                  <a:pos x="1842" y="305"/>
                </a:cxn>
                <a:cxn ang="0">
                  <a:pos x="1758" y="317"/>
                </a:cxn>
                <a:cxn ang="0">
                  <a:pos x="1597" y="263"/>
                </a:cxn>
                <a:cxn ang="0">
                  <a:pos x="1507" y="257"/>
                </a:cxn>
                <a:cxn ang="0">
                  <a:pos x="1399" y="311"/>
                </a:cxn>
                <a:cxn ang="0">
                  <a:pos x="1334" y="353"/>
                </a:cxn>
                <a:cxn ang="0">
                  <a:pos x="1310" y="359"/>
                </a:cxn>
                <a:cxn ang="0">
                  <a:pos x="1214" y="371"/>
                </a:cxn>
                <a:cxn ang="0">
                  <a:pos x="1160" y="365"/>
                </a:cxn>
                <a:cxn ang="0">
                  <a:pos x="1053" y="371"/>
                </a:cxn>
                <a:cxn ang="0">
                  <a:pos x="957" y="383"/>
                </a:cxn>
                <a:cxn ang="0">
                  <a:pos x="921" y="401"/>
                </a:cxn>
                <a:cxn ang="0">
                  <a:pos x="819" y="419"/>
                </a:cxn>
                <a:cxn ang="0">
                  <a:pos x="778" y="419"/>
                </a:cxn>
                <a:cxn ang="0">
                  <a:pos x="664" y="437"/>
                </a:cxn>
                <a:cxn ang="0">
                  <a:pos x="598" y="473"/>
                </a:cxn>
                <a:cxn ang="0">
                  <a:pos x="503" y="467"/>
                </a:cxn>
                <a:cxn ang="0">
                  <a:pos x="431" y="491"/>
                </a:cxn>
                <a:cxn ang="0">
                  <a:pos x="413" y="539"/>
                </a:cxn>
                <a:cxn ang="0">
                  <a:pos x="347" y="569"/>
                </a:cxn>
                <a:cxn ang="0">
                  <a:pos x="222" y="599"/>
                </a:cxn>
                <a:cxn ang="0">
                  <a:pos x="138" y="647"/>
                </a:cxn>
                <a:cxn ang="0">
                  <a:pos x="108" y="659"/>
                </a:cxn>
                <a:cxn ang="0">
                  <a:pos x="0" y="671"/>
                </a:cxn>
                <a:cxn ang="0">
                  <a:pos x="84" y="695"/>
                </a:cxn>
                <a:cxn ang="0">
                  <a:pos x="263" y="653"/>
                </a:cxn>
                <a:cxn ang="0">
                  <a:pos x="473" y="569"/>
                </a:cxn>
                <a:cxn ang="0">
                  <a:pos x="568" y="521"/>
                </a:cxn>
                <a:cxn ang="0">
                  <a:pos x="646" y="515"/>
                </a:cxn>
                <a:cxn ang="0">
                  <a:pos x="873" y="461"/>
                </a:cxn>
                <a:cxn ang="0">
                  <a:pos x="1148" y="425"/>
                </a:cxn>
                <a:cxn ang="0">
                  <a:pos x="1292" y="461"/>
                </a:cxn>
                <a:cxn ang="0">
                  <a:pos x="1417" y="533"/>
                </a:cxn>
                <a:cxn ang="0">
                  <a:pos x="1435" y="617"/>
                </a:cxn>
                <a:cxn ang="0">
                  <a:pos x="1376" y="653"/>
                </a:cxn>
                <a:cxn ang="0">
                  <a:pos x="1226" y="701"/>
                </a:cxn>
                <a:cxn ang="0">
                  <a:pos x="1112" y="755"/>
                </a:cxn>
                <a:cxn ang="0">
                  <a:pos x="1065" y="809"/>
                </a:cxn>
                <a:cxn ang="0">
                  <a:pos x="1077" y="869"/>
                </a:cxn>
                <a:cxn ang="0">
                  <a:pos x="1106" y="881"/>
                </a:cxn>
                <a:cxn ang="0">
                  <a:pos x="1208" y="869"/>
                </a:cxn>
                <a:cxn ang="0">
                  <a:pos x="1388" y="857"/>
                </a:cxn>
                <a:cxn ang="0">
                  <a:pos x="1441" y="851"/>
                </a:cxn>
                <a:cxn ang="0">
                  <a:pos x="1483" y="833"/>
                </a:cxn>
                <a:cxn ang="0">
                  <a:pos x="1675" y="743"/>
                </a:cxn>
                <a:cxn ang="0">
                  <a:pos x="1806" y="689"/>
                </a:cxn>
                <a:cxn ang="0">
                  <a:pos x="1884" y="581"/>
                </a:cxn>
                <a:cxn ang="0">
                  <a:pos x="2039" y="389"/>
                </a:cxn>
                <a:cxn ang="0">
                  <a:pos x="2207" y="269"/>
                </a:cxn>
                <a:cxn ang="0">
                  <a:pos x="2249" y="239"/>
                </a:cxn>
                <a:cxn ang="0">
                  <a:pos x="2392" y="0"/>
                </a:cxn>
                <a:cxn ang="0">
                  <a:pos x="2302" y="36"/>
                </a:cxn>
              </a:cxnLst>
              <a:rect l="0" t="0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924" name="Freeform 12"/>
            <p:cNvSpPr>
              <a:spLocks/>
            </p:cNvSpPr>
            <p:nvPr userDrawn="1"/>
          </p:nvSpPr>
          <p:spPr bwMode="hidden">
            <a:xfrm>
              <a:off x="3839" y="1854"/>
              <a:ext cx="577" cy="258"/>
            </a:xfrm>
            <a:custGeom>
              <a:avLst/>
              <a:gdLst/>
              <a:ahLst/>
              <a:cxnLst>
                <a:cxn ang="0">
                  <a:pos x="30" y="245"/>
                </a:cxn>
                <a:cxn ang="0">
                  <a:pos x="18" y="251"/>
                </a:cxn>
                <a:cxn ang="0">
                  <a:pos x="6" y="257"/>
                </a:cxn>
                <a:cxn ang="0">
                  <a:pos x="0" y="257"/>
                </a:cxn>
                <a:cxn ang="0">
                  <a:pos x="305" y="113"/>
                </a:cxn>
                <a:cxn ang="0">
                  <a:pos x="520" y="0"/>
                </a:cxn>
                <a:cxn ang="0">
                  <a:pos x="526" y="6"/>
                </a:cxn>
                <a:cxn ang="0">
                  <a:pos x="544" y="18"/>
                </a:cxn>
                <a:cxn ang="0">
                  <a:pos x="550" y="24"/>
                </a:cxn>
                <a:cxn ang="0">
                  <a:pos x="550" y="36"/>
                </a:cxn>
                <a:cxn ang="0">
                  <a:pos x="544" y="42"/>
                </a:cxn>
                <a:cxn ang="0">
                  <a:pos x="526" y="54"/>
                </a:cxn>
                <a:cxn ang="0">
                  <a:pos x="514" y="60"/>
                </a:cxn>
                <a:cxn ang="0">
                  <a:pos x="502" y="66"/>
                </a:cxn>
                <a:cxn ang="0">
                  <a:pos x="448" y="84"/>
                </a:cxn>
                <a:cxn ang="0">
                  <a:pos x="382" y="113"/>
                </a:cxn>
                <a:cxn ang="0">
                  <a:pos x="305" y="143"/>
                </a:cxn>
                <a:cxn ang="0">
                  <a:pos x="227" y="173"/>
                </a:cxn>
                <a:cxn ang="0">
                  <a:pos x="149" y="203"/>
                </a:cxn>
                <a:cxn ang="0">
                  <a:pos x="83" y="227"/>
                </a:cxn>
                <a:cxn ang="0">
                  <a:pos x="30" y="245"/>
                </a:cxn>
                <a:cxn ang="0">
                  <a:pos x="30" y="245"/>
                </a:cxn>
              </a:cxnLst>
              <a:rect l="0" t="0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925" name="Freeform 13"/>
            <p:cNvSpPr>
              <a:spLocks/>
            </p:cNvSpPr>
            <p:nvPr userDrawn="1"/>
          </p:nvSpPr>
          <p:spPr bwMode="hidden">
            <a:xfrm>
              <a:off x="5327" y="1642"/>
              <a:ext cx="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926" name="Freeform 14"/>
            <p:cNvSpPr>
              <a:spLocks/>
            </p:cNvSpPr>
            <p:nvPr userDrawn="1"/>
          </p:nvSpPr>
          <p:spPr bwMode="hidden">
            <a:xfrm>
              <a:off x="3839" y="1728"/>
              <a:ext cx="716" cy="383"/>
            </a:xfrm>
            <a:custGeom>
              <a:avLst/>
              <a:gdLst/>
              <a:ahLst/>
              <a:cxnLst>
                <a:cxn ang="0">
                  <a:pos x="659" y="6"/>
                </a:cxn>
                <a:cxn ang="0">
                  <a:pos x="588" y="42"/>
                </a:cxn>
                <a:cxn ang="0">
                  <a:pos x="515" y="84"/>
                </a:cxn>
                <a:cxn ang="0">
                  <a:pos x="509" y="90"/>
                </a:cxn>
                <a:cxn ang="0">
                  <a:pos x="485" y="102"/>
                </a:cxn>
                <a:cxn ang="0">
                  <a:pos x="455" y="120"/>
                </a:cxn>
                <a:cxn ang="0">
                  <a:pos x="425" y="138"/>
                </a:cxn>
                <a:cxn ang="0">
                  <a:pos x="371" y="168"/>
                </a:cxn>
                <a:cxn ang="0">
                  <a:pos x="306" y="198"/>
                </a:cxn>
                <a:cxn ang="0">
                  <a:pos x="186" y="251"/>
                </a:cxn>
                <a:cxn ang="0">
                  <a:pos x="131" y="269"/>
                </a:cxn>
                <a:cxn ang="0">
                  <a:pos x="89" y="287"/>
                </a:cxn>
                <a:cxn ang="0">
                  <a:pos x="53" y="305"/>
                </a:cxn>
                <a:cxn ang="0">
                  <a:pos x="36" y="311"/>
                </a:cxn>
                <a:cxn ang="0">
                  <a:pos x="12" y="329"/>
                </a:cxn>
                <a:cxn ang="0">
                  <a:pos x="0" y="353"/>
                </a:cxn>
                <a:cxn ang="0">
                  <a:pos x="0" y="371"/>
                </a:cxn>
                <a:cxn ang="0">
                  <a:pos x="0" y="383"/>
                </a:cxn>
                <a:cxn ang="0">
                  <a:pos x="0" y="383"/>
                </a:cxn>
                <a:cxn ang="0">
                  <a:pos x="12" y="371"/>
                </a:cxn>
                <a:cxn ang="0">
                  <a:pos x="30" y="353"/>
                </a:cxn>
                <a:cxn ang="0">
                  <a:pos x="53" y="335"/>
                </a:cxn>
                <a:cxn ang="0">
                  <a:pos x="77" y="317"/>
                </a:cxn>
                <a:cxn ang="0">
                  <a:pos x="101" y="311"/>
                </a:cxn>
                <a:cxn ang="0">
                  <a:pos x="131" y="299"/>
                </a:cxn>
                <a:cxn ang="0">
                  <a:pos x="204" y="269"/>
                </a:cxn>
                <a:cxn ang="0">
                  <a:pos x="240" y="251"/>
                </a:cxn>
                <a:cxn ang="0">
                  <a:pos x="270" y="239"/>
                </a:cxn>
                <a:cxn ang="0">
                  <a:pos x="294" y="228"/>
                </a:cxn>
                <a:cxn ang="0">
                  <a:pos x="312" y="222"/>
                </a:cxn>
                <a:cxn ang="0">
                  <a:pos x="330" y="210"/>
                </a:cxn>
                <a:cxn ang="0">
                  <a:pos x="365" y="186"/>
                </a:cxn>
                <a:cxn ang="0">
                  <a:pos x="419" y="156"/>
                </a:cxn>
                <a:cxn ang="0">
                  <a:pos x="473" y="120"/>
                </a:cxn>
                <a:cxn ang="0">
                  <a:pos x="527" y="90"/>
                </a:cxn>
                <a:cxn ang="0">
                  <a:pos x="576" y="60"/>
                </a:cxn>
                <a:cxn ang="0">
                  <a:pos x="612" y="42"/>
                </a:cxn>
                <a:cxn ang="0">
                  <a:pos x="629" y="36"/>
                </a:cxn>
                <a:cxn ang="0">
                  <a:pos x="647" y="30"/>
                </a:cxn>
                <a:cxn ang="0">
                  <a:pos x="677" y="18"/>
                </a:cxn>
                <a:cxn ang="0">
                  <a:pos x="701" y="6"/>
                </a:cxn>
                <a:cxn ang="0">
                  <a:pos x="713" y="0"/>
                </a:cxn>
                <a:cxn ang="0">
                  <a:pos x="713" y="0"/>
                </a:cxn>
                <a:cxn ang="0">
                  <a:pos x="659" y="6"/>
                </a:cxn>
                <a:cxn ang="0">
                  <a:pos x="716" y="63"/>
                </a:cxn>
              </a:cxnLst>
              <a:rect l="0" t="0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927" name="Freeform 15"/>
            <p:cNvSpPr>
              <a:spLocks/>
            </p:cNvSpPr>
            <p:nvPr userDrawn="1"/>
          </p:nvSpPr>
          <p:spPr bwMode="hidden">
            <a:xfrm>
              <a:off x="3453" y="2271"/>
              <a:ext cx="318" cy="225"/>
            </a:xfrm>
            <a:custGeom>
              <a:avLst/>
              <a:gdLst/>
              <a:ahLst/>
              <a:cxnLst>
                <a:cxn ang="0">
                  <a:pos x="6" y="225"/>
                </a:cxn>
                <a:cxn ang="0">
                  <a:pos x="0" y="195"/>
                </a:cxn>
                <a:cxn ang="0">
                  <a:pos x="315" y="0"/>
                </a:cxn>
                <a:cxn ang="0">
                  <a:pos x="303" y="27"/>
                </a:cxn>
                <a:cxn ang="0">
                  <a:pos x="318" y="42"/>
                </a:cxn>
              </a:cxnLst>
              <a:rect l="0" t="0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928" name="Freeform 16"/>
            <p:cNvSpPr>
              <a:spLocks/>
            </p:cNvSpPr>
            <p:nvPr userDrawn="1"/>
          </p:nvSpPr>
          <p:spPr bwMode="hidden">
            <a:xfrm>
              <a:off x="0" y="2658"/>
              <a:ext cx="2595" cy="933"/>
            </a:xfrm>
            <a:custGeom>
              <a:avLst/>
              <a:gdLst/>
              <a:ahLst/>
              <a:cxnLst>
                <a:cxn ang="0">
                  <a:pos x="1050" y="657"/>
                </a:cxn>
                <a:cxn ang="0">
                  <a:pos x="1581" y="690"/>
                </a:cxn>
                <a:cxn ang="0">
                  <a:pos x="1671" y="723"/>
                </a:cxn>
                <a:cxn ang="0">
                  <a:pos x="1176" y="621"/>
                </a:cxn>
                <a:cxn ang="0">
                  <a:pos x="1854" y="567"/>
                </a:cxn>
                <a:cxn ang="0">
                  <a:pos x="1869" y="612"/>
                </a:cxn>
                <a:cxn ang="0">
                  <a:pos x="2103" y="861"/>
                </a:cxn>
                <a:cxn ang="0">
                  <a:pos x="1883" y="520"/>
                </a:cxn>
                <a:cxn ang="0">
                  <a:pos x="1842" y="490"/>
                </a:cxn>
                <a:cxn ang="0">
                  <a:pos x="1770" y="466"/>
                </a:cxn>
                <a:cxn ang="0">
                  <a:pos x="1740" y="448"/>
                </a:cxn>
                <a:cxn ang="0">
                  <a:pos x="1758" y="436"/>
                </a:cxn>
                <a:cxn ang="0">
                  <a:pos x="1830" y="430"/>
                </a:cxn>
                <a:cxn ang="0">
                  <a:pos x="1877" y="424"/>
                </a:cxn>
                <a:cxn ang="0">
                  <a:pos x="1955" y="394"/>
                </a:cxn>
                <a:cxn ang="0">
                  <a:pos x="2052" y="396"/>
                </a:cxn>
                <a:cxn ang="0">
                  <a:pos x="2253" y="732"/>
                </a:cxn>
                <a:cxn ang="0">
                  <a:pos x="2415" y="933"/>
                </a:cxn>
                <a:cxn ang="0">
                  <a:pos x="2397" y="828"/>
                </a:cxn>
                <a:cxn ang="0">
                  <a:pos x="2088" y="400"/>
                </a:cxn>
                <a:cxn ang="0">
                  <a:pos x="2046" y="346"/>
                </a:cxn>
                <a:cxn ang="0">
                  <a:pos x="1997" y="304"/>
                </a:cxn>
                <a:cxn ang="0">
                  <a:pos x="1967" y="286"/>
                </a:cxn>
                <a:cxn ang="0">
                  <a:pos x="1973" y="286"/>
                </a:cxn>
                <a:cxn ang="0">
                  <a:pos x="2009" y="286"/>
                </a:cxn>
                <a:cxn ang="0">
                  <a:pos x="2082" y="322"/>
                </a:cxn>
                <a:cxn ang="0">
                  <a:pos x="2199" y="384"/>
                </a:cxn>
                <a:cxn ang="0">
                  <a:pos x="2394" y="448"/>
                </a:cxn>
                <a:cxn ang="0">
                  <a:pos x="2595" y="516"/>
                </a:cxn>
                <a:cxn ang="0">
                  <a:pos x="2388" y="424"/>
                </a:cxn>
                <a:cxn ang="0">
                  <a:pos x="2219" y="340"/>
                </a:cxn>
                <a:cxn ang="0">
                  <a:pos x="2052" y="280"/>
                </a:cxn>
                <a:cxn ang="0">
                  <a:pos x="1955" y="262"/>
                </a:cxn>
                <a:cxn ang="0">
                  <a:pos x="1877" y="274"/>
                </a:cxn>
                <a:cxn ang="0">
                  <a:pos x="1752" y="274"/>
                </a:cxn>
                <a:cxn ang="0">
                  <a:pos x="1661" y="292"/>
                </a:cxn>
                <a:cxn ang="0">
                  <a:pos x="1607" y="316"/>
                </a:cxn>
                <a:cxn ang="0">
                  <a:pos x="1589" y="322"/>
                </a:cxn>
                <a:cxn ang="0">
                  <a:pos x="1409" y="358"/>
                </a:cxn>
                <a:cxn ang="0">
                  <a:pos x="1152" y="442"/>
                </a:cxn>
                <a:cxn ang="0">
                  <a:pos x="966" y="460"/>
                </a:cxn>
                <a:cxn ang="0">
                  <a:pos x="870" y="442"/>
                </a:cxn>
                <a:cxn ang="0">
                  <a:pos x="828" y="430"/>
                </a:cxn>
                <a:cxn ang="0">
                  <a:pos x="743" y="388"/>
                </a:cxn>
                <a:cxn ang="0">
                  <a:pos x="636" y="334"/>
                </a:cxn>
                <a:cxn ang="0">
                  <a:pos x="467" y="256"/>
                </a:cxn>
                <a:cxn ang="0">
                  <a:pos x="0" y="0"/>
                </a:cxn>
                <a:cxn ang="0">
                  <a:pos x="585" y="390"/>
                </a:cxn>
                <a:cxn ang="0">
                  <a:pos x="849" y="543"/>
                </a:cxn>
                <a:cxn ang="0">
                  <a:pos x="897" y="621"/>
                </a:cxn>
              </a:cxnLst>
              <a:rect l="0" t="0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929" name="Freeform 17"/>
            <p:cNvSpPr>
              <a:spLocks/>
            </p:cNvSpPr>
            <p:nvPr userDrawn="1"/>
          </p:nvSpPr>
          <p:spPr bwMode="hidden">
            <a:xfrm>
              <a:off x="0" y="2994"/>
              <a:ext cx="2723" cy="1091"/>
            </a:xfrm>
            <a:custGeom>
              <a:avLst/>
              <a:gdLst/>
              <a:ahLst/>
              <a:cxnLst>
                <a:cxn ang="0">
                  <a:pos x="2370" y="72"/>
                </a:cxn>
                <a:cxn ang="0">
                  <a:pos x="2597" y="198"/>
                </a:cxn>
                <a:cxn ang="0">
                  <a:pos x="2639" y="276"/>
                </a:cxn>
                <a:cxn ang="0">
                  <a:pos x="2453" y="264"/>
                </a:cxn>
                <a:cxn ang="0">
                  <a:pos x="2297" y="204"/>
                </a:cxn>
                <a:cxn ang="0">
                  <a:pos x="2112" y="66"/>
                </a:cxn>
                <a:cxn ang="0">
                  <a:pos x="2088" y="72"/>
                </a:cxn>
                <a:cxn ang="0">
                  <a:pos x="2106" y="114"/>
                </a:cxn>
                <a:cxn ang="0">
                  <a:pos x="2412" y="552"/>
                </a:cxn>
                <a:cxn ang="0">
                  <a:pos x="2279" y="564"/>
                </a:cxn>
                <a:cxn ang="0">
                  <a:pos x="2189" y="492"/>
                </a:cxn>
                <a:cxn ang="0">
                  <a:pos x="2058" y="330"/>
                </a:cxn>
                <a:cxn ang="0">
                  <a:pos x="1991" y="234"/>
                </a:cxn>
                <a:cxn ang="0">
                  <a:pos x="1949" y="174"/>
                </a:cxn>
                <a:cxn ang="0">
                  <a:pos x="1824" y="132"/>
                </a:cxn>
                <a:cxn ang="0">
                  <a:pos x="1794" y="144"/>
                </a:cxn>
                <a:cxn ang="0">
                  <a:pos x="1895" y="222"/>
                </a:cxn>
                <a:cxn ang="0">
                  <a:pos x="1943" y="366"/>
                </a:cxn>
                <a:cxn ang="0">
                  <a:pos x="2064" y="630"/>
                </a:cxn>
                <a:cxn ang="0">
                  <a:pos x="2052" y="695"/>
                </a:cxn>
                <a:cxn ang="0">
                  <a:pos x="1955" y="683"/>
                </a:cxn>
                <a:cxn ang="0">
                  <a:pos x="1913" y="636"/>
                </a:cxn>
                <a:cxn ang="0">
                  <a:pos x="1703" y="312"/>
                </a:cxn>
                <a:cxn ang="0">
                  <a:pos x="1637" y="276"/>
                </a:cxn>
                <a:cxn ang="0">
                  <a:pos x="1643" y="318"/>
                </a:cxn>
                <a:cxn ang="0">
                  <a:pos x="1673" y="408"/>
                </a:cxn>
                <a:cxn ang="0">
                  <a:pos x="1716" y="779"/>
                </a:cxn>
                <a:cxn ang="0">
                  <a:pos x="1691" y="737"/>
                </a:cxn>
                <a:cxn ang="0">
                  <a:pos x="1613" y="582"/>
                </a:cxn>
                <a:cxn ang="0">
                  <a:pos x="1494" y="480"/>
                </a:cxn>
                <a:cxn ang="0">
                  <a:pos x="1248" y="528"/>
                </a:cxn>
                <a:cxn ang="0">
                  <a:pos x="996" y="630"/>
                </a:cxn>
                <a:cxn ang="0">
                  <a:pos x="714" y="534"/>
                </a:cxn>
                <a:cxn ang="0">
                  <a:pos x="198" y="288"/>
                </a:cxn>
                <a:cxn ang="0">
                  <a:pos x="0" y="460"/>
                </a:cxn>
                <a:cxn ang="0">
                  <a:pos x="288" y="570"/>
                </a:cxn>
                <a:cxn ang="0">
                  <a:pos x="461" y="654"/>
                </a:cxn>
                <a:cxn ang="0">
                  <a:pos x="725" y="755"/>
                </a:cxn>
                <a:cxn ang="0">
                  <a:pos x="966" y="791"/>
                </a:cxn>
                <a:cxn ang="0">
                  <a:pos x="1176" y="779"/>
                </a:cxn>
                <a:cxn ang="0">
                  <a:pos x="1278" y="791"/>
                </a:cxn>
                <a:cxn ang="0">
                  <a:pos x="1404" y="845"/>
                </a:cxn>
                <a:cxn ang="0">
                  <a:pos x="1416" y="887"/>
                </a:cxn>
                <a:cxn ang="0">
                  <a:pos x="1361" y="923"/>
                </a:cxn>
                <a:cxn ang="0">
                  <a:pos x="1385" y="1007"/>
                </a:cxn>
                <a:cxn ang="0">
                  <a:pos x="1494" y="1085"/>
                </a:cxn>
                <a:cxn ang="0">
                  <a:pos x="1697" y="1043"/>
                </a:cxn>
                <a:cxn ang="0">
                  <a:pos x="1812" y="989"/>
                </a:cxn>
                <a:cxn ang="0">
                  <a:pos x="1973" y="917"/>
                </a:cxn>
                <a:cxn ang="0">
                  <a:pos x="2201" y="899"/>
                </a:cxn>
                <a:cxn ang="0">
                  <a:pos x="2364" y="863"/>
                </a:cxn>
                <a:cxn ang="0">
                  <a:pos x="2400" y="743"/>
                </a:cxn>
                <a:cxn ang="0">
                  <a:pos x="2471" y="701"/>
                </a:cxn>
                <a:cxn ang="0">
                  <a:pos x="2621" y="504"/>
                </a:cxn>
                <a:cxn ang="0">
                  <a:pos x="2693" y="374"/>
                </a:cxn>
              </a:cxnLst>
              <a:rect l="0" t="0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38930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8931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8932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8933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pPr>
              <a:defRPr/>
            </a:pPr>
            <a:fld id="{0D4BCFD3-1F63-42BD-B87C-5F807EE621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38934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28600" y="228600"/>
            <a:ext cx="8686800" cy="5943600"/>
            <a:chOff x="144" y="144"/>
            <a:chExt cx="5472" cy="3744"/>
          </a:xfrm>
        </p:grpSpPr>
        <p:sp>
          <p:nvSpPr>
            <p:cNvPr id="53251" name="Rectangle 3"/>
            <p:cNvSpPr>
              <a:spLocks noChangeArrowheads="1"/>
            </p:cNvSpPr>
            <p:nvPr/>
          </p:nvSpPr>
          <p:spPr bwMode="auto">
            <a:xfrm>
              <a:off x="144" y="144"/>
              <a:ext cx="5472" cy="3744"/>
            </a:xfrm>
            <a:prstGeom prst="rect">
              <a:avLst/>
            </a:prstGeom>
            <a:solidFill>
              <a:schemeClr val="bg1"/>
            </a:solidFill>
            <a:ln w="44450">
              <a:solidFill>
                <a:schemeClr val="fol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/>
            </a:p>
          </p:txBody>
        </p:sp>
        <p:sp>
          <p:nvSpPr>
            <p:cNvPr id="53252" name="Rectangle 4"/>
            <p:cNvSpPr>
              <a:spLocks noChangeArrowheads="1"/>
            </p:cNvSpPr>
            <p:nvPr/>
          </p:nvSpPr>
          <p:spPr bwMode="blackWhite">
            <a:xfrm>
              <a:off x="193" y="193"/>
              <a:ext cx="5373" cy="363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/>
            </a:p>
          </p:txBody>
        </p:sp>
        <p:sp>
          <p:nvSpPr>
            <p:cNvPr id="53253" name="Line 5"/>
            <p:cNvSpPr>
              <a:spLocks noChangeShapeType="1"/>
            </p:cNvSpPr>
            <p:nvPr/>
          </p:nvSpPr>
          <p:spPr bwMode="auto">
            <a:xfrm>
              <a:off x="336" y="1092"/>
              <a:ext cx="5136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9219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473075"/>
            <a:ext cx="8153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9220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828800"/>
            <a:ext cx="81534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3256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3400" y="6248400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3257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385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3258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+mn-lt"/>
              </a:defRPr>
            </a:lvl1pPr>
          </a:lstStyle>
          <a:p>
            <a:pPr>
              <a:defRPr/>
            </a:pPr>
            <a:fld id="{707273F6-9055-4671-B22E-18D465360B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txStyles>
    <p:titleStyle>
      <a:lvl1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uk.wikipedia.org/wiki/%D0%A4%D1%80%D0%B0%D0%BD%D1%86%D1%96%D1%8F" TargetMode="External"/><Relationship Id="rId13" Type="http://schemas.openxmlformats.org/officeDocument/2006/relationships/hyperlink" Target="http://uk.wikipedia.org/wiki/%D0%9F%D0%B0%D1%80%D0%B8%D0%B7%D1%8C%D0%BA%D0%B0_%D0%BC%D0%B8%D1%80%D0%BD%D0%B0_%D0%BA%D0%BE%D0%BD%D1%84%D0%B5%D1%80%D0%B5%D0%BD%D1%86%D1%96%D1%8F_1919%E2%80%941920" TargetMode="External"/><Relationship Id="rId3" Type="http://schemas.openxmlformats.org/officeDocument/2006/relationships/hyperlink" Target="http://uk.wikipedia.org/wiki/28_%D1%87%D0%B5%D1%80%D0%B2%D0%BD%D1%8F" TargetMode="External"/><Relationship Id="rId7" Type="http://schemas.openxmlformats.org/officeDocument/2006/relationships/hyperlink" Target="http://uk.wikipedia.org/wiki/%D0%92%D0%B5%D0%BB%D0%B8%D0%BA%D0%B0_%D0%91%D1%80%D0%B8%D1%82%D0%B0%D0%BD%D1%96%D1%8F" TargetMode="External"/><Relationship Id="rId12" Type="http://schemas.openxmlformats.org/officeDocument/2006/relationships/hyperlink" Target="http://uk.wikipedia.org/wiki/%D0%9D%D1%96%D0%BC%D0%B5%D1%87%D1%87%D0%B8%D0%BD%D0%B0" TargetMode="External"/><Relationship Id="rId2" Type="http://schemas.openxmlformats.org/officeDocument/2006/relationships/hyperlink" Target="http://uk.wikipedia.org/wiki/%D0%92%D0%B5%D1%80%D1%81%D0%B0%D0%BB%D1%8C" TargetMode="External"/><Relationship Id="rId1" Type="http://schemas.openxmlformats.org/officeDocument/2006/relationships/slideLayout" Target="../slideLayouts/slideLayout102.xml"/><Relationship Id="rId6" Type="http://schemas.openxmlformats.org/officeDocument/2006/relationships/hyperlink" Target="http://uk.wikipedia.org/wiki/%D0%A1%D0%A8%D0%90" TargetMode="External"/><Relationship Id="rId11" Type="http://schemas.openxmlformats.org/officeDocument/2006/relationships/hyperlink" Target="http://uk.wikipedia.org/wiki/%D0%91%D0%B5%D0%BB%D1%8C%D0%B3%D1%96%D1%8F" TargetMode="External"/><Relationship Id="rId5" Type="http://schemas.openxmlformats.org/officeDocument/2006/relationships/hyperlink" Target="http://uk.wikipedia.org/wiki/%D0%9F%D0%B5%D1%80%D1%88%D0%B0_%D1%81%D0%B2%D1%96%D1%82%D0%BE%D0%B2%D0%B0_%D0%B2%D1%96%D0%B9%D0%BD%D0%B0" TargetMode="External"/><Relationship Id="rId15" Type="http://schemas.openxmlformats.org/officeDocument/2006/relationships/image" Target="../media/image3.png"/><Relationship Id="rId10" Type="http://schemas.openxmlformats.org/officeDocument/2006/relationships/hyperlink" Target="http://uk.wikipedia.org/wiki/%D0%AF%D0%BF%D0%BE%D0%BD%D1%96%D1%8F" TargetMode="External"/><Relationship Id="rId4" Type="http://schemas.openxmlformats.org/officeDocument/2006/relationships/hyperlink" Target="http://uk.wikipedia.org/wiki/1919" TargetMode="External"/><Relationship Id="rId9" Type="http://schemas.openxmlformats.org/officeDocument/2006/relationships/hyperlink" Target="http://uk.wikipedia.org/wiki/%D0%86%D1%82%D0%B0%D0%BB%D1%96%D1%8F" TargetMode="External"/><Relationship Id="rId14" Type="http://schemas.openxmlformats.org/officeDocument/2006/relationships/hyperlink" Target="http://uk.wikipedia.org/wiki/%D0%9B%D1%96%D0%B3%D0%B0_%D0%9D%D0%B0%D1%86%D1%96%D0%B9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uk.wikipedia.org/wiki/%D0%94%D0%B5%D0%B2%D1%96%D0%B4_%D0%9B%D0%BB%D0%BE%D0%B9%D0%B4_%D0%94%D0%B6%D0%BE%D1%80%D0%B4%D0%B6" TargetMode="External"/><Relationship Id="rId3" Type="http://schemas.openxmlformats.org/officeDocument/2006/relationships/hyperlink" Target="http://uk.wikipedia.org/wiki/%D0%A4%D1%80%D0%B0%D0%BD%D1%86%D1%96%D1%8F" TargetMode="External"/><Relationship Id="rId7" Type="http://schemas.openxmlformats.org/officeDocument/2006/relationships/hyperlink" Target="http://uk.wikipedia.org/w/index.php?title=%D0%9F%D1%80%D0%B5%D0%BC%27%D1%94%D1%80-%D0%BC%D1%96%D0%BD%D1%96%D1%81%D1%82%D1%80_%D0%86%D1%82%D0%B0%D0%BB%D1%96%D1%97&amp;action=edit&amp;redlink=1" TargetMode="External"/><Relationship Id="rId2" Type="http://schemas.openxmlformats.org/officeDocument/2006/relationships/hyperlink" Target="http://uk.wikipedia.org/wiki/%D0%92%D0%B5%D0%BB%D0%B8%D0%BA%D0%B0_%D0%91%D1%80%D0%B8%D1%82%D0%B0%D0%BD%D1%96%D1%8F" TargetMode="External"/><Relationship Id="rId1" Type="http://schemas.openxmlformats.org/officeDocument/2006/relationships/slideLayout" Target="../slideLayouts/slideLayout102.xml"/><Relationship Id="rId6" Type="http://schemas.openxmlformats.org/officeDocument/2006/relationships/hyperlink" Target="http://uk.wikipedia.org/wiki/%D0%AF%D0%BF%D0%BE%D0%BD%D1%81%D1%8C%D0%BA%D0%B0_%D1%96%D0%BC%D0%BF%D0%B5%D1%80%D1%96%D1%8F" TargetMode="External"/><Relationship Id="rId11" Type="http://schemas.openxmlformats.org/officeDocument/2006/relationships/image" Target="../media/image4.jpeg"/><Relationship Id="rId5" Type="http://schemas.openxmlformats.org/officeDocument/2006/relationships/hyperlink" Target="http://uk.wikipedia.org/wiki/%D0%9A%D0%BE%D1%80%D0%BE%D0%BB%D1%96%D0%B2%D1%81%D1%82%D0%B2%D0%BE_%D0%86%D1%82%D0%B0%D0%BB%D1%96%D1%8F_(1861-1946)" TargetMode="External"/><Relationship Id="rId10" Type="http://schemas.openxmlformats.org/officeDocument/2006/relationships/hyperlink" Target="http://uk.wikipedia.org/wiki/%D0%92%D1%83%D0%B4%D1%80%D0%BE_%D0%92%D1%96%D0%BB%D1%8C%D1%81%D0%BE%D0%BD" TargetMode="External"/><Relationship Id="rId4" Type="http://schemas.openxmlformats.org/officeDocument/2006/relationships/hyperlink" Target="http://uk.wikipedia.org/wiki/%D0%A1%D0%A8%D0%90" TargetMode="External"/><Relationship Id="rId9" Type="http://schemas.openxmlformats.org/officeDocument/2006/relationships/hyperlink" Target="http://uk.wikipedia.org/wiki/%D0%96%D0%BE%D1%80%D0%B6_%D0%9A%D0%BB%D0%B5%D0%BC%D0%B0%D0%BD%D1%81%D0%BE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uk.wikipedia.org/wiki/%D0%92%D1%83%D0%B4%D1%80%D0%BE_%D0%92%D1%96%D0%BB%D1%8C%D1%81%D0%BE%D0%BD" TargetMode="External"/><Relationship Id="rId1" Type="http://schemas.openxmlformats.org/officeDocument/2006/relationships/slideLayout" Target="../slideLayouts/slideLayout10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uk.wikipedia.org/wiki/%D0%92%D1%83%D0%B4%D1%80%D0%BE_%D0%92%D1%96%D0%BB%D1%8C%D1%81%D0%BE%D0%BD" TargetMode="External"/><Relationship Id="rId2" Type="http://schemas.openxmlformats.org/officeDocument/2006/relationships/hyperlink" Target="http://uk.wikipedia.org/w/index.php?title=%D0%86%D0%BD%D1%82%D0%B5%D1%80%D0%B2%D0%B5%D0%BD%D1%86%D1%96%D0%BE%D0%BD%D1%96%D0%B7%D0%BC&amp;action=edit&amp;redlink=1" TargetMode="External"/><Relationship Id="rId1" Type="http://schemas.openxmlformats.org/officeDocument/2006/relationships/slideLayout" Target="../slideLayouts/slideLayout102.xml"/><Relationship Id="rId5" Type="http://schemas.openxmlformats.org/officeDocument/2006/relationships/hyperlink" Target="http://uk.wikipedia.org/w/index.php?title=%D0%A7%D0%BE%D1%82%D0%B8%D1%80%D0%BD%D0%B0%D0%B4%D1%86%D1%8F%D1%82%D1%8C_%D0%BF%D1%83%D0%BD%D0%BA%D1%82%D1%96%D0%B2_%D0%92%D1%96%D0%BB%D1%8C%D1%81%D0%BE%D0%BD%D0%B0&amp;action=edit&amp;redlink=1" TargetMode="External"/><Relationship Id="rId4" Type="http://schemas.openxmlformats.org/officeDocument/2006/relationships/hyperlink" Target="http://uk.wikipedia.org/w/index.php?title=%D0%95%D0%B4%D0%B2%D0%B0%D1%80%D0%B4_%D0%93%D0%B0%D1%83%D1%81&amp;action=edit&amp;redlink=1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uk.wikipedia.org/wiki/%D0%96%D0%BE%D1%80%D0%B6_%D0%9A%D0%BB%D0%B5%D0%BC%D0%B0%D0%BD%D1%81%D0%BE" TargetMode="External"/><Relationship Id="rId1" Type="http://schemas.openxmlformats.org/officeDocument/2006/relationships/slideLayout" Target="../slideLayouts/slideLayout10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uk.wikipedia.org/wiki/1919" TargetMode="External"/><Relationship Id="rId2" Type="http://schemas.openxmlformats.org/officeDocument/2006/relationships/hyperlink" Target="http://uk.wikipedia.org/wiki/%D0%9F%D0%B0%D1%80%D0%B8%D0%B7%D1%8C%D0%BA%D0%B0_%D0%BC%D0%B8%D1%80%D0%BD%D0%B0_%D0%BA%D0%BE%D0%BD%D1%84%D0%B5%D1%80%D0%B5%D0%BD%D1%86%D1%96%D1%8F_1919-1920" TargetMode="External"/><Relationship Id="rId1" Type="http://schemas.openxmlformats.org/officeDocument/2006/relationships/slideLayout" Target="../slideLayouts/slideLayout102.xml"/><Relationship Id="rId5" Type="http://schemas.openxmlformats.org/officeDocument/2006/relationships/image" Target="../media/image5.jpeg"/><Relationship Id="rId4" Type="http://schemas.openxmlformats.org/officeDocument/2006/relationships/hyperlink" Target="http://uk.wikipedia.org/wiki/1920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uk-UA" b="1" dirty="0" smtClean="0"/>
              <a:t>Версальський </a:t>
            </a:r>
            <a:r>
              <a:rPr lang="uk-UA" b="1" dirty="0" smtClean="0"/>
              <a:t>договір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sz="quarter" idx="1"/>
          </p:nvPr>
        </p:nvSpPr>
        <p:spPr/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uk-UA" sz="1600" dirty="0" smtClean="0"/>
              <a:t>Учениці 10-А класу</a:t>
            </a:r>
          </a:p>
          <a:p>
            <a:r>
              <a:rPr lang="uk-UA" sz="1600" dirty="0" smtClean="0"/>
              <a:t>КЗО ДСЗШ №147</a:t>
            </a:r>
          </a:p>
          <a:p>
            <a:r>
              <a:rPr lang="uk-UA" sz="1600" dirty="0" err="1" smtClean="0"/>
              <a:t>ім.В.Чорновола</a:t>
            </a:r>
            <a:endParaRPr lang="uk-UA" sz="1600" dirty="0" smtClean="0"/>
          </a:p>
          <a:p>
            <a:r>
              <a:rPr lang="uk-UA" sz="1600" dirty="0" smtClean="0"/>
              <a:t>Іващенко Ірини</a:t>
            </a:r>
            <a:endParaRPr lang="ru-RU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Переділ</a:t>
            </a:r>
            <a:r>
              <a:rPr lang="ru-RU" b="1" dirty="0" smtClean="0"/>
              <a:t> </a:t>
            </a:r>
            <a:r>
              <a:rPr lang="ru-RU" b="1" dirty="0" err="1" smtClean="0"/>
              <a:t>німецьких</a:t>
            </a:r>
            <a:r>
              <a:rPr lang="ru-RU" b="1" dirty="0" smtClean="0"/>
              <a:t> </a:t>
            </a:r>
            <a:r>
              <a:rPr lang="ru-RU" b="1" dirty="0" err="1" smtClean="0"/>
              <a:t>колоній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00174"/>
            <a:ext cx="8229600" cy="4929222"/>
          </a:xfr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ru-RU" sz="1600" dirty="0" err="1" smtClean="0"/>
              <a:t>Колонії</a:t>
            </a:r>
            <a:r>
              <a:rPr lang="ru-RU" sz="1600" dirty="0" smtClean="0"/>
              <a:t> </a:t>
            </a:r>
            <a:r>
              <a:rPr lang="ru-RU" sz="1600" dirty="0" err="1" smtClean="0"/>
              <a:t>Німеччини</a:t>
            </a:r>
            <a:r>
              <a:rPr lang="ru-RU" sz="1600" dirty="0" smtClean="0"/>
              <a:t> (Камерун, Того, </a:t>
            </a:r>
            <a:r>
              <a:rPr lang="ru-RU" sz="1600" dirty="0" err="1" smtClean="0"/>
              <a:t>Танганьїка</a:t>
            </a:r>
            <a:r>
              <a:rPr lang="ru-RU" sz="1600" dirty="0" smtClean="0"/>
              <a:t> </a:t>
            </a:r>
            <a:r>
              <a:rPr lang="ru-RU" sz="1600" dirty="0" err="1" smtClean="0"/>
              <a:t>Південно-Західна</a:t>
            </a:r>
            <a:r>
              <a:rPr lang="ru-RU" sz="1600" dirty="0" smtClean="0"/>
              <a:t> Африка</a:t>
            </a:r>
            <a:r>
              <a:rPr lang="ru-RU" sz="1600" dirty="0" smtClean="0"/>
              <a:t>, </a:t>
            </a:r>
            <a:r>
              <a:rPr lang="ru-RU" sz="1600" dirty="0" err="1" smtClean="0"/>
              <a:t>Ціндао</a:t>
            </a:r>
            <a:r>
              <a:rPr lang="ru-RU" sz="1600" dirty="0" smtClean="0"/>
              <a:t>, Нова </a:t>
            </a:r>
            <a:r>
              <a:rPr lang="ru-RU" sz="1600" dirty="0" err="1" smtClean="0"/>
              <a:t>Гвінея</a:t>
            </a:r>
            <a:r>
              <a:rPr lang="ru-RU" sz="1600" dirty="0" smtClean="0"/>
              <a:t>, </a:t>
            </a:r>
            <a:r>
              <a:rPr lang="ru-RU" sz="1600" dirty="0" err="1" smtClean="0"/>
              <a:t>Соломонові</a:t>
            </a:r>
            <a:r>
              <a:rPr lang="ru-RU" sz="1600" dirty="0" smtClean="0"/>
              <a:t> </a:t>
            </a:r>
            <a:r>
              <a:rPr lang="ru-RU" sz="1600" dirty="0" err="1" smtClean="0"/>
              <a:t>острови</a:t>
            </a:r>
            <a:r>
              <a:rPr lang="ru-RU" sz="1600" dirty="0" smtClean="0"/>
              <a:t> </a:t>
            </a:r>
            <a:r>
              <a:rPr lang="ru-RU" sz="1600" dirty="0" err="1" smtClean="0"/>
              <a:t>тощо</a:t>
            </a:r>
            <a:r>
              <a:rPr lang="ru-RU" sz="1600" dirty="0" smtClean="0"/>
              <a:t>) </a:t>
            </a:r>
            <a:r>
              <a:rPr lang="ru-RU" sz="1600" dirty="0" err="1" smtClean="0"/>
              <a:t>перейшли</a:t>
            </a:r>
            <a:r>
              <a:rPr lang="ru-RU" sz="1600" dirty="0" smtClean="0"/>
              <a:t> </a:t>
            </a:r>
            <a:r>
              <a:rPr lang="ru-RU" sz="1600" dirty="0" err="1" smtClean="0"/>
              <a:t>під</a:t>
            </a:r>
            <a:r>
              <a:rPr lang="ru-RU" sz="1600" dirty="0" smtClean="0"/>
              <a:t> </a:t>
            </a:r>
            <a:r>
              <a:rPr lang="ru-RU" sz="1600" dirty="0" err="1" smtClean="0"/>
              <a:t>опіку</a:t>
            </a:r>
            <a:r>
              <a:rPr lang="ru-RU" sz="1600" dirty="0" smtClean="0"/>
              <a:t> </a:t>
            </a:r>
            <a:r>
              <a:rPr lang="ru-RU" sz="1600" dirty="0" err="1" smtClean="0"/>
              <a:t>держав-переможниць</a:t>
            </a:r>
            <a:r>
              <a:rPr lang="ru-RU" sz="1600" dirty="0" smtClean="0"/>
              <a:t> (</a:t>
            </a:r>
            <a:r>
              <a:rPr lang="ru-RU" sz="1600" dirty="0" err="1" smtClean="0"/>
              <a:t>Британії</a:t>
            </a:r>
            <a:r>
              <a:rPr lang="ru-RU" sz="1600" dirty="0" smtClean="0"/>
              <a:t>,</a:t>
            </a:r>
            <a:r>
              <a:rPr lang="ru-RU" sz="1600" dirty="0" smtClean="0"/>
              <a:t> </a:t>
            </a:r>
            <a:r>
              <a:rPr lang="ru-RU" sz="1600" dirty="0" err="1" smtClean="0"/>
              <a:t>Франції</a:t>
            </a:r>
            <a:r>
              <a:rPr lang="ru-RU" sz="1600" dirty="0" smtClean="0"/>
              <a:t>, </a:t>
            </a:r>
            <a:r>
              <a:rPr lang="ru-RU" sz="1600" dirty="0" err="1" smtClean="0"/>
              <a:t>Японії</a:t>
            </a:r>
            <a:r>
              <a:rPr lang="ru-RU" sz="1600" dirty="0" smtClean="0"/>
              <a:t>, </a:t>
            </a:r>
            <a:r>
              <a:rPr lang="ru-RU" sz="1600" dirty="0" err="1" smtClean="0"/>
              <a:t>Південної</a:t>
            </a:r>
            <a:r>
              <a:rPr lang="ru-RU" sz="1600" dirty="0" smtClean="0"/>
              <a:t> Африки).</a:t>
            </a:r>
          </a:p>
          <a:p>
            <a:r>
              <a:rPr lang="ru-RU" sz="1600" dirty="0" err="1" smtClean="0"/>
              <a:t>Переділ</a:t>
            </a:r>
            <a:r>
              <a:rPr lang="ru-RU" sz="1600" dirty="0" smtClean="0"/>
              <a:t> </a:t>
            </a:r>
            <a:r>
              <a:rPr lang="ru-RU" sz="1600" dirty="0" err="1" smtClean="0"/>
              <a:t>німецьких</a:t>
            </a:r>
            <a:r>
              <a:rPr lang="ru-RU" sz="1600" dirty="0" smtClean="0"/>
              <a:t> </a:t>
            </a:r>
            <a:r>
              <a:rPr lang="ru-RU" sz="1600" dirty="0" err="1" smtClean="0"/>
              <a:t>колоній</a:t>
            </a:r>
            <a:r>
              <a:rPr lang="ru-RU" sz="1600" dirty="0" smtClean="0"/>
              <a:t> </a:t>
            </a:r>
            <a:r>
              <a:rPr lang="ru-RU" sz="1600" dirty="0" err="1" smtClean="0"/>
              <a:t>був</a:t>
            </a:r>
            <a:r>
              <a:rPr lang="ru-RU" sz="1600" dirty="0" smtClean="0"/>
              <a:t> </a:t>
            </a:r>
            <a:r>
              <a:rPr lang="ru-RU" sz="1600" dirty="0" err="1" smtClean="0"/>
              <a:t>здійснений</a:t>
            </a:r>
            <a:r>
              <a:rPr lang="ru-RU" sz="1600" dirty="0" smtClean="0"/>
              <a:t> таким чином. В </a:t>
            </a:r>
            <a:r>
              <a:rPr lang="ru-RU" sz="1600" dirty="0" err="1" smtClean="0"/>
              <a:t>Африці</a:t>
            </a:r>
            <a:r>
              <a:rPr lang="ru-RU" sz="1600" dirty="0" smtClean="0"/>
              <a:t> </a:t>
            </a:r>
            <a:r>
              <a:rPr lang="ru-RU" sz="1600" dirty="0" err="1" smtClean="0"/>
              <a:t>Танганьїка</a:t>
            </a:r>
            <a:r>
              <a:rPr lang="ru-RU" sz="1600" dirty="0" smtClean="0"/>
              <a:t> стала </a:t>
            </a:r>
            <a:r>
              <a:rPr lang="ru-RU" sz="1600" dirty="0" err="1" smtClean="0"/>
              <a:t>підмандатною</a:t>
            </a:r>
            <a:r>
              <a:rPr lang="ru-RU" sz="1600" dirty="0" smtClean="0"/>
              <a:t> </a:t>
            </a:r>
            <a:r>
              <a:rPr lang="ru-RU" sz="1600" dirty="0" err="1" smtClean="0"/>
              <a:t>територією</a:t>
            </a:r>
            <a:r>
              <a:rPr lang="ru-RU" sz="1600" dirty="0" smtClean="0"/>
              <a:t> </a:t>
            </a:r>
            <a:r>
              <a:rPr lang="ru-RU" sz="1600" dirty="0" err="1" smtClean="0"/>
              <a:t>Великобританії</a:t>
            </a:r>
            <a:r>
              <a:rPr lang="ru-RU" sz="1600" dirty="0" smtClean="0"/>
              <a:t>, район </a:t>
            </a:r>
            <a:r>
              <a:rPr lang="ru-RU" sz="1600" dirty="0" err="1" smtClean="0"/>
              <a:t>Руанда-Урунді</a:t>
            </a:r>
            <a:r>
              <a:rPr lang="ru-RU" sz="1600" dirty="0" smtClean="0"/>
              <a:t> — </a:t>
            </a:r>
            <a:r>
              <a:rPr lang="ru-RU" sz="1600" dirty="0" err="1" smtClean="0"/>
              <a:t>підмандатною</a:t>
            </a:r>
            <a:r>
              <a:rPr lang="ru-RU" sz="1600" dirty="0" smtClean="0"/>
              <a:t> </a:t>
            </a:r>
            <a:r>
              <a:rPr lang="ru-RU" sz="1600" dirty="0" err="1" smtClean="0"/>
              <a:t>територією</a:t>
            </a:r>
            <a:r>
              <a:rPr lang="ru-RU" sz="1600" dirty="0" smtClean="0"/>
              <a:t> </a:t>
            </a:r>
            <a:r>
              <a:rPr lang="ru-RU" sz="1600" dirty="0" err="1" smtClean="0"/>
              <a:t>Бельгії</a:t>
            </a:r>
            <a:r>
              <a:rPr lang="ru-RU" sz="1600" dirty="0" smtClean="0"/>
              <a:t>, «</a:t>
            </a:r>
            <a:r>
              <a:rPr lang="ru-RU" sz="1600" dirty="0" err="1" smtClean="0"/>
              <a:t>Трикутник</a:t>
            </a:r>
            <a:r>
              <a:rPr lang="ru-RU" sz="1600" dirty="0" smtClean="0"/>
              <a:t> </a:t>
            </a:r>
            <a:r>
              <a:rPr lang="ru-RU" sz="1600" dirty="0" err="1" smtClean="0"/>
              <a:t>Кіонг</a:t>
            </a:r>
            <a:r>
              <a:rPr lang="ru-RU" sz="1600" dirty="0" smtClean="0"/>
              <a:t>» (</a:t>
            </a:r>
            <a:r>
              <a:rPr lang="ru-RU" sz="1600" dirty="0" err="1" smtClean="0"/>
              <a:t>Південно-Східна</a:t>
            </a:r>
            <a:r>
              <a:rPr lang="ru-RU" sz="1600" dirty="0" smtClean="0"/>
              <a:t> Африка) </a:t>
            </a:r>
            <a:r>
              <a:rPr lang="ru-RU" sz="1600" dirty="0" err="1" smtClean="0"/>
              <a:t>був</a:t>
            </a:r>
            <a:r>
              <a:rPr lang="ru-RU" sz="1600" dirty="0" smtClean="0"/>
              <a:t> </a:t>
            </a:r>
            <a:r>
              <a:rPr lang="ru-RU" sz="1600" dirty="0" err="1" smtClean="0"/>
              <a:t>переданий</a:t>
            </a:r>
            <a:r>
              <a:rPr lang="ru-RU" sz="1600" dirty="0" smtClean="0"/>
              <a:t> </a:t>
            </a:r>
            <a:r>
              <a:rPr lang="ru-RU" sz="1600" dirty="0" err="1" smtClean="0"/>
              <a:t>Португалії</a:t>
            </a:r>
            <a:r>
              <a:rPr lang="ru-RU" sz="1600" dirty="0" smtClean="0"/>
              <a:t> (</a:t>
            </a:r>
            <a:r>
              <a:rPr lang="ru-RU" sz="1600" dirty="0" err="1" smtClean="0"/>
              <a:t>названі</a:t>
            </a:r>
            <a:r>
              <a:rPr lang="ru-RU" sz="1600" dirty="0" smtClean="0"/>
              <a:t> </a:t>
            </a:r>
            <a:r>
              <a:rPr lang="ru-RU" sz="1600" dirty="0" err="1" smtClean="0"/>
              <a:t>території</a:t>
            </a:r>
            <a:r>
              <a:rPr lang="ru-RU" sz="1600" dirty="0" smtClean="0"/>
              <a:t> </a:t>
            </a:r>
            <a:r>
              <a:rPr lang="ru-RU" sz="1600" dirty="0" err="1" smtClean="0"/>
              <a:t>раніше</a:t>
            </a:r>
            <a:r>
              <a:rPr lang="ru-RU" sz="1600" dirty="0" smtClean="0"/>
              <a:t> </a:t>
            </a:r>
            <a:r>
              <a:rPr lang="ru-RU" sz="1600" dirty="0" err="1" smtClean="0"/>
              <a:t>складали</a:t>
            </a:r>
            <a:r>
              <a:rPr lang="ru-RU" sz="1600" dirty="0" smtClean="0"/>
              <a:t> </a:t>
            </a:r>
            <a:r>
              <a:rPr lang="ru-RU" sz="1600" dirty="0" err="1" smtClean="0"/>
              <a:t>Німецьку</a:t>
            </a:r>
            <a:r>
              <a:rPr lang="ru-RU" sz="1600" dirty="0" smtClean="0"/>
              <a:t> </a:t>
            </a:r>
            <a:r>
              <a:rPr lang="ru-RU" sz="1600" dirty="0" err="1" smtClean="0"/>
              <a:t>Східну</a:t>
            </a:r>
            <a:r>
              <a:rPr lang="ru-RU" sz="1600" dirty="0" smtClean="0"/>
              <a:t> Африку), </a:t>
            </a:r>
            <a:r>
              <a:rPr lang="ru-RU" sz="1600" dirty="0" err="1" smtClean="0"/>
              <a:t>Великобританія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Франція</a:t>
            </a:r>
            <a:r>
              <a:rPr lang="ru-RU" sz="1600" dirty="0" smtClean="0"/>
              <a:t> </a:t>
            </a:r>
            <a:r>
              <a:rPr lang="ru-RU" sz="1600" dirty="0" err="1" smtClean="0"/>
              <a:t>розділили</a:t>
            </a:r>
            <a:r>
              <a:rPr lang="ru-RU" sz="1600" dirty="0" smtClean="0"/>
              <a:t> Того </a:t>
            </a:r>
            <a:r>
              <a:rPr lang="ru-RU" sz="1600" dirty="0" err="1" smtClean="0"/>
              <a:t>й</a:t>
            </a:r>
            <a:r>
              <a:rPr lang="ru-RU" sz="1600" dirty="0" smtClean="0"/>
              <a:t> Камерун; ПАС </a:t>
            </a:r>
            <a:r>
              <a:rPr lang="ru-RU" sz="1600" dirty="0" err="1" smtClean="0"/>
              <a:t>отримав</a:t>
            </a:r>
            <a:r>
              <a:rPr lang="ru-RU" sz="1600" dirty="0" smtClean="0"/>
              <a:t> мандат на </a:t>
            </a:r>
            <a:r>
              <a:rPr lang="ru-RU" sz="1600" dirty="0" err="1" smtClean="0"/>
              <a:t>Південно-Західну</a:t>
            </a:r>
            <a:r>
              <a:rPr lang="ru-RU" sz="1600" dirty="0" smtClean="0"/>
              <a:t> Африку. У Тихому </a:t>
            </a:r>
            <a:r>
              <a:rPr lang="ru-RU" sz="1600" dirty="0" err="1" smtClean="0"/>
              <a:t>океані</a:t>
            </a:r>
            <a:r>
              <a:rPr lang="ru-RU" sz="1600" dirty="0" smtClean="0"/>
              <a:t> як </a:t>
            </a:r>
            <a:r>
              <a:rPr lang="ru-RU" sz="1600" dirty="0" err="1" smtClean="0"/>
              <a:t>підмандатні</a:t>
            </a:r>
            <a:r>
              <a:rPr lang="ru-RU" sz="1600" dirty="0" smtClean="0"/>
              <a:t> </a:t>
            </a:r>
            <a:r>
              <a:rPr lang="ru-RU" sz="1600" dirty="0" err="1" smtClean="0"/>
              <a:t>території</a:t>
            </a:r>
            <a:r>
              <a:rPr lang="ru-RU" sz="1600" dirty="0" smtClean="0"/>
              <a:t> до </a:t>
            </a:r>
            <a:r>
              <a:rPr lang="ru-RU" sz="1600" dirty="0" err="1" smtClean="0"/>
              <a:t>Японії</a:t>
            </a:r>
            <a:r>
              <a:rPr lang="ru-RU" sz="1600" dirty="0" smtClean="0"/>
              <a:t> </a:t>
            </a:r>
            <a:r>
              <a:rPr lang="ru-RU" sz="1600" dirty="0" err="1" smtClean="0"/>
              <a:t>відійшли</a:t>
            </a:r>
            <a:r>
              <a:rPr lang="ru-RU" sz="1600" dirty="0" smtClean="0"/>
              <a:t> </a:t>
            </a:r>
            <a:r>
              <a:rPr lang="ru-RU" sz="1600" dirty="0" err="1" smtClean="0"/>
              <a:t>острови</a:t>
            </a:r>
            <a:r>
              <a:rPr lang="ru-RU" sz="1600" dirty="0" smtClean="0"/>
              <a:t>, </a:t>
            </a:r>
            <a:r>
              <a:rPr lang="ru-RU" sz="1600" dirty="0" err="1" smtClean="0"/>
              <a:t>що</a:t>
            </a:r>
            <a:r>
              <a:rPr lang="ru-RU" sz="1600" dirty="0" smtClean="0"/>
              <a:t> належали </a:t>
            </a:r>
            <a:r>
              <a:rPr lang="ru-RU" sz="1600" dirty="0" err="1" smtClean="0"/>
              <a:t>Німеччині</a:t>
            </a:r>
            <a:r>
              <a:rPr lang="ru-RU" sz="1600" dirty="0" smtClean="0"/>
              <a:t> </a:t>
            </a:r>
            <a:r>
              <a:rPr lang="ru-RU" sz="1600" dirty="0" err="1" smtClean="0"/>
              <a:t>північніше</a:t>
            </a:r>
            <a:r>
              <a:rPr lang="ru-RU" sz="1600" dirty="0" smtClean="0"/>
              <a:t> </a:t>
            </a:r>
            <a:r>
              <a:rPr lang="ru-RU" sz="1600" dirty="0" err="1" smtClean="0"/>
              <a:t>екватора</a:t>
            </a:r>
            <a:r>
              <a:rPr lang="ru-RU" sz="1600" dirty="0" smtClean="0"/>
              <a:t>, до </a:t>
            </a:r>
            <a:r>
              <a:rPr lang="ru-RU" sz="1600" dirty="0" err="1" smtClean="0"/>
              <a:t>Австралійського</a:t>
            </a:r>
            <a:r>
              <a:rPr lang="ru-RU" sz="1600" dirty="0" smtClean="0"/>
              <a:t> Союзу — </a:t>
            </a:r>
            <a:r>
              <a:rPr lang="ru-RU" sz="1600" dirty="0" err="1" smtClean="0"/>
              <a:t>Німецька</a:t>
            </a:r>
            <a:r>
              <a:rPr lang="ru-RU" sz="1600" dirty="0" smtClean="0"/>
              <a:t> </a:t>
            </a:r>
            <a:r>
              <a:rPr lang="ru-RU" sz="1600" dirty="0" smtClean="0"/>
              <a:t>Нова </a:t>
            </a:r>
            <a:r>
              <a:rPr lang="ru-RU" sz="1600" dirty="0" err="1" smtClean="0"/>
              <a:t>Гвінея</a:t>
            </a:r>
            <a:r>
              <a:rPr lang="ru-RU" sz="1600" dirty="0" smtClean="0"/>
              <a:t>, до </a:t>
            </a:r>
            <a:r>
              <a:rPr lang="ru-RU" sz="1600" dirty="0" err="1" smtClean="0"/>
              <a:t>Нової</a:t>
            </a:r>
            <a:r>
              <a:rPr lang="ru-RU" sz="1600" dirty="0" smtClean="0"/>
              <a:t> </a:t>
            </a:r>
            <a:r>
              <a:rPr lang="ru-RU" sz="1600" dirty="0" err="1" smtClean="0"/>
              <a:t>Зеландії</a:t>
            </a:r>
            <a:r>
              <a:rPr lang="ru-RU" sz="1600" dirty="0" smtClean="0"/>
              <a:t>— </a:t>
            </a:r>
            <a:r>
              <a:rPr lang="ru-RU" sz="1600" dirty="0" err="1" smtClean="0"/>
              <a:t>острови</a:t>
            </a:r>
            <a:r>
              <a:rPr lang="ru-RU" sz="1600" dirty="0" smtClean="0"/>
              <a:t> </a:t>
            </a:r>
            <a:r>
              <a:rPr lang="ru-RU" sz="1600" dirty="0" err="1" smtClean="0"/>
              <a:t>Західне</a:t>
            </a:r>
            <a:r>
              <a:rPr lang="ru-RU" sz="1600" dirty="0" smtClean="0"/>
              <a:t> Самоа</a:t>
            </a:r>
            <a:r>
              <a:rPr lang="ru-RU" sz="1600" dirty="0" smtClean="0"/>
              <a:t>.</a:t>
            </a:r>
            <a:endParaRPr lang="ru-RU" sz="1600" dirty="0" smtClean="0"/>
          </a:p>
          <a:p>
            <a:r>
              <a:rPr lang="ru-RU" sz="1600" dirty="0" err="1" smtClean="0"/>
              <a:t>Німеччина</a:t>
            </a:r>
            <a:r>
              <a:rPr lang="ru-RU" sz="1600" dirty="0" smtClean="0"/>
              <a:t> за </a:t>
            </a:r>
            <a:r>
              <a:rPr lang="ru-RU" sz="1600" dirty="0" err="1" smtClean="0"/>
              <a:t>Версальським</a:t>
            </a:r>
            <a:r>
              <a:rPr lang="ru-RU" sz="1600" dirty="0" smtClean="0"/>
              <a:t> </a:t>
            </a:r>
            <a:r>
              <a:rPr lang="ru-RU" sz="1600" dirty="0" err="1" smtClean="0"/>
              <a:t>мирним</a:t>
            </a:r>
            <a:r>
              <a:rPr lang="ru-RU" sz="1600" dirty="0" smtClean="0"/>
              <a:t> договором </a:t>
            </a:r>
            <a:r>
              <a:rPr lang="ru-RU" sz="1600" dirty="0" err="1" smtClean="0"/>
              <a:t>відмовлялася</a:t>
            </a:r>
            <a:r>
              <a:rPr lang="ru-RU" sz="1600" dirty="0" smtClean="0"/>
              <a:t> </a:t>
            </a:r>
            <a:r>
              <a:rPr lang="ru-RU" sz="1600" dirty="0" err="1" smtClean="0"/>
              <a:t>від</a:t>
            </a:r>
            <a:r>
              <a:rPr lang="ru-RU" sz="1600" dirty="0" smtClean="0"/>
              <a:t> </a:t>
            </a:r>
            <a:r>
              <a:rPr lang="ru-RU" sz="1600" dirty="0" err="1" smtClean="0"/>
              <a:t>всіх</a:t>
            </a:r>
            <a:r>
              <a:rPr lang="ru-RU" sz="1600" dirty="0" smtClean="0"/>
              <a:t> </a:t>
            </a:r>
            <a:r>
              <a:rPr lang="ru-RU" sz="1600" dirty="0" err="1" smtClean="0"/>
              <a:t>концесій</a:t>
            </a:r>
            <a:r>
              <a:rPr lang="ru-RU" sz="1600" dirty="0" smtClean="0"/>
              <a:t> 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привілеїв</a:t>
            </a:r>
            <a:r>
              <a:rPr lang="ru-RU" sz="1600" dirty="0" smtClean="0"/>
              <a:t> в </a:t>
            </a:r>
            <a:r>
              <a:rPr lang="ru-RU" sz="1600" dirty="0" err="1" smtClean="0"/>
              <a:t>Китаї</a:t>
            </a:r>
            <a:r>
              <a:rPr lang="ru-RU" sz="1600" dirty="0" smtClean="0"/>
              <a:t>, </a:t>
            </a:r>
            <a:r>
              <a:rPr lang="ru-RU" sz="1600" dirty="0" err="1" smtClean="0"/>
              <a:t>від</a:t>
            </a:r>
            <a:r>
              <a:rPr lang="ru-RU" sz="1600" dirty="0" smtClean="0"/>
              <a:t> прав </a:t>
            </a:r>
            <a:r>
              <a:rPr lang="ru-RU" sz="1600" dirty="0" err="1" smtClean="0"/>
              <a:t>консульської</a:t>
            </a:r>
            <a:r>
              <a:rPr lang="ru-RU" sz="1600" dirty="0" smtClean="0"/>
              <a:t> </a:t>
            </a:r>
            <a:r>
              <a:rPr lang="ru-RU" sz="1600" dirty="0" err="1" smtClean="0"/>
              <a:t>юрисдикції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від</a:t>
            </a:r>
            <a:r>
              <a:rPr lang="ru-RU" sz="1600" dirty="0" smtClean="0"/>
              <a:t> </a:t>
            </a:r>
            <a:r>
              <a:rPr lang="ru-RU" sz="1600" dirty="0" err="1" smtClean="0"/>
              <a:t>всякої</a:t>
            </a:r>
            <a:r>
              <a:rPr lang="ru-RU" sz="1600" dirty="0" smtClean="0"/>
              <a:t> </a:t>
            </a:r>
            <a:r>
              <a:rPr lang="ru-RU" sz="1600" dirty="0" err="1" smtClean="0"/>
              <a:t>власності</a:t>
            </a:r>
            <a:r>
              <a:rPr lang="ru-RU" sz="1600" dirty="0" smtClean="0"/>
              <a:t> в </a:t>
            </a:r>
            <a:r>
              <a:rPr lang="ru-RU" sz="1600" dirty="0" err="1" smtClean="0"/>
              <a:t>Сіамі</a:t>
            </a:r>
            <a:r>
              <a:rPr lang="ru-RU" sz="1600" dirty="0" smtClean="0"/>
              <a:t>, </a:t>
            </a:r>
            <a:r>
              <a:rPr lang="ru-RU" sz="1600" dirty="0" err="1" smtClean="0"/>
              <a:t>від</a:t>
            </a:r>
            <a:r>
              <a:rPr lang="ru-RU" sz="1600" dirty="0" smtClean="0"/>
              <a:t> </a:t>
            </a:r>
            <a:r>
              <a:rPr lang="ru-RU" sz="1600" dirty="0" err="1" smtClean="0"/>
              <a:t>усіх</a:t>
            </a:r>
            <a:r>
              <a:rPr lang="ru-RU" sz="1600" dirty="0" smtClean="0"/>
              <a:t> </a:t>
            </a:r>
            <a:r>
              <a:rPr lang="ru-RU" sz="1600" dirty="0" err="1" smtClean="0"/>
              <a:t>договорів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угод</a:t>
            </a:r>
            <a:r>
              <a:rPr lang="ru-RU" sz="1600" dirty="0" smtClean="0"/>
              <a:t> </a:t>
            </a:r>
            <a:r>
              <a:rPr lang="ru-RU" sz="1600" dirty="0" err="1" smtClean="0"/>
              <a:t>з</a:t>
            </a:r>
            <a:r>
              <a:rPr lang="ru-RU" sz="1600" dirty="0" smtClean="0"/>
              <a:t> </a:t>
            </a:r>
            <a:r>
              <a:rPr lang="ru-RU" sz="1600" dirty="0" err="1" smtClean="0"/>
              <a:t>Ліберією</a:t>
            </a:r>
            <a:r>
              <a:rPr lang="ru-RU" sz="1600" dirty="0" smtClean="0"/>
              <a:t>, </a:t>
            </a:r>
            <a:r>
              <a:rPr lang="ru-RU" sz="1600" dirty="0" err="1" smtClean="0"/>
              <a:t>визнавала</a:t>
            </a:r>
            <a:r>
              <a:rPr lang="ru-RU" sz="1600" dirty="0" smtClean="0"/>
              <a:t> протекторат </a:t>
            </a:r>
            <a:r>
              <a:rPr lang="ru-RU" sz="1600" dirty="0" err="1" smtClean="0"/>
              <a:t>Франції</a:t>
            </a:r>
            <a:r>
              <a:rPr lang="ru-RU" sz="1600" dirty="0" smtClean="0"/>
              <a:t> над Марокко та </a:t>
            </a:r>
            <a:r>
              <a:rPr lang="ru-RU" sz="1600" dirty="0" err="1" smtClean="0"/>
              <a:t>Великобританії</a:t>
            </a:r>
            <a:r>
              <a:rPr lang="ru-RU" sz="1600" dirty="0" smtClean="0"/>
              <a:t> над </a:t>
            </a:r>
            <a:r>
              <a:rPr lang="ru-RU" sz="1600" dirty="0" err="1" smtClean="0"/>
              <a:t>Єгиптом</a:t>
            </a:r>
            <a:r>
              <a:rPr lang="ru-RU" sz="1600" dirty="0" smtClean="0"/>
              <a:t>. Права </a:t>
            </a:r>
            <a:r>
              <a:rPr lang="ru-RU" sz="1600" dirty="0" err="1" smtClean="0"/>
              <a:t>Німеччини</a:t>
            </a:r>
            <a:r>
              <a:rPr lang="ru-RU" sz="1600" dirty="0" smtClean="0"/>
              <a:t> </a:t>
            </a:r>
            <a:r>
              <a:rPr lang="ru-RU" sz="1600" dirty="0" err="1" smtClean="0"/>
              <a:t>щодо</a:t>
            </a:r>
            <a:r>
              <a:rPr lang="ru-RU" sz="1600" dirty="0" smtClean="0"/>
              <a:t> </a:t>
            </a:r>
            <a:r>
              <a:rPr lang="ru-RU" sz="1600" dirty="0" err="1" smtClean="0"/>
              <a:t>Цзяочжоу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всієї</a:t>
            </a:r>
            <a:r>
              <a:rPr lang="ru-RU" sz="1600" dirty="0" smtClean="0"/>
              <a:t> </a:t>
            </a:r>
            <a:r>
              <a:rPr lang="ru-RU" sz="1600" dirty="0" err="1" smtClean="0"/>
              <a:t>Шаньдунської</a:t>
            </a:r>
            <a:r>
              <a:rPr lang="ru-RU" sz="1600" dirty="0" smtClean="0"/>
              <a:t> </a:t>
            </a:r>
            <a:r>
              <a:rPr lang="ru-RU" sz="1600" dirty="0" err="1" smtClean="0"/>
              <a:t>провінції</a:t>
            </a:r>
            <a:r>
              <a:rPr lang="ru-RU" sz="1600" dirty="0" smtClean="0"/>
              <a:t> Китаю </a:t>
            </a:r>
            <a:r>
              <a:rPr lang="ru-RU" sz="1600" dirty="0" err="1" smtClean="0"/>
              <a:t>відходили</a:t>
            </a:r>
            <a:r>
              <a:rPr lang="ru-RU" sz="1600" dirty="0" smtClean="0"/>
              <a:t> до </a:t>
            </a:r>
            <a:r>
              <a:rPr lang="ru-RU" sz="1600" dirty="0" err="1" smtClean="0"/>
              <a:t>Японії</a:t>
            </a:r>
            <a:r>
              <a:rPr lang="ru-RU" sz="1600" dirty="0" smtClean="0"/>
              <a:t> (</a:t>
            </a:r>
            <a:r>
              <a:rPr lang="ru-RU" sz="1600" dirty="0" err="1" smtClean="0"/>
              <a:t>внаслідок</a:t>
            </a:r>
            <a:r>
              <a:rPr lang="ru-RU" sz="1600" dirty="0" smtClean="0"/>
              <a:t> </a:t>
            </a:r>
            <a:r>
              <a:rPr lang="ru-RU" sz="1600" dirty="0" err="1" smtClean="0"/>
              <a:t>цього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Версальський</a:t>
            </a:r>
            <a:r>
              <a:rPr lang="ru-RU" sz="1600" dirty="0" smtClean="0"/>
              <a:t> </a:t>
            </a:r>
            <a:r>
              <a:rPr lang="ru-RU" sz="1600" dirty="0" err="1" smtClean="0"/>
              <a:t>договір</a:t>
            </a:r>
            <a:r>
              <a:rPr lang="ru-RU" sz="1600" dirty="0" smtClean="0"/>
              <a:t> не </a:t>
            </a:r>
            <a:r>
              <a:rPr lang="ru-RU" sz="1600" dirty="0" err="1" smtClean="0"/>
              <a:t>був</a:t>
            </a:r>
            <a:r>
              <a:rPr lang="ru-RU" sz="1600" dirty="0" smtClean="0"/>
              <a:t> </a:t>
            </a:r>
            <a:r>
              <a:rPr lang="ru-RU" sz="1600" dirty="0" err="1" smtClean="0"/>
              <a:t>підписаний</a:t>
            </a:r>
            <a:r>
              <a:rPr lang="ru-RU" sz="1600" dirty="0" smtClean="0"/>
              <a:t> </a:t>
            </a:r>
            <a:r>
              <a:rPr lang="ru-RU" sz="1600" dirty="0" err="1" smtClean="0"/>
              <a:t>Китаєм</a:t>
            </a:r>
            <a:r>
              <a:rPr lang="ru-RU" sz="1600" dirty="0" smtClean="0"/>
              <a:t>). А </a:t>
            </a:r>
            <a:r>
              <a:rPr lang="ru-RU" sz="1600" dirty="0" err="1" smtClean="0"/>
              <a:t>також</a:t>
            </a:r>
            <a:r>
              <a:rPr lang="ru-RU" sz="1600" dirty="0" smtClean="0"/>
              <a:t> </a:t>
            </a:r>
            <a:r>
              <a:rPr lang="ru-RU" sz="1600" dirty="0" err="1" smtClean="0"/>
              <a:t>Ліга</a:t>
            </a:r>
            <a:r>
              <a:rPr lang="ru-RU" sz="1600" dirty="0" smtClean="0"/>
              <a:t> </a:t>
            </a:r>
            <a:r>
              <a:rPr lang="ru-RU" sz="1600" dirty="0" err="1" smtClean="0"/>
              <a:t>Націй</a:t>
            </a:r>
            <a:r>
              <a:rPr lang="ru-RU" sz="1600" dirty="0" smtClean="0"/>
              <a:t> </a:t>
            </a:r>
            <a:r>
              <a:rPr lang="ru-RU" sz="1600" dirty="0" err="1" smtClean="0"/>
              <a:t>хоті</a:t>
            </a:r>
            <a:r>
              <a:rPr lang="ru-RU" sz="1600" dirty="0" smtClean="0"/>
              <a:t> </a:t>
            </a:r>
            <a:r>
              <a:rPr lang="ru-RU" sz="1600" dirty="0" err="1" smtClean="0"/>
              <a:t>забрати</a:t>
            </a:r>
            <a:r>
              <a:rPr lang="ru-RU" sz="1600" dirty="0" smtClean="0"/>
              <a:t> </a:t>
            </a:r>
            <a:r>
              <a:rPr lang="ru-RU" sz="1600" dirty="0" err="1" smtClean="0"/>
              <a:t>собі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поділити</a:t>
            </a:r>
            <a:r>
              <a:rPr lang="ru-RU" sz="1600" dirty="0" smtClean="0"/>
              <a:t> </a:t>
            </a:r>
            <a:r>
              <a:rPr lang="ru-RU" sz="1600" dirty="0" err="1" smtClean="0"/>
              <a:t>частиру</a:t>
            </a:r>
            <a:r>
              <a:rPr lang="ru-RU" sz="1600" dirty="0" smtClean="0"/>
              <a:t> </a:t>
            </a:r>
            <a:r>
              <a:rPr lang="ru-RU" sz="1600" dirty="0" err="1" smtClean="0"/>
              <a:t>Радянскої</a:t>
            </a:r>
            <a:r>
              <a:rPr lang="ru-RU" sz="1600" dirty="0" smtClean="0"/>
              <a:t> </a:t>
            </a:r>
            <a:r>
              <a:rPr lang="ru-RU" sz="1600" dirty="0" err="1" smtClean="0"/>
              <a:t>Росії</a:t>
            </a:r>
            <a:r>
              <a:rPr lang="ru-RU" sz="1600" dirty="0" smtClean="0"/>
              <a:t>.</a:t>
            </a:r>
          </a:p>
          <a:p>
            <a:endParaRPr lang="ru-RU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Обмеження</a:t>
            </a:r>
            <a:r>
              <a:rPr lang="ru-RU" b="1" dirty="0" smtClean="0"/>
              <a:t> на </a:t>
            </a:r>
            <a:r>
              <a:rPr lang="ru-RU" b="1" dirty="0" err="1" smtClean="0"/>
              <a:t>збройні</a:t>
            </a:r>
            <a:r>
              <a:rPr lang="ru-RU" b="1" dirty="0" smtClean="0"/>
              <a:t> </a:t>
            </a:r>
            <a:r>
              <a:rPr lang="ru-RU" b="1" dirty="0" err="1" smtClean="0"/>
              <a:t>сили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ru-RU" sz="2000" dirty="0" smtClean="0"/>
              <a:t>За договором </a:t>
            </a:r>
            <a:r>
              <a:rPr lang="ru-RU" sz="2000" dirty="0" err="1" smtClean="0"/>
              <a:t>збройні</a:t>
            </a:r>
            <a:r>
              <a:rPr lang="ru-RU" sz="2000" dirty="0" smtClean="0"/>
              <a:t> </a:t>
            </a:r>
            <a:r>
              <a:rPr lang="ru-RU" sz="2000" dirty="0" err="1" smtClean="0"/>
              <a:t>сили</a:t>
            </a:r>
            <a:r>
              <a:rPr lang="ru-RU" sz="2000" dirty="0" smtClean="0"/>
              <a:t> </a:t>
            </a:r>
            <a:r>
              <a:rPr lang="ru-RU" sz="2000" dirty="0" err="1" smtClean="0"/>
              <a:t>Німеччини</a:t>
            </a:r>
            <a:r>
              <a:rPr lang="ru-RU" sz="2000" dirty="0" smtClean="0"/>
              <a:t> </a:t>
            </a:r>
            <a:r>
              <a:rPr lang="ru-RU" sz="2000" dirty="0" err="1" smtClean="0"/>
              <a:t>повинні</a:t>
            </a:r>
            <a:r>
              <a:rPr lang="ru-RU" sz="2000" dirty="0" smtClean="0"/>
              <a:t> </a:t>
            </a:r>
            <a:r>
              <a:rPr lang="ru-RU" sz="2000" dirty="0" err="1" smtClean="0"/>
              <a:t>були</a:t>
            </a:r>
            <a:r>
              <a:rPr lang="ru-RU" sz="2000" dirty="0" smtClean="0"/>
              <a:t> бути </a:t>
            </a:r>
            <a:r>
              <a:rPr lang="ru-RU" sz="2000" dirty="0" err="1" smtClean="0"/>
              <a:t>обмежені</a:t>
            </a:r>
            <a:r>
              <a:rPr lang="ru-RU" sz="2000" dirty="0" smtClean="0"/>
              <a:t> 100-тис. </a:t>
            </a:r>
            <a:r>
              <a:rPr lang="ru-RU" sz="2000" dirty="0" err="1" smtClean="0"/>
              <a:t>сухопутної</a:t>
            </a:r>
            <a:r>
              <a:rPr lang="ru-RU" sz="2000" dirty="0" smtClean="0"/>
              <a:t> </a:t>
            </a:r>
            <a:r>
              <a:rPr lang="ru-RU" sz="2000" dirty="0" err="1" smtClean="0"/>
              <a:t>армії</a:t>
            </a:r>
            <a:r>
              <a:rPr lang="ru-RU" sz="2000" dirty="0" smtClean="0"/>
              <a:t>; </a:t>
            </a:r>
            <a:r>
              <a:rPr lang="ru-RU" sz="2000" dirty="0" err="1" smtClean="0"/>
              <a:t>обов'язкова</a:t>
            </a:r>
            <a:r>
              <a:rPr lang="ru-RU" sz="2000" dirty="0" smtClean="0"/>
              <a:t> </a:t>
            </a:r>
            <a:r>
              <a:rPr lang="ru-RU" sz="2000" dirty="0" err="1" smtClean="0"/>
              <a:t>військова</a:t>
            </a:r>
            <a:r>
              <a:rPr lang="ru-RU" sz="2000" dirty="0" smtClean="0"/>
              <a:t> служба </a:t>
            </a:r>
            <a:r>
              <a:rPr lang="ru-RU" sz="2000" dirty="0" err="1" smtClean="0"/>
              <a:t>скасовувалася</a:t>
            </a:r>
            <a:r>
              <a:rPr lang="ru-RU" sz="2000" dirty="0" smtClean="0"/>
              <a:t>, </a:t>
            </a:r>
            <a:r>
              <a:rPr lang="ru-RU" sz="2000" dirty="0" err="1" smtClean="0"/>
              <a:t>основна</a:t>
            </a:r>
            <a:r>
              <a:rPr lang="ru-RU" sz="2000" dirty="0" smtClean="0"/>
              <a:t> </a:t>
            </a:r>
            <a:r>
              <a:rPr lang="ru-RU" sz="2000" dirty="0" err="1" smtClean="0"/>
              <a:t>частина</a:t>
            </a:r>
            <a:r>
              <a:rPr lang="ru-RU" sz="2000" dirty="0" smtClean="0"/>
              <a:t> </a:t>
            </a:r>
            <a:r>
              <a:rPr lang="ru-RU" sz="2000" dirty="0" err="1" smtClean="0"/>
              <a:t>збереженого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військово-морського</a:t>
            </a:r>
            <a:r>
              <a:rPr lang="ru-RU" sz="2000" dirty="0" smtClean="0"/>
              <a:t> флоту </a:t>
            </a:r>
            <a:r>
              <a:rPr lang="ru-RU" sz="2000" dirty="0" err="1" smtClean="0"/>
              <a:t>підлягала</a:t>
            </a:r>
            <a:r>
              <a:rPr lang="ru-RU" sz="2000" dirty="0" smtClean="0"/>
              <a:t> </a:t>
            </a:r>
            <a:r>
              <a:rPr lang="ru-RU" sz="2000" dirty="0" err="1" smtClean="0"/>
              <a:t>передачі</a:t>
            </a:r>
            <a:r>
              <a:rPr lang="ru-RU" sz="2000" dirty="0" smtClean="0"/>
              <a:t> </a:t>
            </a:r>
            <a:r>
              <a:rPr lang="ru-RU" sz="2000" dirty="0" err="1" smtClean="0"/>
              <a:t>переможцям</a:t>
            </a:r>
            <a:r>
              <a:rPr lang="ru-RU" sz="2000" dirty="0" smtClean="0"/>
              <a:t>, </a:t>
            </a:r>
            <a:r>
              <a:rPr lang="ru-RU" sz="2000" dirty="0" err="1" smtClean="0"/>
              <a:t>були</a:t>
            </a:r>
            <a:r>
              <a:rPr lang="ru-RU" sz="2000" dirty="0" smtClean="0"/>
              <a:t> </a:t>
            </a:r>
            <a:r>
              <a:rPr lang="ru-RU" sz="2000" dirty="0" err="1" smtClean="0"/>
              <a:t>також</a:t>
            </a:r>
            <a:r>
              <a:rPr lang="ru-RU" sz="2000" dirty="0" smtClean="0"/>
              <a:t> </a:t>
            </a:r>
            <a:r>
              <a:rPr lang="ru-RU" sz="2000" dirty="0" err="1" smtClean="0"/>
              <a:t>накладено</a:t>
            </a:r>
            <a:r>
              <a:rPr lang="ru-RU" sz="2000" dirty="0" smtClean="0"/>
              <a:t> </a:t>
            </a:r>
            <a:r>
              <a:rPr lang="ru-RU" sz="2000" dirty="0" err="1" smtClean="0"/>
              <a:t>жорсткі</a:t>
            </a:r>
            <a:r>
              <a:rPr lang="ru-RU" sz="2000" dirty="0" smtClean="0"/>
              <a:t> </a:t>
            </a:r>
            <a:r>
              <a:rPr lang="ru-RU" sz="2000" dirty="0" err="1" smtClean="0"/>
              <a:t>обмеження</a:t>
            </a:r>
            <a:r>
              <a:rPr lang="ru-RU" sz="2000" dirty="0" smtClean="0"/>
              <a:t> на </a:t>
            </a:r>
            <a:r>
              <a:rPr lang="ru-RU" sz="2000" dirty="0" err="1" smtClean="0"/>
              <a:t>будівництво</a:t>
            </a:r>
            <a:r>
              <a:rPr lang="ru-RU" sz="2000" dirty="0" smtClean="0"/>
              <a:t> </a:t>
            </a:r>
            <a:r>
              <a:rPr lang="ru-RU" sz="2000" dirty="0" err="1" smtClean="0"/>
              <a:t>нових</a:t>
            </a:r>
            <a:r>
              <a:rPr lang="ru-RU" sz="2000" dirty="0" smtClean="0"/>
              <a:t> </a:t>
            </a:r>
            <a:r>
              <a:rPr lang="ru-RU" sz="2000" dirty="0" err="1" smtClean="0"/>
              <a:t>бойових</a:t>
            </a:r>
            <a:r>
              <a:rPr lang="ru-RU" sz="2000" dirty="0" smtClean="0"/>
              <a:t> </a:t>
            </a:r>
            <a:r>
              <a:rPr lang="ru-RU" sz="2000" dirty="0" err="1" smtClean="0"/>
              <a:t>кораблів</a:t>
            </a:r>
            <a:r>
              <a:rPr lang="ru-RU" sz="2000" dirty="0" smtClean="0"/>
              <a:t>. </a:t>
            </a:r>
            <a:r>
              <a:rPr lang="ru-RU" sz="2000" dirty="0" err="1" smtClean="0"/>
              <a:t>Німеччині</a:t>
            </a:r>
            <a:r>
              <a:rPr lang="ru-RU" sz="2000" dirty="0" smtClean="0"/>
              <a:t> </a:t>
            </a:r>
            <a:r>
              <a:rPr lang="ru-RU" sz="2000" dirty="0" err="1" smtClean="0"/>
              <a:t>заборонялося</a:t>
            </a:r>
            <a:r>
              <a:rPr lang="ru-RU" sz="2000" dirty="0" smtClean="0"/>
              <a:t> </a:t>
            </a:r>
            <a:r>
              <a:rPr lang="ru-RU" sz="2000" dirty="0" err="1" smtClean="0"/>
              <a:t>мати</a:t>
            </a:r>
            <a:r>
              <a:rPr lang="ru-RU" sz="2000" dirty="0" smtClean="0"/>
              <a:t> </a:t>
            </a:r>
            <a:r>
              <a:rPr lang="ru-RU" sz="2000" dirty="0" err="1" smtClean="0"/>
              <a:t>багато</a:t>
            </a:r>
            <a:r>
              <a:rPr lang="ru-RU" sz="2000" dirty="0" smtClean="0"/>
              <a:t> </a:t>
            </a:r>
            <a:r>
              <a:rPr lang="ru-RU" sz="2000" dirty="0" err="1" smtClean="0"/>
              <a:t>сучасних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видів</a:t>
            </a:r>
            <a:r>
              <a:rPr lang="ru-RU" sz="2000" dirty="0" smtClean="0"/>
              <a:t> </a:t>
            </a:r>
            <a:r>
              <a:rPr lang="ru-RU" sz="2000" dirty="0" err="1" smtClean="0"/>
              <a:t>озброєння</a:t>
            </a:r>
            <a:r>
              <a:rPr lang="ru-RU" sz="2000" dirty="0" smtClean="0"/>
              <a:t> — </a:t>
            </a:r>
            <a:r>
              <a:rPr lang="ru-RU" sz="2000" dirty="0" err="1" smtClean="0"/>
              <a:t>бойову</a:t>
            </a:r>
            <a:r>
              <a:rPr lang="ru-RU" sz="2000" dirty="0" smtClean="0"/>
              <a:t> </a:t>
            </a:r>
            <a:r>
              <a:rPr lang="ru-RU" sz="2000" dirty="0" err="1" smtClean="0"/>
              <a:t>авіацію</a:t>
            </a:r>
            <a:r>
              <a:rPr lang="ru-RU" sz="2000" dirty="0" smtClean="0"/>
              <a:t>, </a:t>
            </a:r>
            <a:r>
              <a:rPr lang="ru-RU" sz="2000" dirty="0" err="1" smtClean="0"/>
              <a:t>бронетехніку</a:t>
            </a:r>
            <a:r>
              <a:rPr lang="ru-RU" sz="2000" dirty="0" smtClean="0"/>
              <a:t> (за </a:t>
            </a:r>
            <a:r>
              <a:rPr lang="ru-RU" sz="2000" dirty="0" err="1" smtClean="0"/>
              <a:t>винятком</a:t>
            </a:r>
            <a:r>
              <a:rPr lang="ru-RU" sz="2000" dirty="0" smtClean="0"/>
              <a:t> </a:t>
            </a:r>
            <a:r>
              <a:rPr lang="ru-RU" sz="2000" dirty="0" err="1" smtClean="0"/>
              <a:t>невеликої</a:t>
            </a:r>
            <a:r>
              <a:rPr lang="ru-RU" sz="2000" dirty="0" smtClean="0"/>
              <a:t> </a:t>
            </a:r>
            <a:r>
              <a:rPr lang="ru-RU" sz="2000" dirty="0" err="1" smtClean="0"/>
              <a:t>кількості</a:t>
            </a:r>
            <a:r>
              <a:rPr lang="ru-RU" sz="2000" dirty="0" smtClean="0"/>
              <a:t> </a:t>
            </a:r>
            <a:r>
              <a:rPr lang="ru-RU" sz="2000" dirty="0" err="1" smtClean="0"/>
              <a:t>застарілих</a:t>
            </a:r>
            <a:r>
              <a:rPr lang="ru-RU" sz="2000" dirty="0" smtClean="0"/>
              <a:t> машин — </a:t>
            </a:r>
            <a:r>
              <a:rPr lang="ru-RU" sz="2000" dirty="0" err="1" smtClean="0"/>
              <a:t>броньованих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автомобілів</a:t>
            </a:r>
            <a:r>
              <a:rPr lang="ru-RU" sz="2000" dirty="0" smtClean="0"/>
              <a:t> для потреб </a:t>
            </a:r>
            <a:r>
              <a:rPr lang="ru-RU" sz="2000" dirty="0" err="1" smtClean="0"/>
              <a:t>поліції</a:t>
            </a:r>
            <a:r>
              <a:rPr lang="ru-RU" sz="2000" dirty="0" smtClean="0"/>
              <a:t>)</a:t>
            </a:r>
            <a:endParaRPr lang="ru-RU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Створення</a:t>
            </a:r>
            <a:r>
              <a:rPr lang="ru-RU" b="1" dirty="0" smtClean="0"/>
              <a:t> </a:t>
            </a:r>
            <a:r>
              <a:rPr lang="ru-RU" b="1" dirty="0" err="1" smtClean="0"/>
              <a:t>міжнародних</a:t>
            </a:r>
            <a:r>
              <a:rPr lang="ru-RU" b="1" dirty="0" smtClean="0"/>
              <a:t> </a:t>
            </a:r>
            <a:r>
              <a:rPr lang="ru-RU" b="1" dirty="0" err="1" smtClean="0"/>
              <a:t>організацій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ru-RU" sz="1600" dirty="0" err="1" smtClean="0"/>
              <a:t>Частиною</a:t>
            </a:r>
            <a:r>
              <a:rPr lang="ru-RU" sz="1600" dirty="0" smtClean="0"/>
              <a:t> </a:t>
            </a:r>
            <a:r>
              <a:rPr lang="en-GB" sz="1600" dirty="0" smtClean="0"/>
              <a:t>I </a:t>
            </a:r>
            <a:r>
              <a:rPr lang="ru-RU" sz="1600" dirty="0" smtClean="0"/>
              <a:t>договору </a:t>
            </a:r>
            <a:r>
              <a:rPr lang="ru-RU" sz="1600" dirty="0" err="1" smtClean="0"/>
              <a:t>був</a:t>
            </a:r>
            <a:r>
              <a:rPr lang="ru-RU" sz="1600" dirty="0" smtClean="0"/>
              <a:t> Пакт про </a:t>
            </a:r>
            <a:r>
              <a:rPr lang="ru-RU" sz="1600" dirty="0" err="1" smtClean="0"/>
              <a:t>Лігу</a:t>
            </a:r>
            <a:r>
              <a:rPr lang="ru-RU" sz="1600" dirty="0" smtClean="0"/>
              <a:t> </a:t>
            </a:r>
            <a:r>
              <a:rPr lang="ru-RU" sz="1600" dirty="0" err="1" smtClean="0"/>
              <a:t>Націй</a:t>
            </a:r>
            <a:r>
              <a:rPr lang="ru-RU" sz="1600" dirty="0" smtClean="0"/>
              <a:t> (англ. </a:t>
            </a:r>
            <a:r>
              <a:rPr lang="en-GB" sz="1600" i="1" dirty="0" smtClean="0"/>
              <a:t>Covenant of the League of Nations</a:t>
            </a:r>
            <a:r>
              <a:rPr lang="en-GB" sz="1600" dirty="0" smtClean="0"/>
              <a:t>), </a:t>
            </a:r>
            <a:r>
              <a:rPr lang="ru-RU" sz="1600" dirty="0" err="1" smtClean="0"/>
              <a:t>який</a:t>
            </a:r>
            <a:r>
              <a:rPr lang="ru-RU" sz="1600" dirty="0" smtClean="0"/>
              <a:t> </a:t>
            </a:r>
            <a:r>
              <a:rPr lang="ru-RU" sz="1600" dirty="0" err="1" smtClean="0"/>
              <a:t>передбачав</a:t>
            </a:r>
            <a:r>
              <a:rPr lang="ru-RU" sz="1600" dirty="0" smtClean="0"/>
              <a:t> </a:t>
            </a:r>
            <a:r>
              <a:rPr lang="ru-RU" sz="1600" dirty="0" err="1" smtClean="0"/>
              <a:t>створення</a:t>
            </a:r>
            <a:r>
              <a:rPr lang="ru-RU" sz="1600" dirty="0" smtClean="0"/>
              <a:t> </a:t>
            </a:r>
            <a:r>
              <a:rPr lang="ru-RU" sz="1600" dirty="0" err="1" smtClean="0"/>
              <a:t>Ліги</a:t>
            </a:r>
            <a:r>
              <a:rPr lang="ru-RU" sz="1600" dirty="0" smtClean="0"/>
              <a:t> </a:t>
            </a:r>
            <a:r>
              <a:rPr lang="ru-RU" sz="1600" dirty="0" err="1" smtClean="0"/>
              <a:t>Націй</a:t>
            </a:r>
            <a:r>
              <a:rPr lang="ru-RU" sz="1600" dirty="0" smtClean="0"/>
              <a:t>, </a:t>
            </a:r>
            <a:r>
              <a:rPr lang="ru-RU" sz="1600" dirty="0" err="1" smtClean="0"/>
              <a:t>організація</a:t>
            </a:r>
            <a:r>
              <a:rPr lang="ru-RU" sz="1600" dirty="0" smtClean="0"/>
              <a:t>, метою </a:t>
            </a:r>
            <a:r>
              <a:rPr lang="ru-RU" sz="1600" dirty="0" err="1" smtClean="0"/>
              <a:t>якої</a:t>
            </a:r>
            <a:r>
              <a:rPr lang="ru-RU" sz="1600" dirty="0" smtClean="0"/>
              <a:t> </a:t>
            </a:r>
            <a:r>
              <a:rPr lang="ru-RU" sz="1600" dirty="0" err="1" smtClean="0"/>
              <a:t>був</a:t>
            </a:r>
            <a:r>
              <a:rPr lang="ru-RU" sz="1600" dirty="0" smtClean="0"/>
              <a:t> </a:t>
            </a:r>
            <a:r>
              <a:rPr lang="ru-RU" sz="1600" dirty="0" err="1" smtClean="0"/>
              <a:t>арбітраж</a:t>
            </a:r>
            <a:r>
              <a:rPr lang="ru-RU" sz="1600" dirty="0" smtClean="0"/>
              <a:t> у </a:t>
            </a:r>
            <a:r>
              <a:rPr lang="ru-RU" sz="1600" dirty="0" err="1" smtClean="0"/>
              <a:t>міжнародних</a:t>
            </a:r>
            <a:r>
              <a:rPr lang="ru-RU" sz="1600" dirty="0" smtClean="0"/>
              <a:t> </a:t>
            </a:r>
            <a:r>
              <a:rPr lang="ru-RU" sz="1600" dirty="0" err="1" smtClean="0"/>
              <a:t>суперечках</a:t>
            </a:r>
            <a:r>
              <a:rPr lang="ru-RU" sz="1600" dirty="0" smtClean="0"/>
              <a:t> </a:t>
            </a:r>
            <a:r>
              <a:rPr lang="ru-RU" sz="1600" dirty="0" err="1" smtClean="0"/>
              <a:t>щоб</a:t>
            </a:r>
            <a:r>
              <a:rPr lang="ru-RU" sz="1600" dirty="0" smtClean="0"/>
              <a:t> </a:t>
            </a:r>
            <a:r>
              <a:rPr lang="ru-RU" sz="1600" dirty="0" err="1" smtClean="0"/>
              <a:t>уникнути</a:t>
            </a:r>
            <a:r>
              <a:rPr lang="ru-RU" sz="1600" dirty="0" smtClean="0"/>
              <a:t> таким чином </a:t>
            </a:r>
            <a:r>
              <a:rPr lang="ru-RU" sz="1600" dirty="0" err="1" smtClean="0"/>
              <a:t>майбутніх</a:t>
            </a:r>
            <a:r>
              <a:rPr lang="ru-RU" sz="1600" dirty="0" smtClean="0"/>
              <a:t> </a:t>
            </a:r>
            <a:r>
              <a:rPr lang="ru-RU" sz="1600" dirty="0" err="1" smtClean="0"/>
              <a:t>воєн</a:t>
            </a:r>
            <a:r>
              <a:rPr lang="ru-RU" sz="1600" dirty="0" smtClean="0"/>
              <a:t>.</a:t>
            </a:r>
            <a:r>
              <a:rPr lang="ru-RU" sz="1600" dirty="0" smtClean="0"/>
              <a:t> </a:t>
            </a:r>
            <a:r>
              <a:rPr lang="ru-RU" sz="1600" dirty="0" err="1" smtClean="0"/>
              <a:t>Частина</a:t>
            </a:r>
            <a:r>
              <a:rPr lang="ru-RU" sz="1600" dirty="0" smtClean="0"/>
              <a:t> </a:t>
            </a:r>
            <a:r>
              <a:rPr lang="en-GB" sz="1600" dirty="0" smtClean="0"/>
              <a:t>XIII </a:t>
            </a:r>
            <a:r>
              <a:rPr lang="ru-RU" sz="1600" dirty="0" err="1" smtClean="0"/>
              <a:t>постулювала</a:t>
            </a:r>
            <a:r>
              <a:rPr lang="ru-RU" sz="1600" dirty="0" smtClean="0"/>
              <a:t> </a:t>
            </a:r>
            <a:r>
              <a:rPr lang="ru-RU" sz="1600" dirty="0" err="1" smtClean="0"/>
              <a:t>створенняМіжнародної</a:t>
            </a:r>
            <a:r>
              <a:rPr lang="ru-RU" sz="1600" dirty="0" smtClean="0"/>
              <a:t> </a:t>
            </a:r>
            <a:r>
              <a:rPr lang="ru-RU" sz="1600" dirty="0" err="1" smtClean="0"/>
              <a:t>організації</a:t>
            </a:r>
            <a:r>
              <a:rPr lang="ru-RU" sz="1600" dirty="0" smtClean="0"/>
              <a:t> </a:t>
            </a:r>
            <a:r>
              <a:rPr lang="ru-RU" sz="1600" dirty="0" err="1" smtClean="0"/>
              <a:t>праці</a:t>
            </a:r>
            <a:r>
              <a:rPr lang="ru-RU" sz="1600" dirty="0" smtClean="0"/>
              <a:t>, </a:t>
            </a:r>
            <a:r>
              <a:rPr lang="ru-RU" sz="1600" dirty="0" err="1" smtClean="0"/>
              <a:t>щоб</a:t>
            </a:r>
            <a:r>
              <a:rPr lang="ru-RU" sz="1600" dirty="0" smtClean="0"/>
              <a:t> </a:t>
            </a:r>
            <a:r>
              <a:rPr lang="ru-RU" sz="1600" dirty="0" err="1" smtClean="0"/>
              <a:t>сприяти</a:t>
            </a:r>
            <a:r>
              <a:rPr lang="ru-RU" sz="1600" dirty="0" smtClean="0"/>
              <a:t> "</a:t>
            </a:r>
            <a:r>
              <a:rPr lang="ru-RU" sz="1600" dirty="0" err="1" smtClean="0"/>
              <a:t>регулюванню</a:t>
            </a:r>
            <a:r>
              <a:rPr lang="ru-RU" sz="1600" dirty="0" smtClean="0"/>
              <a:t> </a:t>
            </a:r>
            <a:r>
              <a:rPr lang="ru-RU" sz="1600" dirty="0" err="1" smtClean="0"/>
              <a:t>робочого</a:t>
            </a:r>
            <a:r>
              <a:rPr lang="ru-RU" sz="1600" dirty="0" smtClean="0"/>
              <a:t> часу, </a:t>
            </a:r>
            <a:r>
              <a:rPr lang="ru-RU" sz="1600" dirty="0" err="1" smtClean="0"/>
              <a:t>включаючи</a:t>
            </a:r>
            <a:r>
              <a:rPr lang="ru-RU" sz="1600" dirty="0" smtClean="0"/>
              <a:t> </a:t>
            </a:r>
            <a:r>
              <a:rPr lang="ru-RU" sz="1600" dirty="0" err="1" smtClean="0"/>
              <a:t>встановлення</a:t>
            </a:r>
            <a:r>
              <a:rPr lang="ru-RU" sz="1600" dirty="0" smtClean="0"/>
              <a:t> максимального </a:t>
            </a:r>
            <a:r>
              <a:rPr lang="ru-RU" sz="1600" dirty="0" err="1" smtClean="0"/>
              <a:t>робочого</a:t>
            </a:r>
            <a:r>
              <a:rPr lang="ru-RU" sz="1600" dirty="0" smtClean="0"/>
              <a:t> дня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тижня</a:t>
            </a:r>
            <a:r>
              <a:rPr lang="ru-RU" sz="1600" dirty="0" smtClean="0"/>
              <a:t>, </a:t>
            </a:r>
            <a:r>
              <a:rPr lang="ru-RU" sz="1600" dirty="0" err="1" smtClean="0"/>
              <a:t>регулювання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трудових</a:t>
            </a:r>
            <a:r>
              <a:rPr lang="ru-RU" sz="1600" dirty="0" smtClean="0"/>
              <a:t> </a:t>
            </a:r>
            <a:r>
              <a:rPr lang="ru-RU" sz="1600" dirty="0" err="1" smtClean="0"/>
              <a:t>ресурсів</a:t>
            </a:r>
            <a:r>
              <a:rPr lang="ru-RU" sz="1600" dirty="0" smtClean="0"/>
              <a:t>, </a:t>
            </a:r>
            <a:r>
              <a:rPr lang="ru-RU" sz="1600" dirty="0" err="1" smtClean="0"/>
              <a:t>запобігання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безробіттю</a:t>
            </a:r>
            <a:r>
              <a:rPr lang="ru-RU" sz="1600" dirty="0" smtClean="0"/>
              <a:t>, </a:t>
            </a:r>
            <a:r>
              <a:rPr lang="ru-RU" sz="1600" dirty="0" err="1" smtClean="0"/>
              <a:t>забезпечення</a:t>
            </a:r>
            <a:r>
              <a:rPr lang="ru-RU" sz="1600" dirty="0" smtClean="0"/>
              <a:t> адекватного </a:t>
            </a:r>
            <a:r>
              <a:rPr lang="ru-RU" sz="1600" dirty="0" err="1" smtClean="0"/>
              <a:t>прожиткового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мінімуму</a:t>
            </a:r>
            <a:r>
              <a:rPr lang="ru-RU" sz="1600" dirty="0" smtClean="0"/>
              <a:t>, </a:t>
            </a:r>
            <a:r>
              <a:rPr lang="ru-RU" sz="1600" dirty="0" err="1" smtClean="0"/>
              <a:t>захист</a:t>
            </a:r>
            <a:r>
              <a:rPr lang="ru-RU" sz="1600" dirty="0" smtClean="0"/>
              <a:t> </a:t>
            </a:r>
            <a:r>
              <a:rPr lang="ru-RU" sz="1600" dirty="0" err="1" smtClean="0"/>
              <a:t>робітників</a:t>
            </a:r>
            <a:r>
              <a:rPr lang="ru-RU" sz="1600" dirty="0" smtClean="0"/>
              <a:t> </a:t>
            </a:r>
            <a:r>
              <a:rPr lang="ru-RU" sz="1600" dirty="0" err="1" smtClean="0"/>
              <a:t>від</a:t>
            </a:r>
            <a:r>
              <a:rPr lang="ru-RU" sz="1600" dirty="0" smtClean="0"/>
              <a:t> хвороб </a:t>
            </a:r>
            <a:r>
              <a:rPr lang="ru-RU" sz="1600" dirty="0" err="1" smtClean="0"/>
              <a:t>і</a:t>
            </a:r>
            <a:r>
              <a:rPr lang="ru-RU" sz="1600" dirty="0" smtClean="0"/>
              <a:t> травм, </a:t>
            </a:r>
            <a:r>
              <a:rPr lang="ru-RU" sz="1600" dirty="0" err="1" smtClean="0"/>
              <a:t>що</a:t>
            </a:r>
            <a:r>
              <a:rPr lang="ru-RU" sz="1600" dirty="0" smtClean="0"/>
              <a:t> </a:t>
            </a:r>
            <a:r>
              <a:rPr lang="ru-RU" sz="1600" dirty="0" err="1" smtClean="0"/>
              <a:t>випливають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з</a:t>
            </a:r>
            <a:r>
              <a:rPr lang="ru-RU" sz="1600" dirty="0" smtClean="0"/>
              <a:t> </a:t>
            </a:r>
            <a:r>
              <a:rPr lang="ru-RU" sz="1600" dirty="0" err="1" smtClean="0"/>
              <a:t>його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зайнятості</a:t>
            </a:r>
            <a:r>
              <a:rPr lang="ru-RU" sz="1600" dirty="0" smtClean="0"/>
              <a:t>, </a:t>
            </a:r>
            <a:r>
              <a:rPr lang="ru-RU" sz="1600" dirty="0" err="1" smtClean="0"/>
              <a:t>захист</a:t>
            </a:r>
            <a:r>
              <a:rPr lang="ru-RU" sz="1600" dirty="0" smtClean="0"/>
              <a:t> </a:t>
            </a:r>
            <a:r>
              <a:rPr lang="ru-RU" sz="1600" dirty="0" err="1" smtClean="0"/>
              <a:t>дітей</a:t>
            </a:r>
            <a:r>
              <a:rPr lang="ru-RU" sz="1600" dirty="0" smtClean="0"/>
              <a:t>, </a:t>
            </a:r>
            <a:r>
              <a:rPr lang="ru-RU" sz="1600" dirty="0" err="1" smtClean="0"/>
              <a:t>підлітків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жінок</a:t>
            </a:r>
            <a:r>
              <a:rPr lang="ru-RU" sz="1600" dirty="0" smtClean="0"/>
              <a:t>, </a:t>
            </a:r>
            <a:r>
              <a:rPr lang="ru-RU" sz="1600" dirty="0" err="1" smtClean="0"/>
              <a:t>забезпечення</a:t>
            </a:r>
            <a:r>
              <a:rPr lang="ru-RU" sz="1600" dirty="0" smtClean="0"/>
              <a:t> на </a:t>
            </a:r>
            <a:r>
              <a:rPr lang="ru-RU" sz="1600" dirty="0" err="1" smtClean="0"/>
              <a:t>старість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випадки</a:t>
            </a:r>
            <a:r>
              <a:rPr lang="ru-RU" sz="1600" dirty="0" smtClean="0"/>
              <a:t> </a:t>
            </a:r>
            <a:r>
              <a:rPr lang="ru-RU" sz="1600" dirty="0" err="1" smtClean="0"/>
              <a:t>каліцтва</a:t>
            </a:r>
            <a:r>
              <a:rPr lang="ru-RU" sz="1600" dirty="0" smtClean="0"/>
              <a:t>, </a:t>
            </a:r>
            <a:r>
              <a:rPr lang="ru-RU" sz="1600" dirty="0" err="1" smtClean="0"/>
              <a:t>захист</a:t>
            </a:r>
            <a:r>
              <a:rPr lang="ru-RU" sz="1600" dirty="0" smtClean="0"/>
              <a:t> </a:t>
            </a:r>
            <a:r>
              <a:rPr lang="ru-RU" sz="1600" dirty="0" err="1" smtClean="0"/>
              <a:t>інтересів</a:t>
            </a:r>
            <a:r>
              <a:rPr lang="ru-RU" sz="1600" dirty="0" smtClean="0"/>
              <a:t> </a:t>
            </a:r>
            <a:r>
              <a:rPr lang="ru-RU" sz="1600" dirty="0" err="1" smtClean="0"/>
              <a:t>робітників</a:t>
            </a:r>
            <a:r>
              <a:rPr lang="ru-RU" sz="1600" dirty="0" smtClean="0"/>
              <a:t>, </a:t>
            </a:r>
            <a:r>
              <a:rPr lang="ru-RU" sz="1600" dirty="0" err="1" smtClean="0"/>
              <a:t>що</a:t>
            </a:r>
            <a:r>
              <a:rPr lang="ru-RU" sz="1600" dirty="0" smtClean="0"/>
              <a:t> </a:t>
            </a:r>
            <a:r>
              <a:rPr lang="ru-RU" sz="1600" dirty="0" err="1" smtClean="0"/>
              <a:t>працюють</a:t>
            </a:r>
            <a:r>
              <a:rPr lang="ru-RU" sz="1600" dirty="0" smtClean="0"/>
              <a:t> в </a:t>
            </a:r>
            <a:r>
              <a:rPr lang="ru-RU" sz="1600" dirty="0" err="1" smtClean="0"/>
              <a:t>інших</a:t>
            </a:r>
            <a:r>
              <a:rPr lang="ru-RU" sz="1600" dirty="0" smtClean="0"/>
              <a:t> (</a:t>
            </a:r>
            <a:r>
              <a:rPr lang="ru-RU" sz="1600" dirty="0" err="1" smtClean="0"/>
              <a:t>ніж</a:t>
            </a:r>
            <a:r>
              <a:rPr lang="ru-RU" sz="1600" dirty="0" smtClean="0"/>
              <a:t> </a:t>
            </a:r>
            <a:r>
              <a:rPr lang="ru-RU" sz="1600" dirty="0" err="1" smtClean="0"/>
              <a:t>їх</a:t>
            </a:r>
            <a:r>
              <a:rPr lang="ru-RU" sz="1600" dirty="0" smtClean="0"/>
              <a:t> </a:t>
            </a:r>
            <a:r>
              <a:rPr lang="ru-RU" sz="1600" dirty="0" err="1" smtClean="0"/>
              <a:t>власна</a:t>
            </a:r>
            <a:r>
              <a:rPr lang="ru-RU" sz="1600" dirty="0" smtClean="0"/>
              <a:t>) </a:t>
            </a:r>
            <a:r>
              <a:rPr lang="ru-RU" sz="1600" dirty="0" err="1" smtClean="0"/>
              <a:t>країнах</a:t>
            </a:r>
            <a:r>
              <a:rPr lang="ru-RU" sz="1600" dirty="0" smtClean="0"/>
              <a:t>, </a:t>
            </a:r>
            <a:r>
              <a:rPr lang="ru-RU" sz="1600" dirty="0" err="1" smtClean="0"/>
              <a:t>визнання</a:t>
            </a:r>
            <a:r>
              <a:rPr lang="ru-RU" sz="1600" dirty="0" smtClean="0"/>
              <a:t> принципу </a:t>
            </a:r>
            <a:r>
              <a:rPr lang="ru-RU" sz="1600" dirty="0" err="1" smtClean="0"/>
              <a:t>свободи</a:t>
            </a:r>
            <a:r>
              <a:rPr lang="ru-RU" sz="1600" dirty="0" smtClean="0"/>
              <a:t> </a:t>
            </a:r>
            <a:r>
              <a:rPr lang="ru-RU" sz="1600" dirty="0" err="1" smtClean="0"/>
              <a:t>об'єднання</a:t>
            </a:r>
            <a:r>
              <a:rPr lang="ru-RU" sz="1600" dirty="0" smtClean="0"/>
              <a:t>, </a:t>
            </a:r>
            <a:r>
              <a:rPr lang="ru-RU" sz="1600" dirty="0" err="1" smtClean="0"/>
              <a:t>організація</a:t>
            </a:r>
            <a:r>
              <a:rPr lang="ru-RU" sz="1600" dirty="0" smtClean="0"/>
              <a:t> </a:t>
            </a:r>
            <a:r>
              <a:rPr lang="ru-RU" sz="1600" dirty="0" err="1" smtClean="0"/>
              <a:t>професійно-технічної</a:t>
            </a:r>
            <a:r>
              <a:rPr lang="ru-RU" sz="1600" dirty="0" smtClean="0"/>
              <a:t> </a:t>
            </a:r>
            <a:r>
              <a:rPr lang="ru-RU" sz="1600" dirty="0" err="1" smtClean="0"/>
              <a:t>освіти</a:t>
            </a:r>
            <a:r>
              <a:rPr lang="ru-RU" sz="1600" dirty="0" smtClean="0"/>
              <a:t> та </a:t>
            </a:r>
            <a:r>
              <a:rPr lang="ru-RU" sz="1600" dirty="0" err="1" smtClean="0"/>
              <a:t>інші</a:t>
            </a:r>
            <a:r>
              <a:rPr lang="ru-RU" sz="1600" dirty="0" smtClean="0"/>
              <a:t> заходи</a:t>
            </a:r>
            <a:r>
              <a:rPr lang="ru-RU" sz="1600" dirty="0" smtClean="0"/>
              <a:t>".</a:t>
            </a:r>
            <a:r>
              <a:rPr lang="ru-RU" sz="1600" dirty="0" smtClean="0"/>
              <a:t> </a:t>
            </a:r>
            <a:r>
              <a:rPr lang="ru-RU" sz="1600" dirty="0" err="1" smtClean="0"/>
              <a:t>Окрім</a:t>
            </a:r>
            <a:r>
              <a:rPr lang="ru-RU" sz="1600" dirty="0" smtClean="0"/>
              <a:t> </a:t>
            </a:r>
            <a:r>
              <a:rPr lang="ru-RU" sz="1600" dirty="0" err="1" smtClean="0"/>
              <a:t>цього</a:t>
            </a:r>
            <a:r>
              <a:rPr lang="ru-RU" sz="1600" dirty="0" smtClean="0"/>
              <a:t>, </a:t>
            </a:r>
            <a:r>
              <a:rPr lang="ru-RU" sz="1600" dirty="0" err="1" smtClean="0"/>
              <a:t>відповідно</a:t>
            </a:r>
            <a:r>
              <a:rPr lang="ru-RU" sz="1600" dirty="0" smtClean="0"/>
              <a:t> до </a:t>
            </a:r>
            <a:r>
              <a:rPr lang="ru-RU" sz="1600" dirty="0" err="1" smtClean="0"/>
              <a:t>частини</a:t>
            </a:r>
            <a:r>
              <a:rPr lang="ru-RU" sz="1600" dirty="0" smtClean="0"/>
              <a:t> </a:t>
            </a:r>
            <a:r>
              <a:rPr lang="en-GB" sz="1600" dirty="0" smtClean="0"/>
              <a:t>XII, </a:t>
            </a:r>
            <a:r>
              <a:rPr lang="ru-RU" sz="1600" dirty="0" err="1" smtClean="0"/>
              <a:t>повинні</a:t>
            </a:r>
            <a:r>
              <a:rPr lang="ru-RU" sz="1600" dirty="0" smtClean="0"/>
              <a:t> </a:t>
            </a:r>
            <a:r>
              <a:rPr lang="ru-RU" sz="1600" dirty="0" err="1" smtClean="0"/>
              <a:t>були</a:t>
            </a:r>
            <a:r>
              <a:rPr lang="ru-RU" sz="1600" dirty="0" smtClean="0"/>
              <a:t> бути </a:t>
            </a:r>
            <a:r>
              <a:rPr lang="ru-RU" sz="1600" dirty="0" err="1" smtClean="0"/>
              <a:t>створені</a:t>
            </a:r>
            <a:r>
              <a:rPr lang="ru-RU" sz="1600" dirty="0" smtClean="0"/>
              <a:t> </a:t>
            </a:r>
            <a:r>
              <a:rPr lang="ru-RU" sz="1600" dirty="0" err="1" smtClean="0"/>
              <a:t>міжнародної</a:t>
            </a:r>
            <a:r>
              <a:rPr lang="ru-RU" sz="1600" dirty="0" smtClean="0"/>
              <a:t> </a:t>
            </a:r>
            <a:r>
              <a:rPr lang="ru-RU" sz="1600" dirty="0" err="1" smtClean="0"/>
              <a:t>комісії</a:t>
            </a:r>
            <a:r>
              <a:rPr lang="ru-RU" sz="1600" dirty="0" smtClean="0"/>
              <a:t> </a:t>
            </a:r>
            <a:r>
              <a:rPr lang="ru-RU" sz="1600" dirty="0" err="1" smtClean="0"/>
              <a:t>з</a:t>
            </a:r>
            <a:r>
              <a:rPr lang="ru-RU" sz="1600" dirty="0" smtClean="0"/>
              <a:t> </a:t>
            </a:r>
            <a:r>
              <a:rPr lang="ru-RU" sz="1600" dirty="0" err="1" smtClean="0"/>
              <a:t>питань</a:t>
            </a:r>
            <a:r>
              <a:rPr lang="ru-RU" sz="1600" dirty="0" smtClean="0"/>
              <a:t> </a:t>
            </a:r>
            <a:r>
              <a:rPr lang="ru-RU" sz="1600" dirty="0" err="1" smtClean="0"/>
              <a:t>адміністртивного</a:t>
            </a:r>
            <a:r>
              <a:rPr lang="ru-RU" sz="1600" dirty="0" smtClean="0"/>
              <a:t> контролю за </a:t>
            </a:r>
            <a:r>
              <a:rPr lang="ru-RU" sz="1600" dirty="0" err="1" smtClean="0"/>
              <a:t>Ельбою</a:t>
            </a:r>
            <a:r>
              <a:rPr lang="ru-RU" sz="1600" dirty="0" smtClean="0"/>
              <a:t>, Одрою, </a:t>
            </a:r>
            <a:r>
              <a:rPr lang="ru-RU" sz="1600" dirty="0" err="1" smtClean="0"/>
              <a:t>Німаном</a:t>
            </a:r>
            <a:r>
              <a:rPr lang="ru-RU" sz="1600" dirty="0" smtClean="0"/>
              <a:t> </a:t>
            </a:r>
            <a:r>
              <a:rPr lang="ru-RU" sz="1600" dirty="0" err="1" smtClean="0"/>
              <a:t>і</a:t>
            </a:r>
            <a:r>
              <a:rPr lang="ru-RU" sz="1600" dirty="0" smtClean="0"/>
              <a:t> </a:t>
            </a:r>
            <a:r>
              <a:rPr lang="ru-RU" sz="1600" dirty="0" err="1" smtClean="0"/>
              <a:t>Дунаєм</a:t>
            </a:r>
            <a:r>
              <a:rPr lang="ru-RU" sz="1600" dirty="0" smtClean="0"/>
              <a:t>.</a:t>
            </a:r>
            <a:endParaRPr lang="ru-RU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Наслідки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ru-RU" sz="1800" dirty="0" err="1" smtClean="0"/>
              <a:t>Умови</a:t>
            </a:r>
            <a:r>
              <a:rPr lang="ru-RU" sz="1800" dirty="0" smtClean="0"/>
              <a:t> </a:t>
            </a:r>
            <a:r>
              <a:rPr lang="ru-RU" sz="1800" dirty="0" err="1" smtClean="0"/>
              <a:t>Версальського</a:t>
            </a:r>
            <a:r>
              <a:rPr lang="ru-RU" sz="1800" dirty="0" smtClean="0"/>
              <a:t> мирного договору </a:t>
            </a:r>
            <a:r>
              <a:rPr lang="ru-RU" sz="1800" dirty="0" err="1" smtClean="0"/>
              <a:t>традиційно</a:t>
            </a:r>
            <a:r>
              <a:rPr lang="ru-RU" sz="1800" dirty="0" smtClean="0"/>
              <a:t> </a:t>
            </a:r>
            <a:r>
              <a:rPr lang="ru-RU" sz="1800" dirty="0" err="1" smtClean="0"/>
              <a:t>вважаються</a:t>
            </a:r>
            <a:r>
              <a:rPr lang="ru-RU" sz="1800" dirty="0" smtClean="0"/>
              <a:t> </a:t>
            </a:r>
            <a:r>
              <a:rPr lang="ru-RU" sz="1800" dirty="0" err="1" smtClean="0"/>
              <a:t>виключно</a:t>
            </a:r>
            <a:r>
              <a:rPr lang="ru-RU" sz="1800" dirty="0" smtClean="0"/>
              <a:t> </a:t>
            </a:r>
            <a:r>
              <a:rPr lang="ru-RU" sz="1800" dirty="0" err="1" smtClean="0"/>
              <a:t>принизливими</a:t>
            </a:r>
            <a:r>
              <a:rPr lang="ru-RU" sz="1800" dirty="0" smtClean="0"/>
              <a:t>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жорстокими</a:t>
            </a:r>
            <a:r>
              <a:rPr lang="ru-RU" sz="1800" dirty="0" smtClean="0"/>
              <a:t> по </a:t>
            </a:r>
            <a:r>
              <a:rPr lang="ru-RU" sz="1800" dirty="0" err="1" smtClean="0"/>
              <a:t>відношенню</a:t>
            </a:r>
            <a:r>
              <a:rPr lang="ru-RU" sz="1800" dirty="0" smtClean="0"/>
              <a:t> до </a:t>
            </a:r>
            <a:r>
              <a:rPr lang="ru-RU" sz="1800" dirty="0" err="1" smtClean="0"/>
              <a:t>Німеччини</a:t>
            </a:r>
            <a:r>
              <a:rPr lang="ru-RU" sz="1800" dirty="0" smtClean="0"/>
              <a:t>. </a:t>
            </a:r>
            <a:r>
              <a:rPr lang="ru-RU" sz="1800" dirty="0" err="1" smtClean="0"/>
              <a:t>Вважається</a:t>
            </a:r>
            <a:r>
              <a:rPr lang="ru-RU" sz="1800" dirty="0" smtClean="0"/>
              <a:t>, </a:t>
            </a:r>
            <a:r>
              <a:rPr lang="ru-RU" sz="1800" dirty="0" err="1" smtClean="0"/>
              <a:t>що</a:t>
            </a:r>
            <a:r>
              <a:rPr lang="ru-RU" sz="1800" dirty="0" smtClean="0"/>
              <a:t> </a:t>
            </a:r>
            <a:r>
              <a:rPr lang="ru-RU" sz="1800" dirty="0" err="1" smtClean="0"/>
              <a:t>саме</a:t>
            </a:r>
            <a:r>
              <a:rPr lang="ru-RU" sz="1800" dirty="0" smtClean="0"/>
              <a:t> </a:t>
            </a:r>
            <a:r>
              <a:rPr lang="ru-RU" sz="1800" dirty="0" err="1" smtClean="0"/>
              <a:t>це</a:t>
            </a:r>
            <a:r>
              <a:rPr lang="ru-RU" sz="1800" dirty="0" smtClean="0"/>
              <a:t> </a:t>
            </a:r>
            <a:r>
              <a:rPr lang="ru-RU" sz="1800" dirty="0" err="1" smtClean="0"/>
              <a:t>призвело</a:t>
            </a:r>
            <a:r>
              <a:rPr lang="ru-RU" sz="1800" dirty="0" smtClean="0"/>
              <a:t> до </a:t>
            </a:r>
            <a:r>
              <a:rPr lang="ru-RU" sz="1800" dirty="0" err="1" smtClean="0"/>
              <a:t>крайньої</a:t>
            </a:r>
            <a:r>
              <a:rPr lang="ru-RU" sz="1800" dirty="0" smtClean="0"/>
              <a:t> </a:t>
            </a:r>
            <a:r>
              <a:rPr lang="ru-RU" sz="1800" dirty="0" err="1" smtClean="0"/>
              <a:t>соціальної</a:t>
            </a:r>
            <a:r>
              <a:rPr lang="ru-RU" sz="1800" dirty="0" smtClean="0"/>
              <a:t> </a:t>
            </a:r>
            <a:r>
              <a:rPr lang="ru-RU" sz="1800" dirty="0" err="1" smtClean="0"/>
              <a:t>нестабільності</a:t>
            </a:r>
            <a:r>
              <a:rPr lang="ru-RU" sz="1800" dirty="0" smtClean="0"/>
              <a:t> </a:t>
            </a:r>
            <a:r>
              <a:rPr lang="ru-RU" sz="1800" dirty="0" err="1" smtClean="0"/>
              <a:t>всередині</a:t>
            </a:r>
            <a:r>
              <a:rPr lang="ru-RU" sz="1800" dirty="0" smtClean="0"/>
              <a:t> </a:t>
            </a:r>
            <a:r>
              <a:rPr lang="ru-RU" sz="1800" dirty="0" err="1" smtClean="0"/>
              <a:t>країни</a:t>
            </a:r>
            <a:r>
              <a:rPr lang="ru-RU" sz="1800" dirty="0" smtClean="0"/>
              <a:t> (</a:t>
            </a:r>
            <a:r>
              <a:rPr lang="ru-RU" sz="1800" dirty="0" err="1" smtClean="0"/>
              <a:t>після</a:t>
            </a:r>
            <a:r>
              <a:rPr lang="ru-RU" sz="1800" dirty="0" smtClean="0"/>
              <a:t> початку </a:t>
            </a:r>
            <a:r>
              <a:rPr lang="ru-RU" sz="1800" dirty="0" err="1" smtClean="0"/>
              <a:t>світової</a:t>
            </a:r>
            <a:r>
              <a:rPr lang="ru-RU" sz="1800" dirty="0" smtClean="0"/>
              <a:t> </a:t>
            </a:r>
            <a:r>
              <a:rPr lang="ru-RU" sz="1800" dirty="0" err="1" smtClean="0"/>
              <a:t>економічної</a:t>
            </a:r>
            <a:r>
              <a:rPr lang="ru-RU" sz="1800" dirty="0" smtClean="0"/>
              <a:t> </a:t>
            </a:r>
            <a:r>
              <a:rPr lang="ru-RU" sz="1800" dirty="0" err="1" smtClean="0"/>
              <a:t>кризи</a:t>
            </a:r>
            <a:r>
              <a:rPr lang="ru-RU" sz="1800" dirty="0" smtClean="0"/>
              <a:t> в 1929 </a:t>
            </a:r>
            <a:r>
              <a:rPr lang="ru-RU" sz="1800" dirty="0" err="1" smtClean="0"/>
              <a:t>році</a:t>
            </a:r>
            <a:r>
              <a:rPr lang="ru-RU" sz="1800" dirty="0" smtClean="0"/>
              <a:t>), </a:t>
            </a:r>
            <a:r>
              <a:rPr lang="ru-RU" sz="1800" dirty="0" err="1" smtClean="0"/>
              <a:t>виникнення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ультраправих</a:t>
            </a:r>
            <a:r>
              <a:rPr lang="ru-RU" sz="1800" dirty="0" smtClean="0"/>
              <a:t> сил </a:t>
            </a:r>
            <a:r>
              <a:rPr lang="ru-RU" sz="1800" dirty="0" err="1" smtClean="0"/>
              <a:t>і</a:t>
            </a:r>
            <a:r>
              <a:rPr lang="ru-RU" sz="1800" dirty="0" smtClean="0"/>
              <a:t> приходу до </a:t>
            </a:r>
            <a:r>
              <a:rPr lang="ru-RU" sz="1800" dirty="0" err="1" smtClean="0"/>
              <a:t>влади</a:t>
            </a:r>
            <a:r>
              <a:rPr lang="ru-RU" sz="1800" dirty="0" smtClean="0"/>
              <a:t> </a:t>
            </a:r>
            <a:r>
              <a:rPr lang="ru-RU" sz="1800" dirty="0" err="1" smtClean="0"/>
              <a:t>нацистів</a:t>
            </a:r>
            <a:r>
              <a:rPr lang="ru-RU" sz="1800" dirty="0" smtClean="0"/>
              <a:t> (в 1933 </a:t>
            </a:r>
            <a:r>
              <a:rPr lang="ru-RU" sz="1800" dirty="0" err="1" smtClean="0"/>
              <a:t>році</a:t>
            </a:r>
            <a:r>
              <a:rPr lang="ru-RU" sz="1800" dirty="0" smtClean="0"/>
              <a:t>).</a:t>
            </a:r>
          </a:p>
          <a:p>
            <a:r>
              <a:rPr lang="ru-RU" sz="1800" dirty="0" err="1" smtClean="0"/>
              <a:t>Проте</a:t>
            </a:r>
            <a:r>
              <a:rPr lang="ru-RU" sz="1800" dirty="0" smtClean="0"/>
              <a:t> </a:t>
            </a:r>
            <a:r>
              <a:rPr lang="ru-RU" sz="1800" dirty="0" err="1" smtClean="0"/>
              <a:t>жорсткі</a:t>
            </a:r>
            <a:r>
              <a:rPr lang="ru-RU" sz="1800" dirty="0" smtClean="0"/>
              <a:t> </a:t>
            </a:r>
            <a:r>
              <a:rPr lang="ru-RU" sz="1800" dirty="0" err="1" smtClean="0"/>
              <a:t>обмеження</a:t>
            </a:r>
            <a:r>
              <a:rPr lang="ru-RU" sz="1800" dirty="0" smtClean="0"/>
              <a:t>, </a:t>
            </a:r>
            <a:r>
              <a:rPr lang="ru-RU" sz="1800" dirty="0" err="1" smtClean="0"/>
              <a:t>накладені</a:t>
            </a:r>
            <a:r>
              <a:rPr lang="ru-RU" sz="1800" dirty="0" smtClean="0"/>
              <a:t> на </a:t>
            </a:r>
            <a:r>
              <a:rPr lang="ru-RU" sz="1800" dirty="0" err="1" smtClean="0"/>
              <a:t>Німеччину</a:t>
            </a:r>
            <a:r>
              <a:rPr lang="ru-RU" sz="1800" dirty="0" smtClean="0"/>
              <a:t>, </a:t>
            </a:r>
            <a:r>
              <a:rPr lang="ru-RU" sz="1800" dirty="0" err="1" smtClean="0"/>
              <a:t>належним</a:t>
            </a:r>
            <a:r>
              <a:rPr lang="ru-RU" sz="1800" dirty="0" smtClean="0"/>
              <a:t> чином не </a:t>
            </a:r>
            <a:r>
              <a:rPr lang="ru-RU" sz="1800" dirty="0" err="1" smtClean="0"/>
              <a:t>контролювалися</a:t>
            </a:r>
            <a:r>
              <a:rPr lang="ru-RU" sz="1800" dirty="0" smtClean="0"/>
              <a:t> </a:t>
            </a:r>
            <a:r>
              <a:rPr lang="ru-RU" sz="1800" dirty="0" err="1" smtClean="0"/>
              <a:t>європейськими</a:t>
            </a:r>
            <a:r>
              <a:rPr lang="ru-RU" sz="1800" dirty="0" smtClean="0"/>
              <a:t> державами </a:t>
            </a:r>
            <a:r>
              <a:rPr lang="ru-RU" sz="1800" dirty="0" err="1" smtClean="0"/>
              <a:t>або</a:t>
            </a:r>
            <a:r>
              <a:rPr lang="ru-RU" sz="1800" dirty="0" smtClean="0"/>
              <a:t> ж </a:t>
            </a:r>
            <a:r>
              <a:rPr lang="ru-RU" sz="1800" dirty="0" err="1" smtClean="0"/>
              <a:t>порушення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їх</a:t>
            </a:r>
            <a:r>
              <a:rPr lang="ru-RU" sz="1800" dirty="0" smtClean="0"/>
              <a:t> </a:t>
            </a:r>
            <a:r>
              <a:rPr lang="ru-RU" sz="1800" dirty="0" err="1" smtClean="0"/>
              <a:t>навмисно</a:t>
            </a:r>
            <a:r>
              <a:rPr lang="ru-RU" sz="1800" dirty="0" smtClean="0"/>
              <a:t> </a:t>
            </a:r>
            <a:r>
              <a:rPr lang="ru-RU" sz="1800" dirty="0" err="1" smtClean="0"/>
              <a:t>спускалися</a:t>
            </a:r>
            <a:r>
              <a:rPr lang="ru-RU" sz="1800" dirty="0" smtClean="0"/>
              <a:t> </a:t>
            </a:r>
            <a:r>
              <a:rPr lang="ru-RU" sz="1800" dirty="0" err="1" smtClean="0"/>
              <a:t>Німеччини</a:t>
            </a:r>
            <a:r>
              <a:rPr lang="ru-RU" sz="1800" dirty="0" smtClean="0"/>
              <a:t> </a:t>
            </a:r>
            <a:r>
              <a:rPr lang="ru-RU" sz="1800" dirty="0" err="1" smtClean="0"/>
              <a:t>з</a:t>
            </a:r>
            <a:r>
              <a:rPr lang="ru-RU" sz="1800" dirty="0" smtClean="0"/>
              <a:t> рук, у тому </a:t>
            </a:r>
            <a:r>
              <a:rPr lang="ru-RU" sz="1800" dirty="0" err="1" smtClean="0"/>
              <a:t>числі</a:t>
            </a:r>
            <a:r>
              <a:rPr lang="ru-RU" sz="1800" dirty="0" smtClean="0"/>
              <a:t>: </a:t>
            </a:r>
            <a:r>
              <a:rPr lang="ru-RU" sz="1800" dirty="0" err="1" smtClean="0"/>
              <a:t>Ремілітаризація</a:t>
            </a:r>
            <a:r>
              <a:rPr lang="ru-RU" sz="1800" dirty="0" smtClean="0"/>
              <a:t> </a:t>
            </a:r>
            <a:r>
              <a:rPr lang="ru-RU" sz="1800" dirty="0" err="1" smtClean="0"/>
              <a:t>Рейнської</a:t>
            </a:r>
            <a:r>
              <a:rPr lang="ru-RU" sz="1800" dirty="0" smtClean="0"/>
              <a:t> </a:t>
            </a:r>
            <a:r>
              <a:rPr lang="ru-RU" sz="1800" dirty="0" err="1" smtClean="0"/>
              <a:t>області</a:t>
            </a:r>
            <a:r>
              <a:rPr lang="ru-RU" sz="1800" dirty="0" smtClean="0"/>
              <a:t>, аншлюс </a:t>
            </a:r>
            <a:r>
              <a:rPr lang="ru-RU" sz="1800" dirty="0" err="1" smtClean="0"/>
              <a:t>Австрії</a:t>
            </a:r>
            <a:r>
              <a:rPr lang="ru-RU" sz="1800" dirty="0" smtClean="0"/>
              <a:t>, </a:t>
            </a:r>
            <a:r>
              <a:rPr lang="ru-RU" sz="1800" dirty="0" err="1" smtClean="0"/>
              <a:t>відторгнення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Судетської</a:t>
            </a:r>
            <a:r>
              <a:rPr lang="ru-RU" sz="1800" dirty="0" smtClean="0"/>
              <a:t> </a:t>
            </a:r>
            <a:r>
              <a:rPr lang="ru-RU" sz="1800" dirty="0" err="1" smtClean="0"/>
              <a:t>області</a:t>
            </a:r>
            <a:r>
              <a:rPr lang="ru-RU" sz="1800" dirty="0" smtClean="0"/>
              <a:t> </a:t>
            </a:r>
            <a:r>
              <a:rPr lang="ru-RU" sz="1800" dirty="0" err="1" smtClean="0"/>
              <a:t>Чехословаччини</a:t>
            </a:r>
            <a:r>
              <a:rPr lang="ru-RU" sz="1800" dirty="0" smtClean="0"/>
              <a:t>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подальша</a:t>
            </a:r>
            <a:r>
              <a:rPr lang="ru-RU" sz="1800" dirty="0" smtClean="0"/>
              <a:t> </a:t>
            </a:r>
            <a:r>
              <a:rPr lang="ru-RU" sz="1800" dirty="0" err="1" smtClean="0"/>
              <a:t>окупація</a:t>
            </a:r>
            <a:r>
              <a:rPr lang="ru-RU" sz="1800" dirty="0" smtClean="0"/>
              <a:t> </a:t>
            </a:r>
            <a:r>
              <a:rPr lang="ru-RU" sz="1800" dirty="0" err="1" smtClean="0"/>
              <a:t>Чехії</a:t>
            </a:r>
            <a:r>
              <a:rPr lang="ru-RU" sz="1800" dirty="0" smtClean="0"/>
              <a:t>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Моравії</a:t>
            </a:r>
            <a:r>
              <a:rPr lang="ru-RU" sz="1800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00042"/>
            <a:ext cx="5572164" cy="1384300"/>
          </a:xfrm>
        </p:spPr>
        <p:txBody>
          <a:bodyPr/>
          <a:lstStyle/>
          <a:p>
            <a:r>
              <a:rPr lang="uk-UA" dirty="0" err="1" smtClean="0"/>
              <a:t>Версальский</a:t>
            </a:r>
            <a:r>
              <a:rPr lang="uk-UA" dirty="0" smtClean="0"/>
              <a:t> мирний договір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000240"/>
            <a:ext cx="8229600" cy="4614882"/>
          </a:xfr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ru-RU" sz="2000" b="1" dirty="0" err="1" smtClean="0">
                <a:solidFill>
                  <a:schemeClr val="tx1"/>
                </a:solidFill>
              </a:rPr>
              <a:t>Версальський</a:t>
            </a:r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</a:rPr>
              <a:t>мирний</a:t>
            </a:r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</a:rPr>
              <a:t>договір</a:t>
            </a:r>
            <a:r>
              <a:rPr lang="ru-RU" sz="2000" dirty="0" smtClean="0">
                <a:solidFill>
                  <a:schemeClr val="tx1"/>
                </a:solidFill>
              </a:rPr>
              <a:t>  — </a:t>
            </a:r>
            <a:r>
              <a:rPr lang="ru-RU" sz="2000" dirty="0" err="1" smtClean="0">
                <a:solidFill>
                  <a:schemeClr val="tx1"/>
                </a:solidFill>
              </a:rPr>
              <a:t>підписаний</a:t>
            </a:r>
            <a:r>
              <a:rPr lang="ru-RU" sz="2000" dirty="0" smtClean="0">
                <a:solidFill>
                  <a:schemeClr val="tx1"/>
                </a:solidFill>
              </a:rPr>
              <a:t> у </a:t>
            </a:r>
            <a:r>
              <a:rPr lang="ru-RU" sz="2000" dirty="0" err="1" smtClean="0">
                <a:solidFill>
                  <a:schemeClr val="tx1"/>
                </a:solidFill>
                <a:hlinkClick r:id="rId2" tooltip="Версаль"/>
              </a:rPr>
              <a:t>Версалі</a:t>
            </a:r>
            <a:r>
              <a:rPr lang="ru-RU" sz="2000" dirty="0" smtClean="0">
                <a:solidFill>
                  <a:schemeClr val="tx1"/>
                </a:solidFill>
              </a:rPr>
              <a:t> </a:t>
            </a:r>
            <a:r>
              <a:rPr lang="ru-RU" sz="2000" dirty="0" smtClean="0">
                <a:solidFill>
                  <a:schemeClr val="tx1"/>
                </a:solidFill>
                <a:hlinkClick r:id="rId3" tooltip="28 червня"/>
              </a:rPr>
              <a:t>28 </a:t>
            </a:r>
            <a:r>
              <a:rPr lang="ru-RU" sz="2000" dirty="0" err="1" smtClean="0">
                <a:solidFill>
                  <a:schemeClr val="tx1"/>
                </a:solidFill>
                <a:hlinkClick r:id="rId3" tooltip="28 червня"/>
              </a:rPr>
              <a:t>червня</a:t>
            </a:r>
            <a:r>
              <a:rPr lang="ru-RU" sz="2000" dirty="0" smtClean="0">
                <a:solidFill>
                  <a:schemeClr val="tx1"/>
                </a:solidFill>
              </a:rPr>
              <a:t> </a:t>
            </a:r>
            <a:r>
              <a:rPr lang="ru-RU" sz="2000" dirty="0" smtClean="0">
                <a:solidFill>
                  <a:schemeClr val="tx1"/>
                </a:solidFill>
                <a:hlinkClick r:id="rId4" tooltip="1919"/>
              </a:rPr>
              <a:t>1919</a:t>
            </a:r>
            <a:r>
              <a:rPr lang="ru-RU" sz="2000" dirty="0" smtClean="0">
                <a:solidFill>
                  <a:schemeClr val="tx1"/>
                </a:solidFill>
              </a:rPr>
              <a:t> року </a:t>
            </a:r>
            <a:r>
              <a:rPr lang="ru-RU" sz="2000" dirty="0" err="1" smtClean="0">
                <a:solidFill>
                  <a:schemeClr val="tx1"/>
                </a:solidFill>
              </a:rPr>
              <a:t>державами-переможницями</a:t>
            </a:r>
            <a:r>
              <a:rPr lang="ru-RU" sz="2000" dirty="0" smtClean="0">
                <a:solidFill>
                  <a:schemeClr val="tx1"/>
                </a:solidFill>
              </a:rPr>
              <a:t> у </a:t>
            </a:r>
            <a:r>
              <a:rPr lang="ru-RU" sz="2000" dirty="0" err="1" smtClean="0">
                <a:solidFill>
                  <a:schemeClr val="tx1"/>
                </a:solidFill>
                <a:hlinkClick r:id="rId5" tooltip="Перша світова війна"/>
              </a:rPr>
              <a:t>Першій</a:t>
            </a:r>
            <a:r>
              <a:rPr lang="ru-RU" sz="2000" dirty="0" smtClean="0">
                <a:solidFill>
                  <a:schemeClr val="tx1"/>
                </a:solidFill>
                <a:hlinkClick r:id="rId5" tooltip="Перша світова війна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hlinkClick r:id="rId5" tooltip="Перша світова війна"/>
              </a:rPr>
              <a:t>світовій</a:t>
            </a:r>
            <a:r>
              <a:rPr lang="ru-RU" sz="2000" dirty="0" smtClean="0">
                <a:solidFill>
                  <a:schemeClr val="tx1"/>
                </a:solidFill>
                <a:hlinkClick r:id="rId5" tooltip="Перша світова війна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hlinkClick r:id="rId5" tooltip="Перша світова війна"/>
              </a:rPr>
              <a:t>війні</a:t>
            </a:r>
            <a:r>
              <a:rPr lang="ru-RU" sz="2000" dirty="0" smtClean="0">
                <a:solidFill>
                  <a:schemeClr val="tx1"/>
                </a:solidFill>
              </a:rPr>
              <a:t> (</a:t>
            </a:r>
            <a:r>
              <a:rPr lang="ru-RU" sz="2000" dirty="0" smtClean="0">
                <a:solidFill>
                  <a:schemeClr val="tx1"/>
                </a:solidFill>
                <a:hlinkClick r:id="rId6" tooltip="США"/>
              </a:rPr>
              <a:t>США</a:t>
            </a:r>
            <a:r>
              <a:rPr lang="ru-RU" sz="2000" dirty="0" smtClean="0">
                <a:solidFill>
                  <a:schemeClr val="tx1"/>
                </a:solidFill>
              </a:rPr>
              <a:t>, </a:t>
            </a:r>
            <a:r>
              <a:rPr lang="ru-RU" sz="2000" dirty="0" err="1" smtClean="0">
                <a:solidFill>
                  <a:schemeClr val="tx1"/>
                </a:solidFill>
                <a:hlinkClick r:id="rId7" tooltip="Велика Британія"/>
              </a:rPr>
              <a:t>Британією</a:t>
            </a:r>
            <a:r>
              <a:rPr lang="ru-RU" sz="2000" dirty="0" smtClean="0">
                <a:solidFill>
                  <a:schemeClr val="tx1"/>
                </a:solidFill>
              </a:rPr>
              <a:t>, </a:t>
            </a:r>
            <a:r>
              <a:rPr lang="ru-RU" sz="2000" dirty="0" err="1" smtClean="0">
                <a:solidFill>
                  <a:schemeClr val="tx1"/>
                </a:solidFill>
                <a:hlinkClick r:id="rId8" tooltip="Франція"/>
              </a:rPr>
              <a:t>Францією</a:t>
            </a:r>
            <a:r>
              <a:rPr lang="ru-RU" sz="2000" dirty="0" smtClean="0">
                <a:solidFill>
                  <a:schemeClr val="tx1"/>
                </a:solidFill>
              </a:rPr>
              <a:t>, </a:t>
            </a:r>
            <a:r>
              <a:rPr lang="ru-RU" sz="2000" dirty="0" err="1" smtClean="0">
                <a:solidFill>
                  <a:schemeClr val="tx1"/>
                </a:solidFill>
                <a:hlinkClick r:id="rId9" tooltip="Італія"/>
              </a:rPr>
              <a:t>Італією</a:t>
            </a:r>
            <a:r>
              <a:rPr lang="ru-RU" sz="2000" dirty="0" smtClean="0">
                <a:solidFill>
                  <a:schemeClr val="tx1"/>
                </a:solidFill>
              </a:rPr>
              <a:t>, </a:t>
            </a:r>
            <a:r>
              <a:rPr lang="ru-RU" sz="2000" dirty="0" err="1" smtClean="0">
                <a:solidFill>
                  <a:schemeClr val="tx1"/>
                </a:solidFill>
                <a:hlinkClick r:id="rId10" tooltip="Японія"/>
              </a:rPr>
              <a:t>Японією</a:t>
            </a:r>
            <a:r>
              <a:rPr lang="ru-RU" sz="2000" dirty="0" smtClean="0">
                <a:solidFill>
                  <a:schemeClr val="tx1"/>
                </a:solidFill>
              </a:rPr>
              <a:t>, </a:t>
            </a:r>
            <a:r>
              <a:rPr lang="ru-RU" sz="2000" dirty="0" err="1" smtClean="0">
                <a:solidFill>
                  <a:schemeClr val="tx1"/>
                </a:solidFill>
                <a:hlinkClick r:id="rId11" tooltip="Бельгія"/>
              </a:rPr>
              <a:t>Бельгією</a:t>
            </a:r>
            <a:r>
              <a:rPr lang="ru-RU" sz="2000" dirty="0" smtClean="0">
                <a:solidFill>
                  <a:schemeClr val="tx1"/>
                </a:solidFill>
              </a:rPr>
              <a:t> </a:t>
            </a:r>
            <a:r>
              <a:rPr lang="ru-RU" sz="2000" dirty="0" err="1" smtClean="0">
                <a:solidFill>
                  <a:schemeClr val="tx1"/>
                </a:solidFill>
              </a:rPr>
              <a:t>тощо</a:t>
            </a:r>
            <a:r>
              <a:rPr lang="ru-RU" sz="2000" dirty="0" smtClean="0">
                <a:solidFill>
                  <a:schemeClr val="tx1"/>
                </a:solidFill>
              </a:rPr>
              <a:t>) </a:t>
            </a:r>
            <a:r>
              <a:rPr lang="ru-RU" sz="2000" dirty="0" err="1" smtClean="0">
                <a:solidFill>
                  <a:schemeClr val="tx1"/>
                </a:solidFill>
              </a:rPr>
              <a:t>з</a:t>
            </a:r>
            <a:r>
              <a:rPr lang="ru-RU" sz="2000" dirty="0" smtClean="0">
                <a:solidFill>
                  <a:schemeClr val="tx1"/>
                </a:solidFill>
              </a:rPr>
              <a:t> одного боку, </a:t>
            </a:r>
            <a:r>
              <a:rPr lang="ru-RU" sz="2000" dirty="0" err="1" smtClean="0">
                <a:solidFill>
                  <a:schemeClr val="tx1"/>
                </a:solidFill>
              </a:rPr>
              <a:t>і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переможеною</a:t>
            </a:r>
            <a:r>
              <a:rPr lang="ru-RU" sz="2000" dirty="0" smtClean="0">
                <a:solidFill>
                  <a:schemeClr val="tx1"/>
                </a:solidFill>
              </a:rPr>
              <a:t> </a:t>
            </a:r>
            <a:r>
              <a:rPr lang="ru-RU" sz="2000" dirty="0" err="1" smtClean="0">
                <a:solidFill>
                  <a:schemeClr val="tx1"/>
                </a:solidFill>
                <a:hlinkClick r:id="rId12" tooltip="Німеччина"/>
              </a:rPr>
              <a:t>Німеччиною</a:t>
            </a:r>
            <a:r>
              <a:rPr lang="ru-RU" sz="2000" dirty="0" smtClean="0">
                <a:solidFill>
                  <a:schemeClr val="tx1"/>
                </a:solidFill>
              </a:rPr>
              <a:t> — </a:t>
            </a:r>
            <a:r>
              <a:rPr lang="ru-RU" sz="2000" dirty="0" err="1" smtClean="0">
                <a:solidFill>
                  <a:schemeClr val="tx1"/>
                </a:solidFill>
              </a:rPr>
              <a:t>з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іншого</a:t>
            </a:r>
            <a:r>
              <a:rPr lang="ru-RU" sz="2000" dirty="0" smtClean="0">
                <a:solidFill>
                  <a:schemeClr val="tx1"/>
                </a:solidFill>
              </a:rPr>
              <a:t>. З </a:t>
            </a:r>
            <a:r>
              <a:rPr lang="ru-RU" sz="2000" dirty="0" err="1" smtClean="0">
                <a:solidFill>
                  <a:schemeClr val="tx1"/>
                </a:solidFill>
              </a:rPr>
              <a:t>іншими</a:t>
            </a:r>
            <a:r>
              <a:rPr lang="ru-RU" sz="2000" dirty="0" smtClean="0">
                <a:solidFill>
                  <a:schemeClr val="tx1"/>
                </a:solidFill>
              </a:rPr>
              <a:t> </a:t>
            </a:r>
            <a:r>
              <a:rPr lang="ru-RU" sz="2000" dirty="0" err="1" smtClean="0">
                <a:solidFill>
                  <a:schemeClr val="tx1"/>
                </a:solidFill>
              </a:rPr>
              <a:t>центральними</a:t>
            </a:r>
            <a:r>
              <a:rPr lang="ru-RU" sz="2000" dirty="0" smtClean="0">
                <a:solidFill>
                  <a:schemeClr val="tx1"/>
                </a:solidFill>
              </a:rPr>
              <a:t> державами, </a:t>
            </a:r>
            <a:r>
              <a:rPr lang="ru-RU" sz="2000" dirty="0" err="1" smtClean="0">
                <a:solidFill>
                  <a:schemeClr val="tx1"/>
                </a:solidFill>
              </a:rPr>
              <a:t>які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воювали</a:t>
            </a:r>
            <a:r>
              <a:rPr lang="ru-RU" sz="2000" dirty="0" smtClean="0">
                <a:solidFill>
                  <a:schemeClr val="tx1"/>
                </a:solidFill>
              </a:rPr>
              <a:t> на </a:t>
            </a:r>
            <a:r>
              <a:rPr lang="ru-RU" sz="2000" dirty="0" err="1" smtClean="0">
                <a:solidFill>
                  <a:schemeClr val="tx1"/>
                </a:solidFill>
              </a:rPr>
              <a:t>стороні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Німеччини</a:t>
            </a:r>
            <a:r>
              <a:rPr lang="ru-RU" sz="2000" dirty="0" smtClean="0">
                <a:solidFill>
                  <a:schemeClr val="tx1"/>
                </a:solidFill>
              </a:rPr>
              <a:t> у </a:t>
            </a:r>
            <a:r>
              <a:rPr lang="ru-RU" sz="2000" dirty="0" err="1" smtClean="0">
                <a:solidFill>
                  <a:schemeClr val="tx1"/>
                </a:solidFill>
              </a:rPr>
              <a:t>Першій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світовій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війні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були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підписані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окремі</a:t>
            </a:r>
            <a:r>
              <a:rPr lang="ru-RU" sz="2000" dirty="0" smtClean="0">
                <a:solidFill>
                  <a:schemeClr val="tx1"/>
                </a:solidFill>
              </a:rPr>
              <a:t> договори</a:t>
            </a:r>
            <a:r>
              <a:rPr lang="ru-RU" sz="2000" dirty="0" smtClean="0">
                <a:solidFill>
                  <a:schemeClr val="tx1"/>
                </a:solidFill>
              </a:rPr>
              <a:t>.</a:t>
            </a:r>
            <a:r>
              <a:rPr lang="ru-RU" sz="2000" dirty="0" smtClean="0">
                <a:solidFill>
                  <a:schemeClr val="tx1"/>
                </a:solidFill>
              </a:rPr>
              <a:t> </a:t>
            </a:r>
            <a:r>
              <a:rPr lang="ru-RU" sz="2000" dirty="0" err="1" smtClean="0">
                <a:solidFill>
                  <a:schemeClr val="tx1"/>
                </a:solidFill>
              </a:rPr>
              <a:t>Хоча</a:t>
            </a:r>
            <a:r>
              <a:rPr lang="ru-RU" sz="2000" dirty="0" smtClean="0">
                <a:solidFill>
                  <a:schemeClr val="tx1"/>
                </a:solidFill>
              </a:rPr>
              <a:t> </a:t>
            </a:r>
            <a:r>
              <a:rPr lang="ru-RU" sz="2000" dirty="0" err="1" smtClean="0">
                <a:solidFill>
                  <a:schemeClr val="tx1"/>
                </a:solidFill>
              </a:rPr>
              <a:t>перемир</a:t>
            </a:r>
            <a:r>
              <a:rPr lang="en-US" sz="2000" dirty="0" smtClean="0">
                <a:solidFill>
                  <a:schemeClr val="tx1"/>
                </a:solidFill>
              </a:rPr>
              <a:t>`</a:t>
            </a:r>
            <a:r>
              <a:rPr lang="uk-UA" sz="2000" dirty="0" smtClean="0">
                <a:solidFill>
                  <a:schemeClr val="tx1"/>
                </a:solidFill>
              </a:rPr>
              <a:t>я</a:t>
            </a:r>
            <a:r>
              <a:rPr lang="ru-RU" sz="2000" dirty="0" smtClean="0">
                <a:solidFill>
                  <a:schemeClr val="tx1"/>
                </a:solidFill>
              </a:rPr>
              <a:t>, </a:t>
            </a:r>
            <a:r>
              <a:rPr lang="ru-RU" sz="2000" dirty="0" err="1" smtClean="0">
                <a:solidFill>
                  <a:schemeClr val="tx1"/>
                </a:solidFill>
              </a:rPr>
              <a:t>підписане</a:t>
            </a:r>
            <a:r>
              <a:rPr lang="ru-RU" sz="2000" dirty="0" smtClean="0">
                <a:solidFill>
                  <a:schemeClr val="tx1"/>
                </a:solidFill>
              </a:rPr>
              <a:t> 11 листопада 1918 року, </a:t>
            </a:r>
            <a:r>
              <a:rPr lang="ru-RU" sz="2000" dirty="0" err="1" smtClean="0">
                <a:solidFill>
                  <a:schemeClr val="tx1"/>
                </a:solidFill>
              </a:rPr>
              <a:t>фактично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закінчило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бойові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дії</a:t>
            </a:r>
            <a:r>
              <a:rPr lang="ru-RU" sz="2000" dirty="0" smtClean="0">
                <a:solidFill>
                  <a:schemeClr val="tx1"/>
                </a:solidFill>
              </a:rPr>
              <a:t>, </a:t>
            </a:r>
            <a:r>
              <a:rPr lang="ru-RU" sz="2000" dirty="0" err="1" smtClean="0">
                <a:solidFill>
                  <a:schemeClr val="tx1"/>
                </a:solidFill>
              </a:rPr>
              <a:t>знадобилося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шість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місяців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переговорів</a:t>
            </a:r>
            <a:r>
              <a:rPr lang="ru-RU" sz="2000" dirty="0" smtClean="0">
                <a:solidFill>
                  <a:schemeClr val="tx1"/>
                </a:solidFill>
              </a:rPr>
              <a:t> на </a:t>
            </a:r>
            <a:r>
              <a:rPr lang="ru-RU" sz="2000" dirty="0" err="1" smtClean="0">
                <a:solidFill>
                  <a:schemeClr val="tx1"/>
                </a:solidFill>
                <a:hlinkClick r:id="rId13" tooltip="Паризька мирна конференція 1919—1920"/>
              </a:rPr>
              <a:t>Паризькій</a:t>
            </a:r>
            <a:r>
              <a:rPr lang="ru-RU" sz="2000" dirty="0" smtClean="0">
                <a:solidFill>
                  <a:schemeClr val="tx1"/>
                </a:solidFill>
                <a:hlinkClick r:id="rId13" tooltip="Паризька мирна конференція 1919—192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hlinkClick r:id="rId13" tooltip="Паризька мирна конференція 1919—1920"/>
              </a:rPr>
              <a:t>мирній</a:t>
            </a:r>
            <a:r>
              <a:rPr lang="ru-RU" sz="2000" dirty="0" smtClean="0">
                <a:solidFill>
                  <a:schemeClr val="tx1"/>
                </a:solidFill>
                <a:hlinkClick r:id="rId13" tooltip="Паризька мирна конференція 1919—192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hlinkClick r:id="rId13" tooltip="Паризька мирна конференція 1919—1920"/>
              </a:rPr>
              <a:t>конференції</a:t>
            </a:r>
            <a:r>
              <a:rPr lang="ru-RU" sz="2000" dirty="0" smtClean="0">
                <a:solidFill>
                  <a:schemeClr val="tx1"/>
                </a:solidFill>
              </a:rPr>
              <a:t> </a:t>
            </a:r>
            <a:r>
              <a:rPr lang="ru-RU" sz="2000" dirty="0" err="1" smtClean="0">
                <a:solidFill>
                  <a:schemeClr val="tx1"/>
                </a:solidFill>
              </a:rPr>
              <a:t>щодо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укладання</a:t>
            </a:r>
            <a:r>
              <a:rPr lang="ru-RU" sz="2000" dirty="0" smtClean="0">
                <a:solidFill>
                  <a:schemeClr val="tx1"/>
                </a:solidFill>
              </a:rPr>
              <a:t> мирного договору. </a:t>
            </a:r>
            <a:r>
              <a:rPr lang="ru-RU" sz="2000" dirty="0" err="1" smtClean="0">
                <a:solidFill>
                  <a:schemeClr val="tx1"/>
                </a:solidFill>
              </a:rPr>
              <a:t>Договір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був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зареєстрований</a:t>
            </a:r>
            <a:r>
              <a:rPr lang="ru-RU" sz="2000" dirty="0" smtClean="0">
                <a:solidFill>
                  <a:schemeClr val="tx1"/>
                </a:solidFill>
              </a:rPr>
              <a:t> у </a:t>
            </a:r>
            <a:r>
              <a:rPr lang="ru-RU" sz="2000" dirty="0" err="1" smtClean="0">
                <a:solidFill>
                  <a:schemeClr val="tx1"/>
                </a:solidFill>
              </a:rPr>
              <a:t>секретаріаті</a:t>
            </a:r>
            <a:r>
              <a:rPr lang="ru-RU" sz="2000" dirty="0" smtClean="0">
                <a:solidFill>
                  <a:schemeClr val="tx1"/>
                </a:solidFill>
              </a:rPr>
              <a:t> </a:t>
            </a:r>
            <a:r>
              <a:rPr lang="ru-RU" sz="2000" dirty="0" err="1" smtClean="0">
                <a:solidFill>
                  <a:schemeClr val="tx1"/>
                </a:solidFill>
                <a:hlinkClick r:id="rId14" tooltip="Ліга Націй"/>
              </a:rPr>
              <a:t>Ліги</a:t>
            </a:r>
            <a:r>
              <a:rPr lang="ru-RU" sz="2000" dirty="0" smtClean="0">
                <a:solidFill>
                  <a:schemeClr val="tx1"/>
                </a:solidFill>
                <a:hlinkClick r:id="rId14" tooltip="Ліга Націй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hlinkClick r:id="rId14" tooltip="Ліга Націй"/>
              </a:rPr>
              <a:t>Націй</a:t>
            </a:r>
            <a:r>
              <a:rPr lang="ru-RU" sz="2000" dirty="0" smtClean="0">
                <a:solidFill>
                  <a:schemeClr val="tx1"/>
                </a:solidFill>
              </a:rPr>
              <a:t> 21 </a:t>
            </a:r>
            <a:r>
              <a:rPr lang="ru-RU" sz="2000" dirty="0" err="1" smtClean="0">
                <a:solidFill>
                  <a:schemeClr val="tx1"/>
                </a:solidFill>
              </a:rPr>
              <a:t>жовтня</a:t>
            </a:r>
            <a:r>
              <a:rPr lang="ru-RU" sz="2000" dirty="0" smtClean="0">
                <a:solidFill>
                  <a:schemeClr val="tx1"/>
                </a:solidFill>
              </a:rPr>
              <a:t> 1919 року, </a:t>
            </a:r>
            <a:r>
              <a:rPr lang="ru-RU" sz="2000" dirty="0" err="1" smtClean="0">
                <a:solidFill>
                  <a:schemeClr val="tx1"/>
                </a:solidFill>
              </a:rPr>
              <a:t>і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надрукований</a:t>
            </a:r>
            <a:r>
              <a:rPr lang="ru-RU" sz="2000" dirty="0" smtClean="0">
                <a:solidFill>
                  <a:schemeClr val="tx1"/>
                </a:solidFill>
              </a:rPr>
              <a:t> в </a:t>
            </a:r>
            <a:r>
              <a:rPr lang="en-GB" sz="2000" i="1" dirty="0" smtClean="0">
                <a:solidFill>
                  <a:schemeClr val="tx1"/>
                </a:solidFill>
              </a:rPr>
              <a:t>Treaty Series</a:t>
            </a:r>
            <a:r>
              <a:rPr lang="en-GB" sz="2000" dirty="0" smtClean="0">
                <a:solidFill>
                  <a:schemeClr val="tx1"/>
                </a:solidFill>
              </a:rPr>
              <a:t>.</a:t>
            </a:r>
            <a:endParaRPr lang="ru-RU" sz="2000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1026" name="Picture 2" descr="C:\Documents and Settings\Администратор\Рабочий стол\версаль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6072198" y="0"/>
            <a:ext cx="3214678" cy="185310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Переговори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357298"/>
            <a:ext cx="8229600" cy="5214974"/>
          </a:xfr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ru-RU" sz="1400" dirty="0" smtClean="0"/>
              <a:t>Переговори </a:t>
            </a:r>
            <a:r>
              <a:rPr lang="ru-RU" sz="1400" dirty="0" err="1" smtClean="0"/>
              <a:t>між</a:t>
            </a:r>
            <a:r>
              <a:rPr lang="ru-RU" sz="1400" dirty="0" smtClean="0"/>
              <a:t> </a:t>
            </a:r>
            <a:r>
              <a:rPr lang="ru-RU" sz="1400" dirty="0" err="1" smtClean="0"/>
              <a:t>союзними</a:t>
            </a:r>
            <a:r>
              <a:rPr lang="ru-RU" sz="1400" dirty="0" smtClean="0"/>
              <a:t> державами </a:t>
            </a:r>
            <a:r>
              <a:rPr lang="ru-RU" sz="1400" dirty="0" err="1" smtClean="0"/>
              <a:t>почалися</a:t>
            </a:r>
            <a:r>
              <a:rPr lang="ru-RU" sz="1400" dirty="0" smtClean="0"/>
              <a:t> 18 </a:t>
            </a:r>
            <a:r>
              <a:rPr lang="ru-RU" sz="1400" dirty="0" err="1" smtClean="0"/>
              <a:t>січня</a:t>
            </a:r>
            <a:r>
              <a:rPr lang="ru-RU" sz="1400" dirty="0" smtClean="0"/>
              <a:t> в </a:t>
            </a:r>
            <a:r>
              <a:rPr lang="en-GB" sz="1400" i="1" dirty="0" smtClean="0"/>
              <a:t>Salle de </a:t>
            </a:r>
            <a:r>
              <a:rPr lang="en-GB" sz="1400" i="1" dirty="0" err="1" smtClean="0"/>
              <a:t>l'Horloge</a:t>
            </a:r>
            <a:r>
              <a:rPr lang="en-GB" sz="1400" dirty="0" smtClean="0"/>
              <a:t> </a:t>
            </a:r>
            <a:r>
              <a:rPr lang="uk-UA" sz="1400" dirty="0" smtClean="0"/>
              <a:t>Міністерства закордонних справ Франції </a:t>
            </a:r>
            <a:r>
              <a:rPr lang="ru-RU" sz="1400" dirty="0" smtClean="0"/>
              <a:t>, </a:t>
            </a:r>
            <a:r>
              <a:rPr lang="ru-RU" sz="1400" dirty="0" smtClean="0"/>
              <a:t>на </a:t>
            </a:r>
            <a:r>
              <a:rPr lang="ru-RU" sz="1400" dirty="0" err="1" smtClean="0"/>
              <a:t>набережній</a:t>
            </a:r>
            <a:r>
              <a:rPr lang="ru-RU" sz="1400" dirty="0" smtClean="0"/>
              <a:t> </a:t>
            </a:r>
            <a:r>
              <a:rPr lang="ru-RU" sz="1400" dirty="0" err="1" smtClean="0"/>
              <a:t>д'Орсе</a:t>
            </a:r>
            <a:r>
              <a:rPr lang="ru-RU" sz="1400" dirty="0" smtClean="0"/>
              <a:t> в </a:t>
            </a:r>
            <a:r>
              <a:rPr lang="ru-RU" sz="1400" dirty="0" err="1" smtClean="0"/>
              <a:t>Парижі</a:t>
            </a:r>
            <a:r>
              <a:rPr lang="ru-RU" sz="1400" dirty="0" smtClean="0"/>
              <a:t>. </a:t>
            </a:r>
            <a:r>
              <a:rPr lang="ru-RU" sz="1400" dirty="0" err="1" smtClean="0"/>
              <a:t>Спочатку</a:t>
            </a:r>
            <a:r>
              <a:rPr lang="ru-RU" sz="1400" dirty="0" smtClean="0"/>
              <a:t> в переговорах брали участь 70 </a:t>
            </a:r>
            <a:r>
              <a:rPr lang="ru-RU" sz="1400" dirty="0" err="1" smtClean="0"/>
              <a:t>делегатів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27 </a:t>
            </a:r>
            <a:r>
              <a:rPr lang="ru-RU" sz="1400" dirty="0" err="1" smtClean="0"/>
              <a:t>країн.Німеччина</a:t>
            </a:r>
            <a:r>
              <a:rPr lang="ru-RU" sz="1400" dirty="0" smtClean="0"/>
              <a:t>, </a:t>
            </a:r>
            <a:r>
              <a:rPr lang="ru-RU" sz="1400" dirty="0" err="1" smtClean="0"/>
              <a:t>Австрія</a:t>
            </a:r>
            <a:r>
              <a:rPr lang="ru-RU" sz="1400" dirty="0" smtClean="0"/>
              <a:t> та </a:t>
            </a:r>
            <a:r>
              <a:rPr lang="ru-RU" sz="1400" dirty="0" err="1" smtClean="0"/>
              <a:t>Угорщина</a:t>
            </a:r>
            <a:r>
              <a:rPr lang="ru-RU" sz="1400" dirty="0" smtClean="0"/>
              <a:t>, </a:t>
            </a:r>
            <a:r>
              <a:rPr lang="ru-RU" sz="1400" dirty="0" err="1" smtClean="0"/>
              <a:t>які</a:t>
            </a:r>
            <a:r>
              <a:rPr lang="ru-RU" sz="1400" dirty="0" smtClean="0"/>
              <a:t> </a:t>
            </a:r>
            <a:r>
              <a:rPr lang="ru-RU" sz="1400" dirty="0" err="1" smtClean="0"/>
              <a:t>зазнали</a:t>
            </a:r>
            <a:r>
              <a:rPr lang="ru-RU" sz="1400" dirty="0" smtClean="0"/>
              <a:t> </a:t>
            </a:r>
            <a:r>
              <a:rPr lang="ru-RU" sz="1400" dirty="0" err="1" smtClean="0"/>
              <a:t>поразки</a:t>
            </a:r>
            <a:r>
              <a:rPr lang="ru-RU" sz="1400" dirty="0" smtClean="0"/>
              <a:t>, </a:t>
            </a:r>
            <a:r>
              <a:rPr lang="ru-RU" sz="1400" dirty="0" err="1" smtClean="0"/>
              <a:t>були</a:t>
            </a:r>
            <a:r>
              <a:rPr lang="ru-RU" sz="1400" dirty="0" smtClean="0"/>
              <a:t> </a:t>
            </a:r>
            <a:r>
              <a:rPr lang="ru-RU" sz="1400" dirty="0" err="1" smtClean="0"/>
              <a:t>виключені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переговорів</a:t>
            </a:r>
            <a:r>
              <a:rPr lang="ru-RU" sz="1400" dirty="0" smtClean="0"/>
              <a:t>. </a:t>
            </a:r>
            <a:r>
              <a:rPr lang="ru-RU" sz="1400" dirty="0" err="1" smtClean="0"/>
              <a:t>Росія</a:t>
            </a:r>
            <a:r>
              <a:rPr lang="ru-RU" sz="1400" dirty="0" smtClean="0"/>
              <a:t> </a:t>
            </a:r>
            <a:r>
              <a:rPr lang="ru-RU" sz="1400" dirty="0" err="1" smtClean="0"/>
              <a:t>також</a:t>
            </a:r>
            <a:r>
              <a:rPr lang="ru-RU" sz="1400" dirty="0" smtClean="0"/>
              <a:t> </a:t>
            </a:r>
            <a:r>
              <a:rPr lang="ru-RU" sz="1400" dirty="0" err="1" smtClean="0"/>
              <a:t>була</a:t>
            </a:r>
            <a:r>
              <a:rPr lang="ru-RU" sz="1400" dirty="0" smtClean="0"/>
              <a:t> </a:t>
            </a:r>
            <a:r>
              <a:rPr lang="ru-RU" sz="1400" dirty="0" err="1" smtClean="0"/>
              <a:t>виключена</a:t>
            </a:r>
            <a:r>
              <a:rPr lang="ru-RU" sz="1400" dirty="0" smtClean="0"/>
              <a:t>, тому </a:t>
            </a:r>
            <a:r>
              <a:rPr lang="ru-RU" sz="1400" dirty="0" err="1" smtClean="0"/>
              <a:t>що</a:t>
            </a:r>
            <a:r>
              <a:rPr lang="ru-RU" sz="1400" dirty="0" smtClean="0"/>
              <a:t> вона </a:t>
            </a:r>
            <a:r>
              <a:rPr lang="ru-RU" sz="1400" dirty="0" err="1" smtClean="0"/>
              <a:t>уклала</a:t>
            </a:r>
            <a:r>
              <a:rPr lang="ru-RU" sz="1400" dirty="0" smtClean="0"/>
              <a:t> </a:t>
            </a:r>
            <a:r>
              <a:rPr lang="ru-RU" sz="1400" dirty="0" err="1" smtClean="0"/>
              <a:t>окремий</a:t>
            </a:r>
            <a:r>
              <a:rPr lang="ru-RU" sz="1400" dirty="0" smtClean="0"/>
              <a:t> </a:t>
            </a:r>
            <a:r>
              <a:rPr lang="ru-RU" sz="1400" dirty="0" err="1" smtClean="0"/>
              <a:t>договір</a:t>
            </a:r>
            <a:r>
              <a:rPr lang="ru-RU" sz="1400" dirty="0" smtClean="0"/>
              <a:t> 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Німеччиною</a:t>
            </a:r>
            <a:r>
              <a:rPr lang="ru-RU" sz="1400" dirty="0" smtClean="0"/>
              <a:t> в 1918 </a:t>
            </a:r>
            <a:r>
              <a:rPr lang="ru-RU" sz="1400" dirty="0" err="1" smtClean="0"/>
              <a:t>році</a:t>
            </a:r>
            <a:r>
              <a:rPr lang="ru-RU" sz="1400" dirty="0" smtClean="0"/>
              <a:t>, </a:t>
            </a:r>
            <a:r>
              <a:rPr lang="ru-RU" sz="1400" dirty="0" err="1" smtClean="0"/>
              <a:t>згідно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яким</a:t>
            </a:r>
            <a:r>
              <a:rPr lang="ru-RU" sz="1400" dirty="0" smtClean="0"/>
              <a:t> </a:t>
            </a:r>
            <a:r>
              <a:rPr lang="ru-RU" sz="1400" dirty="0" err="1" smtClean="0"/>
              <a:t>Німеччина</a:t>
            </a:r>
            <a:r>
              <a:rPr lang="ru-RU" sz="1400" dirty="0" smtClean="0"/>
              <a:t> </a:t>
            </a:r>
            <a:r>
              <a:rPr lang="ru-RU" sz="1400" dirty="0" err="1" smtClean="0"/>
              <a:t>отримала</a:t>
            </a:r>
            <a:r>
              <a:rPr lang="ru-RU" sz="1400" dirty="0" smtClean="0"/>
              <a:t> </a:t>
            </a:r>
            <a:r>
              <a:rPr lang="ru-RU" sz="1400" dirty="0" err="1" smtClean="0"/>
              <a:t>велику</a:t>
            </a:r>
            <a:r>
              <a:rPr lang="ru-RU" sz="1400" dirty="0" smtClean="0"/>
              <a:t> </a:t>
            </a:r>
            <a:r>
              <a:rPr lang="ru-RU" sz="1400" dirty="0" err="1" smtClean="0"/>
              <a:t>частину</a:t>
            </a:r>
            <a:r>
              <a:rPr lang="ru-RU" sz="1400" dirty="0" smtClean="0"/>
              <a:t> </a:t>
            </a:r>
            <a:r>
              <a:rPr lang="ru-RU" sz="1400" dirty="0" err="1" smtClean="0"/>
              <a:t>території</a:t>
            </a:r>
            <a:r>
              <a:rPr lang="ru-RU" sz="1400" dirty="0" smtClean="0"/>
              <a:t> </a:t>
            </a:r>
            <a:r>
              <a:rPr lang="ru-RU" sz="1400" dirty="0" err="1" smtClean="0"/>
              <a:t>Росії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ресурсів</a:t>
            </a:r>
            <a:r>
              <a:rPr lang="ru-RU" sz="1400" dirty="0" smtClean="0"/>
              <a:t>. Як </a:t>
            </a:r>
            <a:r>
              <a:rPr lang="ru-RU" sz="1400" dirty="0" err="1" smtClean="0"/>
              <a:t>пізніше</a:t>
            </a:r>
            <a:r>
              <a:rPr lang="ru-RU" sz="1400" dirty="0" smtClean="0"/>
              <a:t> </a:t>
            </a:r>
            <a:r>
              <a:rPr lang="ru-RU" sz="1400" dirty="0" err="1" smtClean="0"/>
              <a:t>зазначали</a:t>
            </a:r>
            <a:r>
              <a:rPr lang="ru-RU" sz="1400" dirty="0" smtClean="0"/>
              <a:t> </a:t>
            </a:r>
            <a:r>
              <a:rPr lang="ru-RU" sz="1400" dirty="0" err="1" smtClean="0"/>
              <a:t>учасники</a:t>
            </a:r>
            <a:r>
              <a:rPr lang="ru-RU" sz="1400" dirty="0" smtClean="0"/>
              <a:t> </a:t>
            </a:r>
            <a:r>
              <a:rPr lang="ru-RU" sz="1400" dirty="0" err="1" smtClean="0"/>
              <a:t>переговорів</a:t>
            </a:r>
            <a:r>
              <a:rPr lang="ru-RU" sz="1400" dirty="0" smtClean="0"/>
              <a:t> у </a:t>
            </a:r>
            <a:r>
              <a:rPr lang="ru-RU" sz="1400" dirty="0" err="1" smtClean="0"/>
              <a:t>Версалі</a:t>
            </a:r>
            <a:r>
              <a:rPr lang="ru-RU" sz="1400" dirty="0" smtClean="0"/>
              <a:t>, </a:t>
            </a:r>
            <a:r>
              <a:rPr lang="ru-RU" sz="1400" dirty="0" err="1" smtClean="0"/>
              <a:t>умови</a:t>
            </a:r>
            <a:r>
              <a:rPr lang="ru-RU" sz="1400" dirty="0" smtClean="0"/>
              <a:t> </a:t>
            </a:r>
            <a:r>
              <a:rPr lang="ru-RU" sz="1400" dirty="0" err="1" smtClean="0"/>
              <a:t>цього</a:t>
            </a:r>
            <a:r>
              <a:rPr lang="ru-RU" sz="1400" dirty="0" smtClean="0"/>
              <a:t> договору </a:t>
            </a:r>
            <a:r>
              <a:rPr lang="ru-RU" sz="1400" dirty="0" err="1" smtClean="0"/>
              <a:t>були</a:t>
            </a:r>
            <a:r>
              <a:rPr lang="ru-RU" sz="1400" dirty="0" smtClean="0"/>
              <a:t> </a:t>
            </a:r>
            <a:r>
              <a:rPr lang="ru-RU" sz="1400" dirty="0" err="1" smtClean="0"/>
              <a:t>вкрай</a:t>
            </a:r>
            <a:r>
              <a:rPr lang="ru-RU" sz="1400" dirty="0" smtClean="0"/>
              <a:t> </a:t>
            </a:r>
            <a:r>
              <a:rPr lang="ru-RU" sz="1400" dirty="0" err="1" smtClean="0"/>
              <a:t>суворими</a:t>
            </a:r>
            <a:r>
              <a:rPr lang="ru-RU" sz="1400" dirty="0" smtClean="0"/>
              <a:t>. </a:t>
            </a:r>
            <a:r>
              <a:rPr lang="ru-RU" sz="1400" dirty="0" err="1" smtClean="0"/>
              <a:t>Ще</a:t>
            </a:r>
            <a:r>
              <a:rPr lang="ru-RU" sz="1400" dirty="0" smtClean="0"/>
              <a:t> </a:t>
            </a:r>
            <a:r>
              <a:rPr lang="ru-RU" sz="1400" dirty="0" err="1" smtClean="0"/>
              <a:t>раніше</a:t>
            </a:r>
            <a:r>
              <a:rPr lang="ru-RU" sz="1400" dirty="0" smtClean="0"/>
              <a:t> </a:t>
            </a:r>
            <a:r>
              <a:rPr lang="ru-RU" sz="1400" dirty="0" err="1" smtClean="0"/>
              <a:t>окремий</a:t>
            </a:r>
            <a:r>
              <a:rPr lang="ru-RU" sz="1400" dirty="0" smtClean="0"/>
              <a:t> </a:t>
            </a:r>
            <a:r>
              <a:rPr lang="ru-RU" sz="1400" dirty="0" err="1" smtClean="0"/>
              <a:t>договір</a:t>
            </a:r>
            <a:r>
              <a:rPr lang="ru-RU" sz="1400" dirty="0" smtClean="0"/>
              <a:t> </a:t>
            </a:r>
            <a:r>
              <a:rPr lang="ru-RU" sz="1400" dirty="0" err="1" smtClean="0"/>
              <a:t>був</a:t>
            </a:r>
            <a:r>
              <a:rPr lang="ru-RU" sz="1400" dirty="0" smtClean="0"/>
              <a:t> </a:t>
            </a:r>
            <a:r>
              <a:rPr lang="ru-RU" sz="1400" dirty="0" err="1" smtClean="0"/>
              <a:t>також</a:t>
            </a:r>
            <a:r>
              <a:rPr lang="ru-RU" sz="1400" dirty="0" smtClean="0"/>
              <a:t> </a:t>
            </a:r>
            <a:r>
              <a:rPr lang="ru-RU" sz="1400" dirty="0" err="1" smtClean="0"/>
              <a:t>укладений</a:t>
            </a:r>
            <a:r>
              <a:rPr lang="ru-RU" sz="1400" dirty="0" smtClean="0"/>
              <a:t> </a:t>
            </a:r>
            <a:r>
              <a:rPr lang="ru-RU" sz="1400" dirty="0" err="1" smtClean="0"/>
              <a:t>між</a:t>
            </a:r>
            <a:r>
              <a:rPr lang="ru-RU" sz="1400" dirty="0" smtClean="0"/>
              <a:t> </a:t>
            </a:r>
            <a:r>
              <a:rPr lang="ru-RU" sz="1400" dirty="0" err="1" smtClean="0"/>
              <a:t>Українською</a:t>
            </a:r>
            <a:r>
              <a:rPr lang="ru-RU" sz="1400" dirty="0" smtClean="0"/>
              <a:t> Народною </a:t>
            </a:r>
            <a:r>
              <a:rPr lang="ru-RU" sz="1400" dirty="0" err="1" smtClean="0"/>
              <a:t>Республікою</a:t>
            </a:r>
            <a:r>
              <a:rPr lang="ru-RU" sz="1400" dirty="0" smtClean="0"/>
              <a:t> та </a:t>
            </a:r>
            <a:r>
              <a:rPr lang="ru-RU" sz="1400" dirty="0" err="1" smtClean="0"/>
              <a:t>Центральними</a:t>
            </a:r>
            <a:r>
              <a:rPr lang="ru-RU" sz="1400" dirty="0" smtClean="0"/>
              <a:t> державами.</a:t>
            </a:r>
          </a:p>
          <a:p>
            <a:r>
              <a:rPr lang="ru-RU" sz="1400" dirty="0" smtClean="0"/>
              <a:t>До </a:t>
            </a:r>
            <a:r>
              <a:rPr lang="ru-RU" sz="1400" dirty="0" err="1" smtClean="0"/>
              <a:t>березня</a:t>
            </a:r>
            <a:r>
              <a:rPr lang="ru-RU" sz="1400" dirty="0" smtClean="0"/>
              <a:t> 1919 року, </a:t>
            </a:r>
            <a:r>
              <a:rPr lang="ru-RU" sz="1400" dirty="0" err="1" smtClean="0"/>
              <a:t>найважливішу</a:t>
            </a:r>
            <a:r>
              <a:rPr lang="ru-RU" sz="1400" dirty="0" smtClean="0"/>
              <a:t> роль у </a:t>
            </a:r>
            <a:r>
              <a:rPr lang="ru-RU" sz="1400" dirty="0" err="1" smtClean="0"/>
              <a:t>веденні</a:t>
            </a:r>
            <a:r>
              <a:rPr lang="ru-RU" sz="1400" dirty="0" smtClean="0"/>
              <a:t> </a:t>
            </a:r>
            <a:r>
              <a:rPr lang="ru-RU" sz="1400" dirty="0" err="1" smtClean="0"/>
              <a:t>переговорів</a:t>
            </a:r>
            <a:r>
              <a:rPr lang="ru-RU" sz="1400" dirty="0" smtClean="0"/>
              <a:t> </a:t>
            </a:r>
            <a:r>
              <a:rPr lang="ru-RU" sz="1400" dirty="0" err="1" smtClean="0"/>
              <a:t>відносно</a:t>
            </a:r>
            <a:r>
              <a:rPr lang="ru-RU" sz="1400" dirty="0" smtClean="0"/>
              <a:t> </a:t>
            </a:r>
            <a:r>
              <a:rPr lang="ru-RU" sz="1400" dirty="0" err="1" smtClean="0"/>
              <a:t>складних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важких</a:t>
            </a:r>
            <a:r>
              <a:rPr lang="ru-RU" sz="1400" dirty="0" smtClean="0"/>
              <a:t> умов миру </a:t>
            </a:r>
            <a:r>
              <a:rPr lang="ru-RU" sz="1400" dirty="0" err="1" smtClean="0"/>
              <a:t>відігравали</a:t>
            </a:r>
            <a:r>
              <a:rPr lang="ru-RU" sz="1400" dirty="0" smtClean="0"/>
              <a:t> </a:t>
            </a:r>
            <a:r>
              <a:rPr lang="ru-RU" sz="1400" dirty="0" err="1" smtClean="0"/>
              <a:t>регулярні</a:t>
            </a:r>
            <a:r>
              <a:rPr lang="ru-RU" sz="1400" dirty="0" smtClean="0"/>
              <a:t> </a:t>
            </a:r>
            <a:r>
              <a:rPr lang="ru-RU" sz="1400" dirty="0" err="1" smtClean="0"/>
              <a:t>зустрічі</a:t>
            </a:r>
            <a:r>
              <a:rPr lang="ru-RU" sz="1400" dirty="0" smtClean="0"/>
              <a:t> «Ради десяти», в яку </a:t>
            </a:r>
            <a:r>
              <a:rPr lang="ru-RU" sz="1400" dirty="0" err="1" smtClean="0"/>
              <a:t>увійшли</a:t>
            </a:r>
            <a:r>
              <a:rPr lang="ru-RU" sz="1400" dirty="0" smtClean="0"/>
              <a:t> </a:t>
            </a:r>
            <a:r>
              <a:rPr lang="ru-RU" sz="1400" dirty="0" err="1" smtClean="0"/>
              <a:t>глави</a:t>
            </a:r>
            <a:r>
              <a:rPr lang="ru-RU" sz="1400" dirty="0" smtClean="0"/>
              <a:t> </a:t>
            </a:r>
            <a:r>
              <a:rPr lang="ru-RU" sz="1400" dirty="0" err="1" smtClean="0"/>
              <a:t>урядів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міністри</a:t>
            </a:r>
            <a:r>
              <a:rPr lang="ru-RU" sz="1400" dirty="0" smtClean="0"/>
              <a:t> </a:t>
            </a:r>
            <a:r>
              <a:rPr lang="ru-RU" sz="1400" dirty="0" err="1" smtClean="0"/>
              <a:t>закордонних</a:t>
            </a:r>
            <a:r>
              <a:rPr lang="ru-RU" sz="1400" dirty="0" smtClean="0"/>
              <a:t> справ </a:t>
            </a:r>
            <a:r>
              <a:rPr lang="ru-RU" sz="1400" dirty="0" err="1" smtClean="0"/>
              <a:t>п'яти</a:t>
            </a:r>
            <a:r>
              <a:rPr lang="ru-RU" sz="1400" dirty="0" smtClean="0"/>
              <a:t> </a:t>
            </a:r>
            <a:r>
              <a:rPr lang="ru-RU" sz="1400" dirty="0" err="1" smtClean="0"/>
              <a:t>основних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переможців</a:t>
            </a:r>
            <a:r>
              <a:rPr lang="ru-RU" sz="1400" dirty="0" smtClean="0"/>
              <a:t> (</a:t>
            </a:r>
            <a:r>
              <a:rPr lang="ru-RU" sz="1400" dirty="0" err="1" smtClean="0">
                <a:hlinkClick r:id="rId2" tooltip="Велика Британія"/>
              </a:rPr>
              <a:t>Сполучене</a:t>
            </a:r>
            <a:r>
              <a:rPr lang="ru-RU" sz="1400" dirty="0" smtClean="0">
                <a:hlinkClick r:id="rId2" tooltip="Велика Британія"/>
              </a:rPr>
              <a:t> </a:t>
            </a:r>
            <a:r>
              <a:rPr lang="ru-RU" sz="1400" dirty="0" err="1" smtClean="0">
                <a:hlinkClick r:id="rId2" tooltip="Велика Британія"/>
              </a:rPr>
              <a:t>Королівство</a:t>
            </a:r>
            <a:r>
              <a:rPr lang="ru-RU" sz="1400" dirty="0" smtClean="0"/>
              <a:t>, </a:t>
            </a:r>
            <a:r>
              <a:rPr lang="ru-RU" sz="1400" dirty="0" err="1" smtClean="0">
                <a:hlinkClick r:id="rId3" tooltip="Франція"/>
              </a:rPr>
              <a:t>Франція</a:t>
            </a:r>
            <a:r>
              <a:rPr lang="ru-RU" sz="1400" dirty="0" smtClean="0"/>
              <a:t>, </a:t>
            </a:r>
            <a:r>
              <a:rPr lang="ru-RU" sz="1400" dirty="0" smtClean="0">
                <a:hlinkClick r:id="rId4" tooltip="США"/>
              </a:rPr>
              <a:t>США</a:t>
            </a:r>
            <a:r>
              <a:rPr lang="ru-RU" sz="1400" dirty="0" smtClean="0"/>
              <a:t>, </a:t>
            </a:r>
            <a:r>
              <a:rPr lang="ru-RU" sz="1400" dirty="0" err="1" smtClean="0">
                <a:hlinkClick r:id="rId5" tooltip="Королівство Італія (1861-1946)"/>
              </a:rPr>
              <a:t>Італія</a:t>
            </a:r>
            <a:r>
              <a:rPr lang="ru-RU" sz="1400" dirty="0" smtClean="0"/>
              <a:t> та </a:t>
            </a:r>
            <a:r>
              <a:rPr lang="ru-RU" sz="1400" dirty="0" err="1" smtClean="0">
                <a:hlinkClick r:id="rId6" tooltip="Японська імперія"/>
              </a:rPr>
              <a:t>Японія</a:t>
            </a:r>
            <a:r>
              <a:rPr lang="ru-RU" sz="1400" dirty="0" smtClean="0"/>
              <a:t>). </a:t>
            </a:r>
            <a:r>
              <a:rPr lang="ru-RU" sz="1400" dirty="0" err="1" smtClean="0"/>
              <a:t>Це</a:t>
            </a:r>
            <a:r>
              <a:rPr lang="ru-RU" sz="1400" dirty="0" smtClean="0"/>
              <a:t> </a:t>
            </a:r>
            <a:r>
              <a:rPr lang="ru-RU" sz="1400" dirty="0" err="1" smtClean="0"/>
              <a:t>незвичайне</a:t>
            </a:r>
            <a:r>
              <a:rPr lang="ru-RU" sz="1400" dirty="0" smtClean="0"/>
              <a:t> </a:t>
            </a:r>
            <a:r>
              <a:rPr lang="ru-RU" sz="1400" dirty="0" err="1" smtClean="0"/>
              <a:t>утворення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виявилося</a:t>
            </a:r>
            <a:r>
              <a:rPr lang="ru-RU" sz="1400" dirty="0" smtClean="0"/>
              <a:t> </a:t>
            </a:r>
            <a:r>
              <a:rPr lang="ru-RU" sz="1400" dirty="0" err="1" smtClean="0"/>
              <a:t>занадто</a:t>
            </a:r>
            <a:r>
              <a:rPr lang="ru-RU" sz="1400" dirty="0" smtClean="0"/>
              <a:t> </a:t>
            </a:r>
            <a:r>
              <a:rPr lang="ru-RU" sz="1400" dirty="0" err="1" smtClean="0"/>
              <a:t>громіздким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формальним</a:t>
            </a:r>
            <a:r>
              <a:rPr lang="ru-RU" sz="1400" dirty="0" smtClean="0"/>
              <a:t> для </a:t>
            </a:r>
            <a:r>
              <a:rPr lang="ru-RU" sz="1400" dirty="0" err="1" smtClean="0"/>
              <a:t>ефективного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прийняття</a:t>
            </a:r>
            <a:r>
              <a:rPr lang="ru-RU" sz="1400" dirty="0" smtClean="0"/>
              <a:t> </a:t>
            </a:r>
            <a:r>
              <a:rPr lang="ru-RU" sz="1400" dirty="0" err="1" smtClean="0"/>
              <a:t>рішень</a:t>
            </a:r>
            <a:r>
              <a:rPr lang="ru-RU" sz="1400" dirty="0" smtClean="0"/>
              <a:t>, </a:t>
            </a:r>
            <a:r>
              <a:rPr lang="ru-RU" sz="1400" dirty="0" err="1" smtClean="0"/>
              <a:t>Японія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, </a:t>
            </a:r>
            <a:r>
              <a:rPr lang="ru-RU" sz="1400" dirty="0" err="1" smtClean="0"/>
              <a:t>більшу</a:t>
            </a:r>
            <a:r>
              <a:rPr lang="ru-RU" sz="1400" dirty="0" smtClean="0"/>
              <a:t> </a:t>
            </a:r>
            <a:r>
              <a:rPr lang="ru-RU" sz="1400" dirty="0" err="1" smtClean="0"/>
              <a:t>частину</a:t>
            </a:r>
            <a:r>
              <a:rPr lang="ru-RU" sz="1400" dirty="0" smtClean="0"/>
              <a:t> </a:t>
            </a:r>
            <a:r>
              <a:rPr lang="ru-RU" sz="1400" dirty="0" err="1" smtClean="0"/>
              <a:t>переговорів</a:t>
            </a:r>
            <a:r>
              <a:rPr lang="ru-RU" sz="1400" dirty="0" smtClean="0"/>
              <a:t> — </a:t>
            </a:r>
            <a:r>
              <a:rPr lang="ru-RU" sz="1400" dirty="0" err="1" smtClean="0"/>
              <a:t>міністри</a:t>
            </a:r>
            <a:r>
              <a:rPr lang="ru-RU" sz="1400" dirty="0" smtClean="0"/>
              <a:t> </a:t>
            </a:r>
            <a:r>
              <a:rPr lang="ru-RU" sz="1400" dirty="0" err="1" smtClean="0"/>
              <a:t>закордонних</a:t>
            </a:r>
            <a:r>
              <a:rPr lang="ru-RU" sz="1400" dirty="0" smtClean="0"/>
              <a:t> справ — покинули </a:t>
            </a:r>
            <a:r>
              <a:rPr lang="ru-RU" sz="1400" dirty="0" err="1" smtClean="0"/>
              <a:t>головні</a:t>
            </a:r>
            <a:r>
              <a:rPr lang="ru-RU" sz="1400" dirty="0" smtClean="0"/>
              <a:t> </a:t>
            </a:r>
            <a:r>
              <a:rPr lang="ru-RU" sz="1400" dirty="0" err="1" smtClean="0"/>
              <a:t>зустрічі</a:t>
            </a:r>
            <a:r>
              <a:rPr lang="ru-RU" sz="1400" dirty="0" smtClean="0"/>
              <a:t>, </a:t>
            </a:r>
            <a:r>
              <a:rPr lang="ru-RU" sz="1400" dirty="0" err="1" smtClean="0"/>
              <a:t>отже</a:t>
            </a:r>
            <a:r>
              <a:rPr lang="ru-RU" sz="1400" dirty="0" smtClean="0"/>
              <a:t> </a:t>
            </a:r>
            <a:r>
              <a:rPr lang="ru-RU" sz="1400" dirty="0" err="1" smtClean="0"/>
              <a:t>залишилася</a:t>
            </a:r>
            <a:r>
              <a:rPr lang="ru-RU" sz="1400" dirty="0" smtClean="0"/>
              <a:t> </a:t>
            </a:r>
            <a:r>
              <a:rPr lang="ru-RU" sz="1400" dirty="0" err="1" smtClean="0"/>
              <a:t>тільки</a:t>
            </a:r>
            <a:r>
              <a:rPr lang="ru-RU" sz="1400" dirty="0" smtClean="0"/>
              <a:t> «Велика </a:t>
            </a:r>
            <a:r>
              <a:rPr lang="ru-RU" sz="1400" dirty="0" err="1" smtClean="0"/>
              <a:t>четвірка</a:t>
            </a:r>
            <a:r>
              <a:rPr lang="ru-RU" sz="1400" dirty="0" smtClean="0"/>
              <a:t>».</a:t>
            </a:r>
            <a:r>
              <a:rPr lang="ru-RU" sz="1400" dirty="0" smtClean="0"/>
              <a:t> </a:t>
            </a:r>
            <a:r>
              <a:rPr lang="ru-RU" sz="1400" dirty="0" err="1" smtClean="0"/>
              <a:t>Після</a:t>
            </a:r>
            <a:r>
              <a:rPr lang="ru-RU" sz="1400" dirty="0" smtClean="0"/>
              <a:t> того, як </a:t>
            </a:r>
            <a:r>
              <a:rPr lang="ru-RU" sz="1400" dirty="0" err="1" smtClean="0"/>
              <a:t>територіальні</a:t>
            </a:r>
            <a:r>
              <a:rPr lang="ru-RU" sz="1400" dirty="0" smtClean="0"/>
              <a:t> </a:t>
            </a:r>
            <a:r>
              <a:rPr lang="ru-RU" sz="1400" dirty="0" err="1" smtClean="0"/>
              <a:t>претензії</a:t>
            </a:r>
            <a:r>
              <a:rPr lang="ru-RU" sz="1400" dirty="0" smtClean="0"/>
              <a:t> </a:t>
            </a:r>
            <a:r>
              <a:rPr lang="ru-RU" sz="1400" dirty="0" smtClean="0"/>
              <a:t>прем</a:t>
            </a:r>
            <a:r>
              <a:rPr lang="en-US" sz="1400" dirty="0" smtClean="0"/>
              <a:t>`</a:t>
            </a:r>
            <a:r>
              <a:rPr lang="uk-UA" sz="1400" dirty="0" err="1" smtClean="0"/>
              <a:t>єр-міністра</a:t>
            </a:r>
            <a:r>
              <a:rPr lang="uk-UA" sz="1400" dirty="0" smtClean="0"/>
              <a:t> </a:t>
            </a:r>
            <a:r>
              <a:rPr lang="ru-RU" sz="1400" dirty="0" err="1" smtClean="0">
                <a:hlinkClick r:id="rId7" tooltip="Прем'єр-міністр Італії (ще не написана)"/>
              </a:rPr>
              <a:t>Італії</a:t>
            </a:r>
            <a:r>
              <a:rPr lang="ru-RU" sz="1400" dirty="0" smtClean="0"/>
              <a:t> </a:t>
            </a:r>
            <a:r>
              <a:rPr lang="ru-RU" sz="1400" dirty="0" err="1" smtClean="0"/>
              <a:t>Вітторіо</a:t>
            </a:r>
            <a:r>
              <a:rPr lang="ru-RU" sz="1400" dirty="0" smtClean="0"/>
              <a:t> </a:t>
            </a:r>
            <a:r>
              <a:rPr lang="ru-RU" sz="1400" dirty="0" err="1" smtClean="0"/>
              <a:t>Орладно</a:t>
            </a:r>
            <a:r>
              <a:rPr lang="ru-RU" sz="1400" dirty="0" smtClean="0"/>
              <a:t> </a:t>
            </a:r>
            <a:r>
              <a:rPr lang="ru-RU" sz="1400" dirty="0" err="1" smtClean="0"/>
              <a:t>стосовно</a:t>
            </a:r>
            <a:r>
              <a:rPr lang="ru-RU" sz="1400" dirty="0" smtClean="0"/>
              <a:t> </a:t>
            </a:r>
            <a:r>
              <a:rPr lang="ru-RU" sz="1400" dirty="0" err="1" smtClean="0"/>
              <a:t>Фіуме</a:t>
            </a:r>
            <a:r>
              <a:rPr lang="ru-RU" sz="1400" dirty="0" smtClean="0"/>
              <a:t> </a:t>
            </a:r>
            <a:r>
              <a:rPr lang="ru-RU" sz="1400" dirty="0" err="1" smtClean="0"/>
              <a:t>були</a:t>
            </a:r>
            <a:r>
              <a:rPr lang="ru-RU" sz="1400" dirty="0" smtClean="0"/>
              <a:t> </a:t>
            </a:r>
            <a:r>
              <a:rPr lang="ru-RU" sz="1400" dirty="0" err="1" smtClean="0"/>
              <a:t>відхилені</a:t>
            </a:r>
            <a:r>
              <a:rPr lang="ru-RU" sz="1400" dirty="0" smtClean="0"/>
              <a:t>, </a:t>
            </a:r>
            <a:r>
              <a:rPr lang="ru-RU" sz="1400" dirty="0" err="1" smtClean="0"/>
              <a:t>він</a:t>
            </a:r>
            <a:r>
              <a:rPr lang="ru-RU" sz="1400" dirty="0" smtClean="0"/>
              <a:t> покинув переговори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повернувся</a:t>
            </a:r>
            <a:r>
              <a:rPr lang="ru-RU" sz="1400" dirty="0" smtClean="0"/>
              <a:t> </a:t>
            </a:r>
            <a:r>
              <a:rPr lang="ru-RU" sz="1400" dirty="0" err="1" smtClean="0"/>
              <a:t>тільки</a:t>
            </a:r>
            <a:r>
              <a:rPr lang="ru-RU" sz="1400" dirty="0" smtClean="0"/>
              <a:t> на </a:t>
            </a:r>
            <a:r>
              <a:rPr lang="ru-RU" sz="1400" dirty="0" err="1" smtClean="0"/>
              <a:t>підписання</a:t>
            </a:r>
            <a:r>
              <a:rPr lang="ru-RU" sz="1400" dirty="0" smtClean="0"/>
              <a:t> договору у </a:t>
            </a:r>
            <a:r>
              <a:rPr lang="ru-RU" sz="1400" dirty="0" err="1" smtClean="0"/>
              <a:t>червні</a:t>
            </a:r>
            <a:r>
              <a:rPr lang="ru-RU" sz="1400" dirty="0" smtClean="0"/>
              <a:t>.</a:t>
            </a:r>
            <a:endParaRPr lang="ru-RU" sz="1400" dirty="0" smtClean="0"/>
          </a:p>
          <a:p>
            <a:r>
              <a:rPr lang="ru-RU" sz="1400" dirty="0" err="1" smtClean="0"/>
              <a:t>Остаточні</a:t>
            </a:r>
            <a:r>
              <a:rPr lang="ru-RU" sz="1400" dirty="0" smtClean="0"/>
              <a:t> </a:t>
            </a:r>
            <a:r>
              <a:rPr lang="ru-RU" sz="1400" dirty="0" err="1" smtClean="0"/>
              <a:t>умови</a:t>
            </a:r>
            <a:r>
              <a:rPr lang="ru-RU" sz="1400" dirty="0" smtClean="0"/>
              <a:t> </a:t>
            </a:r>
            <a:r>
              <a:rPr lang="ru-RU" sz="1400" dirty="0" err="1" smtClean="0"/>
              <a:t>були</a:t>
            </a:r>
            <a:r>
              <a:rPr lang="ru-RU" sz="1400" dirty="0" smtClean="0"/>
              <a:t> </a:t>
            </a:r>
            <a:r>
              <a:rPr lang="ru-RU" sz="1400" dirty="0" err="1" smtClean="0"/>
              <a:t>визначені</a:t>
            </a:r>
            <a:r>
              <a:rPr lang="ru-RU" sz="1400" dirty="0" smtClean="0"/>
              <a:t> </a:t>
            </a:r>
            <a:r>
              <a:rPr lang="ru-RU" sz="1400" dirty="0" err="1" smtClean="0"/>
              <a:t>лідерами</a:t>
            </a:r>
            <a:r>
              <a:rPr lang="ru-RU" sz="1400" dirty="0" smtClean="0"/>
              <a:t> «</a:t>
            </a:r>
            <a:r>
              <a:rPr lang="ru-RU" sz="1400" dirty="0" err="1" smtClean="0"/>
              <a:t>великої</a:t>
            </a:r>
            <a:r>
              <a:rPr lang="ru-RU" sz="1400" dirty="0" smtClean="0"/>
              <a:t> </a:t>
            </a:r>
            <a:r>
              <a:rPr lang="ru-RU" sz="1400" dirty="0" err="1" smtClean="0"/>
              <a:t>трійки</a:t>
            </a:r>
            <a:r>
              <a:rPr lang="ru-RU" sz="1400" dirty="0" smtClean="0"/>
              <a:t>» </a:t>
            </a:r>
            <a:r>
              <a:rPr lang="ru-RU" sz="1400" dirty="0" err="1" smtClean="0"/>
              <a:t>країн</a:t>
            </a:r>
            <a:r>
              <a:rPr lang="ru-RU" sz="1400" dirty="0" smtClean="0"/>
              <a:t>: </a:t>
            </a:r>
            <a:r>
              <a:rPr lang="ru-RU" sz="1400" dirty="0" err="1" smtClean="0"/>
              <a:t>прем'єр-міністром</a:t>
            </a:r>
            <a:r>
              <a:rPr lang="ru-RU" sz="1400" dirty="0" smtClean="0"/>
              <a:t> </a:t>
            </a:r>
            <a:r>
              <a:rPr lang="ru-RU" sz="1400" dirty="0" err="1" smtClean="0"/>
              <a:t>Великобританії</a:t>
            </a:r>
            <a:r>
              <a:rPr lang="ru-RU" sz="1400" dirty="0" smtClean="0"/>
              <a:t> </a:t>
            </a:r>
            <a:r>
              <a:rPr lang="ru-RU" sz="1400" dirty="0" err="1" smtClean="0">
                <a:hlinkClick r:id="rId8" tooltip="Девід Ллойд Джордж"/>
              </a:rPr>
              <a:t>Девідом</a:t>
            </a:r>
            <a:r>
              <a:rPr lang="ru-RU" sz="1400" dirty="0" smtClean="0">
                <a:hlinkClick r:id="rId8" tooltip="Девід Ллойд Джордж"/>
              </a:rPr>
              <a:t> Ллойд Джорджем</a:t>
            </a:r>
            <a:r>
              <a:rPr lang="ru-RU" sz="1400" dirty="0" smtClean="0"/>
              <a:t>, </a:t>
            </a:r>
            <a:r>
              <a:rPr lang="ru-RU" sz="1400" dirty="0" err="1" smtClean="0"/>
              <a:t>прем'єр-міністр</a:t>
            </a:r>
            <a:r>
              <a:rPr lang="ru-RU" sz="1400" dirty="0" smtClean="0"/>
              <a:t> </a:t>
            </a:r>
            <a:r>
              <a:rPr lang="ru-RU" sz="1400" dirty="0" err="1" smtClean="0"/>
              <a:t>Франції</a:t>
            </a:r>
            <a:r>
              <a:rPr lang="ru-RU" sz="1400" dirty="0" smtClean="0"/>
              <a:t> </a:t>
            </a:r>
            <a:r>
              <a:rPr lang="ru-RU" sz="1400" dirty="0" smtClean="0">
                <a:hlinkClick r:id="rId9" tooltip="Жорж Клемансо"/>
              </a:rPr>
              <a:t>Жоржем </a:t>
            </a:r>
            <a:r>
              <a:rPr lang="ru-RU" sz="1400" dirty="0" err="1" smtClean="0">
                <a:hlinkClick r:id="rId9" tooltip="Жорж Клемансо"/>
              </a:rPr>
              <a:t>Клемансо</a:t>
            </a:r>
            <a:r>
              <a:rPr lang="ru-RU" sz="1400" dirty="0" smtClean="0"/>
              <a:t>,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американським</a:t>
            </a:r>
            <a:r>
              <a:rPr lang="ru-RU" sz="1400" dirty="0" smtClean="0"/>
              <a:t> президентом </a:t>
            </a:r>
            <a:r>
              <a:rPr lang="ru-RU" sz="1400" dirty="0" err="1" smtClean="0">
                <a:hlinkClick r:id="rId10" tooltip="Вудро Вільсон"/>
              </a:rPr>
              <a:t>Вудро</a:t>
            </a:r>
            <a:r>
              <a:rPr lang="ru-RU" sz="1400" dirty="0" smtClean="0">
                <a:hlinkClick r:id="rId10" tooltip="Вудро Вільсон"/>
              </a:rPr>
              <a:t> </a:t>
            </a:r>
            <a:r>
              <a:rPr lang="ru-RU" sz="1400" dirty="0" err="1" smtClean="0">
                <a:hlinkClick r:id="rId10" tooltip="Вудро Вільсон"/>
              </a:rPr>
              <a:t>Вільсоном</a:t>
            </a:r>
            <a:r>
              <a:rPr lang="ru-RU" sz="1400" dirty="0" smtClean="0"/>
              <a:t> .</a:t>
            </a:r>
            <a:r>
              <a:rPr lang="ru-RU" sz="1400" dirty="0" err="1" smtClean="0"/>
              <a:t>Навіть</a:t>
            </a:r>
            <a:r>
              <a:rPr lang="ru-RU" sz="1400" dirty="0" smtClean="0"/>
              <a:t> </a:t>
            </a:r>
            <a:r>
              <a:rPr lang="ru-RU" sz="1400" dirty="0" err="1" smtClean="0"/>
              <a:t>цій</a:t>
            </a:r>
            <a:r>
              <a:rPr lang="ru-RU" sz="1400" dirty="0" smtClean="0"/>
              <a:t> </a:t>
            </a:r>
            <a:r>
              <a:rPr lang="ru-RU" sz="1400" dirty="0" err="1" smtClean="0"/>
              <a:t>невеликій</a:t>
            </a:r>
            <a:r>
              <a:rPr lang="ru-RU" sz="1400" dirty="0" smtClean="0"/>
              <a:t> </a:t>
            </a:r>
            <a:r>
              <a:rPr lang="ru-RU" sz="1400" dirty="0" err="1" smtClean="0"/>
              <a:t>групі</a:t>
            </a:r>
            <a:r>
              <a:rPr lang="ru-RU" sz="1400" dirty="0" smtClean="0"/>
              <a:t> </a:t>
            </a:r>
            <a:r>
              <a:rPr lang="ru-RU" sz="1400" dirty="0" err="1" smtClean="0"/>
              <a:t>було</a:t>
            </a:r>
            <a:r>
              <a:rPr lang="ru-RU" sz="1400" dirty="0" smtClean="0"/>
              <a:t> </a:t>
            </a:r>
            <a:r>
              <a:rPr lang="ru-RU" sz="1400" dirty="0" err="1" smtClean="0"/>
              <a:t>важко</a:t>
            </a:r>
            <a:r>
              <a:rPr lang="ru-RU" sz="1400" dirty="0" smtClean="0"/>
              <a:t> </a:t>
            </a:r>
            <a:r>
              <a:rPr lang="ru-RU" sz="1400" dirty="0" err="1" smtClean="0"/>
              <a:t>визначитися</a:t>
            </a:r>
            <a:r>
              <a:rPr lang="ru-RU" sz="1400" dirty="0" smtClean="0"/>
              <a:t> </a:t>
            </a:r>
            <a:r>
              <a:rPr lang="ru-RU" sz="1400" dirty="0" err="1" smtClean="0"/>
              <a:t>із</a:t>
            </a:r>
            <a:r>
              <a:rPr lang="ru-RU" sz="1400" dirty="0" smtClean="0"/>
              <a:t> </a:t>
            </a:r>
            <a:r>
              <a:rPr lang="ru-RU" sz="1400" dirty="0" err="1" smtClean="0"/>
              <a:t>загальною</a:t>
            </a:r>
            <a:r>
              <a:rPr lang="ru-RU" sz="1400" dirty="0" smtClean="0"/>
              <a:t> </a:t>
            </a:r>
            <a:r>
              <a:rPr lang="ru-RU" sz="1400" dirty="0" err="1" smtClean="0"/>
              <a:t>позицією</a:t>
            </a:r>
            <a:r>
              <a:rPr lang="ru-RU" sz="1400" dirty="0" smtClean="0"/>
              <a:t>, тому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їхні</a:t>
            </a:r>
            <a:r>
              <a:rPr lang="ru-RU" sz="1400" dirty="0" smtClean="0"/>
              <a:t> </a:t>
            </a:r>
            <a:r>
              <a:rPr lang="ru-RU" sz="1400" dirty="0" err="1" smtClean="0"/>
              <a:t>цілі</a:t>
            </a:r>
            <a:r>
              <a:rPr lang="ru-RU" sz="1400" dirty="0" smtClean="0"/>
              <a:t> </a:t>
            </a:r>
            <a:r>
              <a:rPr lang="ru-RU" sz="1400" dirty="0" err="1" smtClean="0"/>
              <a:t>суперечили</a:t>
            </a:r>
            <a:r>
              <a:rPr lang="ru-RU" sz="1400" dirty="0" smtClean="0"/>
              <a:t> одна </a:t>
            </a:r>
            <a:r>
              <a:rPr lang="ru-RU" sz="1400" dirty="0" err="1" smtClean="0"/>
              <a:t>одній</a:t>
            </a:r>
            <a:r>
              <a:rPr lang="ru-RU" sz="1400" dirty="0" smtClean="0"/>
              <a:t>. </a:t>
            </a:r>
            <a:r>
              <a:rPr lang="ru-RU" sz="1400" dirty="0" err="1" smtClean="0"/>
              <a:t>Результаті</a:t>
            </a:r>
            <a:r>
              <a:rPr lang="ru-RU" sz="1400" dirty="0" smtClean="0"/>
              <a:t> </a:t>
            </a:r>
            <a:r>
              <a:rPr lang="ru-RU" sz="1400" dirty="0" err="1" smtClean="0"/>
              <a:t>було</a:t>
            </a:r>
            <a:r>
              <a:rPr lang="ru-RU" sz="1400" dirty="0" smtClean="0"/>
              <a:t> названо «</a:t>
            </a:r>
            <a:r>
              <a:rPr lang="ru-RU" sz="1400" dirty="0" err="1" smtClean="0"/>
              <a:t>невдалим</a:t>
            </a:r>
            <a:r>
              <a:rPr lang="ru-RU" sz="1400" dirty="0" smtClean="0"/>
              <a:t> </a:t>
            </a:r>
            <a:r>
              <a:rPr lang="ru-RU" sz="1400" dirty="0" err="1" smtClean="0"/>
              <a:t>компромісом</a:t>
            </a:r>
            <a:r>
              <a:rPr lang="ru-RU" sz="1400" dirty="0" smtClean="0"/>
              <a:t>».</a:t>
            </a:r>
            <a:endParaRPr lang="ru-RU" sz="1400" dirty="0" smtClean="0"/>
          </a:p>
        </p:txBody>
      </p:sp>
      <p:pic>
        <p:nvPicPr>
          <p:cNvPr id="2050" name="Picture 2" descr="C:\Documents and Settings\Администратор\Рабочий стол\версаль3.png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4357686" y="0"/>
            <a:ext cx="3428992" cy="128586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Позиція</a:t>
            </a:r>
            <a:r>
              <a:rPr lang="ru-RU" b="1" dirty="0" smtClean="0"/>
              <a:t> </a:t>
            </a:r>
            <a:r>
              <a:rPr lang="ru-RU" b="1" dirty="0" err="1" smtClean="0"/>
              <a:t>Великобританії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662502"/>
          </a:xfr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ru-RU" sz="1800" dirty="0" err="1" smtClean="0"/>
              <a:t>Спустошення</a:t>
            </a:r>
            <a:r>
              <a:rPr lang="ru-RU" sz="1800" dirty="0" smtClean="0"/>
              <a:t> у </a:t>
            </a:r>
            <a:r>
              <a:rPr lang="ru-RU" sz="1800" dirty="0" err="1" smtClean="0"/>
              <a:t>Великобританії</a:t>
            </a:r>
            <a:r>
              <a:rPr lang="ru-RU" sz="1800" dirty="0" smtClean="0"/>
              <a:t> </a:t>
            </a:r>
            <a:r>
              <a:rPr lang="ru-RU" sz="1800" dirty="0" err="1" smtClean="0"/>
              <a:t>під</a:t>
            </a:r>
            <a:r>
              <a:rPr lang="ru-RU" sz="1800" dirty="0" smtClean="0"/>
              <a:t> час </a:t>
            </a:r>
            <a:r>
              <a:rPr lang="ru-RU" sz="1800" dirty="0" err="1" smtClean="0"/>
              <a:t>війни</a:t>
            </a:r>
            <a:r>
              <a:rPr lang="ru-RU" sz="1800" dirty="0" smtClean="0"/>
              <a:t> </a:t>
            </a:r>
            <a:r>
              <a:rPr lang="ru-RU" sz="1800" dirty="0" err="1" smtClean="0"/>
              <a:t>було</a:t>
            </a:r>
            <a:r>
              <a:rPr lang="ru-RU" sz="1800" dirty="0" smtClean="0"/>
              <a:t> </a:t>
            </a:r>
            <a:r>
              <a:rPr lang="ru-RU" sz="1800" dirty="0" err="1" smtClean="0"/>
              <a:t>порівняно</a:t>
            </a:r>
            <a:r>
              <a:rPr lang="ru-RU" sz="1800" dirty="0" smtClean="0"/>
              <a:t> </a:t>
            </a:r>
            <a:r>
              <a:rPr lang="ru-RU" sz="1800" dirty="0" err="1" smtClean="0"/>
              <a:t>невеликі</a:t>
            </a:r>
            <a:r>
              <a:rPr lang="ru-RU" sz="1800" dirty="0" smtClean="0"/>
              <a:t>, тому </a:t>
            </a:r>
            <a:r>
              <a:rPr lang="ru-RU" sz="1800" dirty="0" err="1" smtClean="0"/>
              <a:t>прем'єр-міністр</a:t>
            </a:r>
            <a:r>
              <a:rPr lang="ru-RU" sz="1800" dirty="0" smtClean="0"/>
              <a:t> </a:t>
            </a:r>
            <a:r>
              <a:rPr lang="ru-RU" sz="1800" dirty="0" err="1" smtClean="0"/>
              <a:t>Девід</a:t>
            </a:r>
            <a:r>
              <a:rPr lang="ru-RU" sz="1800" dirty="0" smtClean="0"/>
              <a:t> Ллойд Джордж </a:t>
            </a:r>
            <a:r>
              <a:rPr lang="ru-RU" sz="1800" dirty="0" err="1" smtClean="0"/>
              <a:t>підтримував</a:t>
            </a:r>
            <a:r>
              <a:rPr lang="ru-RU" sz="1800" dirty="0" smtClean="0"/>
              <a:t> </a:t>
            </a:r>
            <a:r>
              <a:rPr lang="ru-RU" sz="1800" dirty="0" err="1" smtClean="0"/>
              <a:t>репарації</a:t>
            </a:r>
            <a:r>
              <a:rPr lang="ru-RU" sz="1800" dirty="0" smtClean="0"/>
              <a:t> </a:t>
            </a:r>
            <a:r>
              <a:rPr lang="ru-RU" sz="1800" dirty="0" err="1" smtClean="0"/>
              <a:t>меншою</a:t>
            </a:r>
            <a:r>
              <a:rPr lang="ru-RU" sz="1800" dirty="0" smtClean="0"/>
              <a:t> </a:t>
            </a:r>
            <a:r>
              <a:rPr lang="ru-RU" sz="1800" dirty="0" err="1" smtClean="0"/>
              <a:t>мірою</a:t>
            </a:r>
            <a:r>
              <a:rPr lang="ru-RU" sz="1800" dirty="0" smtClean="0"/>
              <a:t> </a:t>
            </a:r>
            <a:r>
              <a:rPr lang="ru-RU" sz="1800" dirty="0" err="1" smtClean="0"/>
              <a:t>ніж</a:t>
            </a:r>
            <a:r>
              <a:rPr lang="ru-RU" sz="1800" dirty="0" smtClean="0"/>
              <a:t> </a:t>
            </a:r>
            <a:r>
              <a:rPr lang="ru-RU" sz="1800" dirty="0" err="1" smtClean="0"/>
              <a:t>французи</a:t>
            </a:r>
            <a:r>
              <a:rPr lang="ru-RU" sz="1800" dirty="0" smtClean="0"/>
              <a:t>. </a:t>
            </a:r>
            <a:r>
              <a:rPr lang="ru-RU" sz="1800" dirty="0" err="1" smtClean="0"/>
              <a:t>Великобританія</a:t>
            </a:r>
            <a:r>
              <a:rPr lang="ru-RU" sz="1800" dirty="0" smtClean="0"/>
              <a:t> починала </a:t>
            </a:r>
            <a:r>
              <a:rPr lang="ru-RU" sz="1800" dirty="0" err="1" smtClean="0"/>
              <a:t>дивитися</a:t>
            </a:r>
            <a:r>
              <a:rPr lang="ru-RU" sz="1800" dirty="0" smtClean="0"/>
              <a:t> на </a:t>
            </a:r>
            <a:r>
              <a:rPr lang="ru-RU" sz="1800" dirty="0" err="1" smtClean="0"/>
              <a:t>відновлену</a:t>
            </a:r>
            <a:r>
              <a:rPr lang="ru-RU" sz="1800" dirty="0" smtClean="0"/>
              <a:t> </a:t>
            </a:r>
            <a:r>
              <a:rPr lang="ru-RU" sz="1800" dirty="0" err="1" smtClean="0"/>
              <a:t>Німеччини</a:t>
            </a:r>
            <a:r>
              <a:rPr lang="ru-RU" sz="1800" dirty="0" smtClean="0"/>
              <a:t> як на </a:t>
            </a:r>
            <a:r>
              <a:rPr lang="ru-RU" sz="1800" dirty="0" err="1" smtClean="0"/>
              <a:t>важливого</a:t>
            </a:r>
            <a:r>
              <a:rPr lang="ru-RU" sz="1800" dirty="0" smtClean="0"/>
              <a:t> </a:t>
            </a:r>
            <a:r>
              <a:rPr lang="ru-RU" sz="1800" dirty="0" err="1" smtClean="0"/>
              <a:t>торговельного</a:t>
            </a:r>
            <a:r>
              <a:rPr lang="ru-RU" sz="1800" dirty="0" smtClean="0"/>
              <a:t> партнера 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турбувався</a:t>
            </a:r>
            <a:r>
              <a:rPr lang="ru-RU" sz="1800" dirty="0" smtClean="0"/>
              <a:t> про </a:t>
            </a:r>
            <a:r>
              <a:rPr lang="ru-RU" sz="1800" dirty="0" err="1" smtClean="0"/>
              <a:t>вплив</a:t>
            </a:r>
            <a:r>
              <a:rPr lang="ru-RU" sz="1800" dirty="0" smtClean="0"/>
              <a:t> </a:t>
            </a:r>
            <a:r>
              <a:rPr lang="ru-RU" sz="1800" dirty="0" err="1" smtClean="0"/>
              <a:t>відшкодування</a:t>
            </a:r>
            <a:r>
              <a:rPr lang="ru-RU" sz="1800" dirty="0" smtClean="0"/>
              <a:t> </a:t>
            </a:r>
            <a:r>
              <a:rPr lang="ru-RU" sz="1800" dirty="0" err="1" smtClean="0"/>
              <a:t>також</a:t>
            </a:r>
            <a:r>
              <a:rPr lang="ru-RU" sz="1800" dirty="0" smtClean="0"/>
              <a:t> на </a:t>
            </a:r>
            <a:r>
              <a:rPr lang="ru-RU" sz="1800" dirty="0" err="1" smtClean="0"/>
              <a:t>британську</a:t>
            </a:r>
            <a:r>
              <a:rPr lang="ru-RU" sz="1800" dirty="0" smtClean="0"/>
              <a:t> </a:t>
            </a:r>
            <a:r>
              <a:rPr lang="ru-RU" sz="1800" dirty="0" err="1" smtClean="0"/>
              <a:t>економіку</a:t>
            </a:r>
            <a:r>
              <a:rPr lang="ru-RU" sz="1800" dirty="0" smtClean="0"/>
              <a:t>.</a:t>
            </a:r>
            <a:r>
              <a:rPr lang="ru-RU" sz="1800" dirty="0" smtClean="0"/>
              <a:t> Ллойд Джордж </a:t>
            </a:r>
            <a:r>
              <a:rPr lang="ru-RU" sz="1800" dirty="0" err="1" smtClean="0"/>
              <a:t>був</a:t>
            </a:r>
            <a:r>
              <a:rPr lang="ru-RU" sz="1800" dirty="0" smtClean="0"/>
              <a:t> </a:t>
            </a:r>
            <a:r>
              <a:rPr lang="ru-RU" sz="1800" dirty="0" err="1" smtClean="0"/>
              <a:t>також</a:t>
            </a:r>
            <a:r>
              <a:rPr lang="ru-RU" sz="1800" dirty="0" smtClean="0"/>
              <a:t> </a:t>
            </a:r>
            <a:r>
              <a:rPr lang="ru-RU" sz="1800" dirty="0" err="1" smtClean="0"/>
              <a:t>стурбований</a:t>
            </a:r>
            <a:r>
              <a:rPr lang="ru-RU" sz="1800" dirty="0" smtClean="0"/>
              <a:t> </a:t>
            </a:r>
            <a:r>
              <a:rPr lang="ru-RU" sz="1800" dirty="0" err="1" smtClean="0"/>
              <a:t>пропозицію</a:t>
            </a:r>
            <a:r>
              <a:rPr lang="ru-RU" sz="1800" dirty="0" smtClean="0"/>
              <a:t> </a:t>
            </a:r>
            <a:r>
              <a:rPr lang="ru-RU" sz="1800" dirty="0" err="1" smtClean="0">
                <a:hlinkClick r:id="rId2" tooltip="Вудро Вільсон"/>
              </a:rPr>
              <a:t>Вудро</a:t>
            </a:r>
            <a:r>
              <a:rPr lang="ru-RU" sz="1800" dirty="0" smtClean="0">
                <a:hlinkClick r:id="rId2" tooltip="Вудро Вільсон"/>
              </a:rPr>
              <a:t> </a:t>
            </a:r>
            <a:r>
              <a:rPr lang="ru-RU" sz="1800" dirty="0" err="1" smtClean="0">
                <a:hlinkClick r:id="rId2" tooltip="Вудро Вільсон"/>
              </a:rPr>
              <a:t>Вільсона</a:t>
            </a:r>
            <a:r>
              <a:rPr lang="ru-RU" sz="1800" dirty="0" smtClean="0"/>
              <a:t> за «</a:t>
            </a:r>
            <a:r>
              <a:rPr lang="ru-RU" sz="1800" dirty="0" err="1" smtClean="0"/>
              <a:t>самовизначення</a:t>
            </a:r>
            <a:r>
              <a:rPr lang="ru-RU" sz="1800" dirty="0" smtClean="0"/>
              <a:t>», </a:t>
            </a:r>
            <a:r>
              <a:rPr lang="ru-RU" sz="1800" dirty="0" err="1" smtClean="0"/>
              <a:t>і</a:t>
            </a:r>
            <a:r>
              <a:rPr lang="ru-RU" sz="1800" dirty="0" smtClean="0"/>
              <a:t>, як </a:t>
            </a:r>
            <a:r>
              <a:rPr lang="ru-RU" sz="1800" dirty="0" err="1" smtClean="0"/>
              <a:t>французи</a:t>
            </a:r>
            <a:r>
              <a:rPr lang="ru-RU" sz="1800" dirty="0" smtClean="0"/>
              <a:t>, </a:t>
            </a:r>
            <a:r>
              <a:rPr lang="ru-RU" sz="1800" dirty="0" err="1" smtClean="0"/>
              <a:t>хотів</a:t>
            </a:r>
            <a:r>
              <a:rPr lang="ru-RU" sz="1800" dirty="0" smtClean="0"/>
              <a:t> </a:t>
            </a:r>
            <a:r>
              <a:rPr lang="ru-RU" sz="1800" dirty="0" err="1" smtClean="0"/>
              <a:t>зберегти</a:t>
            </a:r>
            <a:r>
              <a:rPr lang="ru-RU" sz="1800" dirty="0" smtClean="0"/>
              <a:t> </a:t>
            </a:r>
            <a:r>
              <a:rPr lang="ru-RU" sz="1800" dirty="0" err="1" smtClean="0"/>
              <a:t>імперіальний</a:t>
            </a:r>
            <a:r>
              <a:rPr lang="ru-RU" sz="1800" dirty="0" smtClean="0"/>
              <a:t> статус </a:t>
            </a:r>
            <a:r>
              <a:rPr lang="ru-RU" sz="1800" dirty="0" err="1" smtClean="0"/>
              <a:t>своєї</a:t>
            </a:r>
            <a:r>
              <a:rPr lang="ru-RU" sz="1800" dirty="0" smtClean="0"/>
              <a:t> </a:t>
            </a:r>
            <a:r>
              <a:rPr lang="ru-RU" sz="1800" dirty="0" err="1" smtClean="0"/>
              <a:t>країни</a:t>
            </a:r>
            <a:r>
              <a:rPr lang="ru-RU" sz="1800" dirty="0" smtClean="0"/>
              <a:t>. Як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французи</a:t>
            </a:r>
            <a:r>
              <a:rPr lang="ru-RU" sz="1800" dirty="0" smtClean="0"/>
              <a:t>, Ллойд-Джордж </a:t>
            </a:r>
            <a:r>
              <a:rPr lang="ru-RU" sz="1800" dirty="0" err="1" smtClean="0"/>
              <a:t>підтримував</a:t>
            </a:r>
            <a:r>
              <a:rPr lang="ru-RU" sz="1800" dirty="0" smtClean="0"/>
              <a:t> </a:t>
            </a:r>
            <a:r>
              <a:rPr lang="ru-RU" sz="1800" dirty="0" err="1" smtClean="0"/>
              <a:t>таємні</a:t>
            </a:r>
            <a:r>
              <a:rPr lang="ru-RU" sz="1800" dirty="0" smtClean="0"/>
              <a:t> договори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військово-морської</a:t>
            </a:r>
            <a:r>
              <a:rPr lang="ru-RU" sz="1800" dirty="0" smtClean="0"/>
              <a:t> </a:t>
            </a:r>
            <a:r>
              <a:rPr lang="ru-RU" sz="1800" dirty="0" err="1" smtClean="0"/>
              <a:t>блокади</a:t>
            </a:r>
            <a:r>
              <a:rPr lang="ru-RU" sz="1800" dirty="0" smtClean="0"/>
              <a:t>. Ллойд Джорджу </a:t>
            </a:r>
            <a:r>
              <a:rPr lang="ru-RU" sz="1800" dirty="0" err="1" smtClean="0"/>
              <a:t>вдалося</a:t>
            </a:r>
            <a:r>
              <a:rPr lang="ru-RU" sz="1800" dirty="0" smtClean="0"/>
              <a:t> </a:t>
            </a:r>
            <a:r>
              <a:rPr lang="ru-RU" sz="1800" dirty="0" err="1" smtClean="0"/>
              <a:t>збільшити</a:t>
            </a:r>
            <a:r>
              <a:rPr lang="ru-RU" sz="1800" dirty="0" smtClean="0"/>
              <a:t> </a:t>
            </a:r>
            <a:r>
              <a:rPr lang="ru-RU" sz="1800" dirty="0" err="1" smtClean="0"/>
              <a:t>загальну</a:t>
            </a:r>
            <a:r>
              <a:rPr lang="ru-RU" sz="1800" dirty="0" smtClean="0"/>
              <a:t> величину </a:t>
            </a:r>
            <a:r>
              <a:rPr lang="ru-RU" sz="1800" dirty="0" err="1" smtClean="0"/>
              <a:t>репарацій</a:t>
            </a:r>
            <a:r>
              <a:rPr lang="ru-RU" sz="1800" dirty="0" smtClean="0"/>
              <a:t>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частку</a:t>
            </a:r>
            <a:r>
              <a:rPr lang="ru-RU" sz="1800" dirty="0" smtClean="0"/>
              <a:t> </a:t>
            </a:r>
            <a:r>
              <a:rPr lang="ru-RU" sz="1800" dirty="0" err="1" smtClean="0"/>
              <a:t>Великобританії</a:t>
            </a:r>
            <a:r>
              <a:rPr lang="ru-RU" sz="1800" dirty="0" smtClean="0"/>
              <a:t> </a:t>
            </a:r>
            <a:r>
              <a:rPr lang="ru-RU" sz="1800" dirty="0" err="1" smtClean="0"/>
              <a:t>вимагаючи</a:t>
            </a:r>
            <a:r>
              <a:rPr lang="ru-RU" sz="1800" dirty="0" smtClean="0"/>
              <a:t> </a:t>
            </a:r>
            <a:r>
              <a:rPr lang="ru-RU" sz="1800" dirty="0" err="1" smtClean="0"/>
              <a:t>компенсації</a:t>
            </a:r>
            <a:r>
              <a:rPr lang="ru-RU" sz="1800" dirty="0" smtClean="0"/>
              <a:t> за </a:t>
            </a:r>
            <a:r>
              <a:rPr lang="ru-RU" sz="1800" dirty="0" err="1" smtClean="0"/>
              <a:t>величезну</a:t>
            </a:r>
            <a:r>
              <a:rPr lang="ru-RU" sz="1800" dirty="0" smtClean="0"/>
              <a:t> </a:t>
            </a:r>
            <a:r>
              <a:rPr lang="ru-RU" sz="1800" dirty="0" err="1" smtClean="0"/>
              <a:t>кількість</a:t>
            </a:r>
            <a:r>
              <a:rPr lang="ru-RU" sz="1800" dirty="0" smtClean="0"/>
              <a:t> </a:t>
            </a:r>
            <a:r>
              <a:rPr lang="ru-RU" sz="1800" dirty="0" err="1" smtClean="0"/>
              <a:t>вдів</a:t>
            </a:r>
            <a:r>
              <a:rPr lang="ru-RU" sz="1800" dirty="0" smtClean="0"/>
              <a:t>, </a:t>
            </a:r>
            <a:r>
              <a:rPr lang="ru-RU" sz="1800" dirty="0" err="1" smtClean="0"/>
              <a:t>сиріт</a:t>
            </a:r>
            <a:r>
              <a:rPr lang="ru-RU" sz="1800" dirty="0" smtClean="0"/>
              <a:t> та </a:t>
            </a:r>
            <a:r>
              <a:rPr lang="ru-RU" sz="1800" dirty="0" err="1" smtClean="0"/>
              <a:t>чоловіків</a:t>
            </a:r>
            <a:r>
              <a:rPr lang="ru-RU" sz="1800" dirty="0" smtClean="0"/>
              <a:t>, </a:t>
            </a:r>
            <a:r>
              <a:rPr lang="ru-RU" sz="1800" dirty="0" err="1" smtClean="0"/>
              <a:t>які</a:t>
            </a:r>
            <a:r>
              <a:rPr lang="ru-RU" sz="1800" dirty="0" smtClean="0"/>
              <a:t> стали </a:t>
            </a:r>
            <a:r>
              <a:rPr lang="ru-RU" sz="1800" dirty="0" err="1" smtClean="0"/>
              <a:t>інвалідами</a:t>
            </a:r>
            <a:r>
              <a:rPr lang="ru-RU" sz="1800" dirty="0" smtClean="0"/>
              <a:t> </a:t>
            </a:r>
            <a:r>
              <a:rPr lang="ru-RU" sz="1800" dirty="0" err="1" smtClean="0"/>
              <a:t>війни</a:t>
            </a:r>
            <a:r>
              <a:rPr lang="ru-RU" sz="1800" dirty="0" smtClean="0"/>
              <a:t>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були</a:t>
            </a:r>
            <a:r>
              <a:rPr lang="ru-RU" sz="1800" dirty="0" smtClean="0"/>
              <a:t> не в </a:t>
            </a:r>
            <a:r>
              <a:rPr lang="ru-RU" sz="1800" dirty="0" err="1" smtClean="0"/>
              <a:t>змозі</a:t>
            </a:r>
            <a:r>
              <a:rPr lang="ru-RU" sz="1800" dirty="0" smtClean="0"/>
              <a:t> </a:t>
            </a:r>
            <a:r>
              <a:rPr lang="ru-RU" sz="1800" dirty="0" err="1" smtClean="0"/>
              <a:t>працювати</a:t>
            </a:r>
            <a:r>
              <a:rPr lang="ru-RU" sz="1800" dirty="0" smtClean="0"/>
              <a:t>.</a:t>
            </a: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Позиція</a:t>
            </a:r>
            <a:r>
              <a:rPr lang="ru-RU" b="1" dirty="0" smtClean="0"/>
              <a:t> США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428736"/>
            <a:ext cx="8229600" cy="4114800"/>
          </a:xfr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ru-RU" sz="2000" dirty="0" smtClean="0"/>
              <a:t>В </a:t>
            </a:r>
            <a:r>
              <a:rPr lang="ru-RU" sz="2000" dirty="0" err="1" smtClean="0"/>
              <a:t>Сполучених</a:t>
            </a:r>
            <a:r>
              <a:rPr lang="ru-RU" sz="2000" dirty="0" smtClean="0"/>
              <a:t> Штатах </a:t>
            </a:r>
            <a:r>
              <a:rPr lang="ru-RU" sz="2000" dirty="0" err="1" smtClean="0"/>
              <a:t>панував</a:t>
            </a:r>
            <a:r>
              <a:rPr lang="ru-RU" sz="2000" dirty="0" smtClean="0"/>
              <a:t> </a:t>
            </a:r>
            <a:r>
              <a:rPr lang="ru-RU" sz="2000" dirty="0" err="1" smtClean="0"/>
              <a:t>сильний</a:t>
            </a:r>
            <a:r>
              <a:rPr lang="ru-RU" sz="2000" dirty="0" smtClean="0"/>
              <a:t> </a:t>
            </a:r>
            <a:r>
              <a:rPr lang="ru-RU" sz="2000" dirty="0" err="1" smtClean="0">
                <a:hlinkClick r:id="rId2" tooltip="Інтервенціонізм (ще не написана)"/>
              </a:rPr>
              <a:t>антиінтервенціоністський</a:t>
            </a:r>
            <a:r>
              <a:rPr lang="ru-RU" sz="2000" dirty="0" smtClean="0"/>
              <a:t> </a:t>
            </a:r>
            <a:r>
              <a:rPr lang="ru-RU" sz="2000" dirty="0" err="1" smtClean="0"/>
              <a:t>настрій</a:t>
            </a:r>
            <a:r>
              <a:rPr lang="ru-RU" sz="2000" dirty="0" smtClean="0"/>
              <a:t>, </a:t>
            </a:r>
            <a:r>
              <a:rPr lang="ru-RU" sz="2000" dirty="0" err="1" smtClean="0"/>
              <a:t>після</a:t>
            </a:r>
            <a:r>
              <a:rPr lang="ru-RU" sz="2000" dirty="0" smtClean="0"/>
              <a:t> </a:t>
            </a:r>
            <a:r>
              <a:rPr lang="ru-RU" sz="2000" dirty="0" err="1" smtClean="0"/>
              <a:t>вступу</a:t>
            </a:r>
            <a:r>
              <a:rPr lang="ru-RU" sz="2000" dirty="0" smtClean="0"/>
              <a:t> США у </a:t>
            </a:r>
            <a:r>
              <a:rPr lang="ru-RU" sz="2000" dirty="0" err="1" smtClean="0"/>
              <a:t>війну</a:t>
            </a:r>
            <a:r>
              <a:rPr lang="ru-RU" sz="2000" dirty="0" smtClean="0"/>
              <a:t> в </a:t>
            </a:r>
            <a:r>
              <a:rPr lang="ru-RU" sz="2000" dirty="0" err="1" smtClean="0"/>
              <a:t>квітні</a:t>
            </a:r>
            <a:r>
              <a:rPr lang="ru-RU" sz="2000" dirty="0" smtClean="0"/>
              <a:t> 1917 року, </a:t>
            </a:r>
            <a:r>
              <a:rPr lang="ru-RU" sz="2000" dirty="0" err="1" smtClean="0"/>
              <a:t>багато</a:t>
            </a:r>
            <a:r>
              <a:rPr lang="ru-RU" sz="2000" dirty="0" smtClean="0"/>
              <a:t> </a:t>
            </a:r>
            <a:r>
              <a:rPr lang="ru-RU" sz="2000" dirty="0" err="1" smtClean="0"/>
              <a:t>американців</a:t>
            </a:r>
            <a:r>
              <a:rPr lang="ru-RU" sz="2000" dirty="0" smtClean="0"/>
              <a:t> </a:t>
            </a:r>
            <a:r>
              <a:rPr lang="ru-RU" sz="2000" dirty="0" err="1" smtClean="0"/>
              <a:t>прагнули</a:t>
            </a:r>
            <a:r>
              <a:rPr lang="ru-RU" sz="2000" dirty="0" smtClean="0"/>
              <a:t> </a:t>
            </a:r>
            <a:r>
              <a:rPr lang="ru-RU" sz="2000" dirty="0" err="1" smtClean="0"/>
              <a:t>звільнитися</a:t>
            </a:r>
            <a:r>
              <a:rPr lang="ru-RU" sz="2000" dirty="0" smtClean="0"/>
              <a:t> </a:t>
            </a:r>
            <a:r>
              <a:rPr lang="ru-RU" sz="2000" dirty="0" err="1" smtClean="0"/>
              <a:t>від</a:t>
            </a:r>
            <a:r>
              <a:rPr lang="ru-RU" sz="2000" dirty="0" smtClean="0"/>
              <a:t> </a:t>
            </a:r>
            <a:r>
              <a:rPr lang="ru-RU" sz="2000" dirty="0" err="1" smtClean="0"/>
              <a:t>європейських</a:t>
            </a:r>
            <a:r>
              <a:rPr lang="ru-RU" sz="2000" dirty="0" smtClean="0"/>
              <a:t> справ </a:t>
            </a:r>
            <a:r>
              <a:rPr lang="ru-RU" sz="2000" dirty="0" err="1" smtClean="0"/>
              <a:t>якомога</a:t>
            </a:r>
            <a:r>
              <a:rPr lang="ru-RU" sz="2000" dirty="0" smtClean="0"/>
              <a:t> </a:t>
            </a:r>
            <a:r>
              <a:rPr lang="ru-RU" sz="2000" dirty="0" err="1" smtClean="0"/>
              <a:t>швидше</a:t>
            </a:r>
            <a:r>
              <a:rPr lang="ru-RU" sz="2000" dirty="0" smtClean="0"/>
              <a:t>. США </a:t>
            </a:r>
            <a:r>
              <a:rPr lang="ru-RU" sz="2000" dirty="0" err="1" smtClean="0"/>
              <a:t>зайняли</a:t>
            </a:r>
            <a:r>
              <a:rPr lang="ru-RU" sz="2000" dirty="0" smtClean="0"/>
              <a:t> </a:t>
            </a:r>
            <a:r>
              <a:rPr lang="ru-RU" sz="2000" dirty="0" err="1" smtClean="0"/>
              <a:t>більш</a:t>
            </a:r>
            <a:r>
              <a:rPr lang="ru-RU" sz="2000" dirty="0" smtClean="0"/>
              <a:t> </a:t>
            </a:r>
            <a:r>
              <a:rPr lang="ru-RU" sz="2000" dirty="0" err="1" smtClean="0"/>
              <a:t>примирливу</a:t>
            </a:r>
            <a:r>
              <a:rPr lang="ru-RU" sz="2000" dirty="0" smtClean="0"/>
              <a:t> </a:t>
            </a:r>
            <a:r>
              <a:rPr lang="ru-RU" sz="2000" dirty="0" err="1" smtClean="0"/>
              <a:t>позицію</a:t>
            </a:r>
            <a:r>
              <a:rPr lang="ru-RU" sz="2000" dirty="0" smtClean="0"/>
              <a:t> </a:t>
            </a:r>
            <a:r>
              <a:rPr lang="ru-RU" sz="2000" dirty="0" err="1" smtClean="0"/>
              <a:t>стосовно</a:t>
            </a:r>
            <a:r>
              <a:rPr lang="ru-RU" sz="2000" dirty="0" smtClean="0"/>
              <a:t> </a:t>
            </a:r>
            <a:r>
              <a:rPr lang="ru-RU" sz="2000" dirty="0" err="1" smtClean="0"/>
              <a:t>питання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німецьких</a:t>
            </a:r>
            <a:r>
              <a:rPr lang="ru-RU" sz="2000" dirty="0" smtClean="0"/>
              <a:t> </a:t>
            </a:r>
            <a:r>
              <a:rPr lang="ru-RU" sz="2000" dirty="0" err="1" smtClean="0"/>
              <a:t>репарацій</a:t>
            </a:r>
            <a:r>
              <a:rPr lang="ru-RU" sz="2000" dirty="0" smtClean="0"/>
              <a:t>. До </a:t>
            </a:r>
            <a:r>
              <a:rPr lang="ru-RU" sz="2000" dirty="0" err="1" smtClean="0"/>
              <a:t>кінця</a:t>
            </a:r>
            <a:r>
              <a:rPr lang="ru-RU" sz="2000" dirty="0" smtClean="0"/>
              <a:t> </a:t>
            </a:r>
            <a:r>
              <a:rPr lang="ru-RU" sz="2000" dirty="0" err="1" smtClean="0"/>
              <a:t>війни</a:t>
            </a:r>
            <a:r>
              <a:rPr lang="ru-RU" sz="2000" dirty="0" smtClean="0"/>
              <a:t> президент </a:t>
            </a:r>
            <a:r>
              <a:rPr lang="ru-RU" sz="2000" dirty="0" err="1" smtClean="0">
                <a:hlinkClick r:id="rId3" tooltip="Вудро Вільсон"/>
              </a:rPr>
              <a:t>Вудро</a:t>
            </a:r>
            <a:r>
              <a:rPr lang="ru-RU" sz="2000" dirty="0" smtClean="0">
                <a:hlinkClick r:id="rId3" tooltip="Вудро Вільсон"/>
              </a:rPr>
              <a:t> </a:t>
            </a:r>
            <a:r>
              <a:rPr lang="ru-RU" sz="2000" dirty="0" err="1" smtClean="0">
                <a:hlinkClick r:id="rId3" tooltip="Вудро Вільсон"/>
              </a:rPr>
              <a:t>Вільсон</a:t>
            </a:r>
            <a:r>
              <a:rPr lang="ru-RU" sz="2000" dirty="0" smtClean="0"/>
              <a:t>, разом </a:t>
            </a:r>
            <a:r>
              <a:rPr lang="ru-RU" sz="2000" dirty="0" err="1" smtClean="0"/>
              <a:t>з</a:t>
            </a:r>
            <a:r>
              <a:rPr lang="ru-RU" sz="2000" dirty="0" smtClean="0"/>
              <a:t> </a:t>
            </a:r>
            <a:r>
              <a:rPr lang="ru-RU" sz="2000" dirty="0" err="1" smtClean="0"/>
              <a:t>іншими</a:t>
            </a:r>
            <a:r>
              <a:rPr lang="ru-RU" sz="2000" dirty="0" smtClean="0"/>
              <a:t> </a:t>
            </a:r>
            <a:r>
              <a:rPr lang="ru-RU" sz="2000" dirty="0" err="1" smtClean="0"/>
              <a:t>американськими</a:t>
            </a:r>
            <a:r>
              <a:rPr lang="ru-RU" sz="2000" dirty="0" smtClean="0"/>
              <a:t> чиновниками, </a:t>
            </a:r>
            <a:r>
              <a:rPr lang="ru-RU" sz="2000" dirty="0" err="1" smtClean="0"/>
              <a:t>включаючи</a:t>
            </a:r>
            <a:r>
              <a:rPr lang="ru-RU" sz="2000" dirty="0" smtClean="0"/>
              <a:t> </a:t>
            </a:r>
            <a:r>
              <a:rPr lang="ru-RU" sz="2000" dirty="0" err="1" smtClean="0">
                <a:hlinkClick r:id="rId4" tooltip="Едвард Гаус (ще не написана)"/>
              </a:rPr>
              <a:t>Едварда</a:t>
            </a:r>
            <a:r>
              <a:rPr lang="ru-RU" sz="2000" dirty="0" smtClean="0">
                <a:hlinkClick r:id="rId4" tooltip="Едвард Гаус (ще не написана)"/>
              </a:rPr>
              <a:t> </a:t>
            </a:r>
            <a:r>
              <a:rPr lang="ru-RU" sz="2000" dirty="0" err="1" smtClean="0">
                <a:hlinkClick r:id="rId4" tooltip="Едвард Гаус (ще не написана)"/>
              </a:rPr>
              <a:t>Гауса</a:t>
            </a:r>
            <a:r>
              <a:rPr lang="ru-RU" sz="2000" dirty="0" smtClean="0"/>
              <a:t> </a:t>
            </a:r>
            <a:r>
              <a:rPr lang="ru-RU" sz="2000" dirty="0" err="1" smtClean="0"/>
              <a:t>висунула</a:t>
            </a:r>
            <a:r>
              <a:rPr lang="ru-RU" sz="2000" dirty="0" smtClean="0"/>
              <a:t> </a:t>
            </a:r>
            <a:r>
              <a:rPr lang="ru-RU" sz="2000" dirty="0" err="1" smtClean="0">
                <a:hlinkClick r:id="rId5" tooltip="Чотирнадцять пунктів Вільсона (ще не написана)"/>
              </a:rPr>
              <a:t>Чотирнадцять</a:t>
            </a:r>
            <a:r>
              <a:rPr lang="ru-RU" sz="2000" dirty="0" smtClean="0">
                <a:hlinkClick r:id="rId5" tooltip="Чотирнадцять пунктів Вільсона (ще не написана)"/>
              </a:rPr>
              <a:t> </a:t>
            </a:r>
            <a:r>
              <a:rPr lang="ru-RU" sz="2000" dirty="0" err="1" smtClean="0">
                <a:hlinkClick r:id="rId5" tooltip="Чотирнадцять пунктів Вільсона (ще не написана)"/>
              </a:rPr>
              <a:t>пунктів</a:t>
            </a:r>
            <a:r>
              <a:rPr lang="ru-RU" sz="2000" dirty="0" smtClean="0"/>
              <a:t>, </a:t>
            </a:r>
            <a:r>
              <a:rPr lang="ru-RU" sz="2000" dirty="0" err="1" smtClean="0"/>
              <a:t>які</a:t>
            </a:r>
            <a:r>
              <a:rPr lang="ru-RU" sz="2000" dirty="0" smtClean="0"/>
              <a:t> </a:t>
            </a:r>
            <a:r>
              <a:rPr lang="ru-RU" sz="2000" dirty="0" err="1" smtClean="0"/>
              <a:t>він</a:t>
            </a:r>
            <a:r>
              <a:rPr lang="ru-RU" sz="2000" dirty="0" smtClean="0"/>
              <a:t> представив у </a:t>
            </a:r>
            <a:r>
              <a:rPr lang="ru-RU" sz="2000" dirty="0" err="1" smtClean="0"/>
              <a:t>своєму</a:t>
            </a:r>
            <a:r>
              <a:rPr lang="ru-RU" sz="2000" dirty="0" smtClean="0"/>
              <a:t> </a:t>
            </a:r>
            <a:r>
              <a:rPr lang="ru-RU" sz="2000" dirty="0" err="1" smtClean="0"/>
              <a:t>виступі</a:t>
            </a:r>
            <a:r>
              <a:rPr lang="ru-RU" sz="2000" dirty="0" smtClean="0"/>
              <a:t> на </a:t>
            </a:r>
            <a:r>
              <a:rPr lang="ru-RU" sz="2000" dirty="0" err="1" smtClean="0"/>
              <a:t>Паризькій</a:t>
            </a:r>
            <a:r>
              <a:rPr lang="ru-RU" sz="2000" dirty="0" smtClean="0"/>
              <a:t> </a:t>
            </a:r>
            <a:r>
              <a:rPr lang="ru-RU" sz="2000" dirty="0" err="1" smtClean="0"/>
              <a:t>мирній</a:t>
            </a:r>
            <a:r>
              <a:rPr lang="ru-RU" sz="2000" dirty="0" smtClean="0"/>
              <a:t> </a:t>
            </a:r>
            <a:r>
              <a:rPr lang="ru-RU" sz="2000" dirty="0" err="1" smtClean="0"/>
              <a:t>конференції</a:t>
            </a:r>
            <a:r>
              <a:rPr lang="ru-RU" sz="2000" dirty="0" smtClean="0"/>
              <a:t>. США </a:t>
            </a:r>
            <a:r>
              <a:rPr lang="ru-RU" sz="2000" dirty="0" err="1" smtClean="0"/>
              <a:t>також</a:t>
            </a:r>
            <a:r>
              <a:rPr lang="ru-RU" sz="2000" dirty="0" smtClean="0"/>
              <a:t> </a:t>
            </a:r>
            <a:r>
              <a:rPr lang="ru-RU" sz="2000" dirty="0" err="1" smtClean="0"/>
              <a:t>висловили</a:t>
            </a:r>
            <a:r>
              <a:rPr lang="ru-RU" sz="2000" dirty="0" smtClean="0"/>
              <a:t> </a:t>
            </a:r>
            <a:r>
              <a:rPr lang="ru-RU" sz="2000" dirty="0" err="1" smtClean="0"/>
              <a:t>бажання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продовжувати</a:t>
            </a:r>
            <a:r>
              <a:rPr lang="ru-RU" sz="2000" dirty="0" smtClean="0"/>
              <a:t> </a:t>
            </a:r>
            <a:r>
              <a:rPr lang="ru-RU" sz="2000" dirty="0" err="1" smtClean="0"/>
              <a:t>торгівлю</a:t>
            </a:r>
            <a:r>
              <a:rPr lang="ru-RU" sz="2000" dirty="0" smtClean="0"/>
              <a:t> </a:t>
            </a:r>
            <a:r>
              <a:rPr lang="ru-RU" sz="2000" dirty="0" err="1" smtClean="0"/>
              <a:t>з</a:t>
            </a:r>
            <a:r>
              <a:rPr lang="ru-RU" sz="2000" dirty="0" smtClean="0"/>
              <a:t> </a:t>
            </a:r>
            <a:r>
              <a:rPr lang="ru-RU" sz="2000" dirty="0" err="1" smtClean="0"/>
              <a:t>Німеччиною</a:t>
            </a:r>
            <a:r>
              <a:rPr lang="ru-RU" sz="2000" dirty="0" smtClean="0"/>
              <a:t>, тому </a:t>
            </a:r>
            <a:r>
              <a:rPr lang="ru-RU" sz="2000" dirty="0" err="1" smtClean="0"/>
              <a:t>також</a:t>
            </a:r>
            <a:r>
              <a:rPr lang="ru-RU" sz="2000" dirty="0" smtClean="0"/>
              <a:t> не </a:t>
            </a:r>
            <a:r>
              <a:rPr lang="ru-RU" sz="2000" dirty="0" err="1" smtClean="0"/>
              <a:t>хотіли</a:t>
            </a:r>
            <a:r>
              <a:rPr lang="ru-RU" sz="2000" dirty="0" smtClean="0"/>
              <a:t> </a:t>
            </a:r>
            <a:r>
              <a:rPr lang="ru-RU" sz="2000" dirty="0" err="1" smtClean="0"/>
              <a:t>ставитися</a:t>
            </a:r>
            <a:r>
              <a:rPr lang="ru-RU" sz="2000" dirty="0" smtClean="0"/>
              <a:t> до </a:t>
            </a:r>
            <a:r>
              <a:rPr lang="ru-RU" sz="2000" dirty="0" err="1" smtClean="0"/>
              <a:t>неї</a:t>
            </a:r>
            <a:r>
              <a:rPr lang="ru-RU" sz="2000" dirty="0" smtClean="0"/>
              <a:t> </a:t>
            </a:r>
            <a:r>
              <a:rPr lang="ru-RU" sz="2000" dirty="0" err="1" smtClean="0"/>
              <a:t>занадто</a:t>
            </a:r>
            <a:r>
              <a:rPr lang="ru-RU" sz="2000" dirty="0" smtClean="0"/>
              <a:t> строго в </a:t>
            </a:r>
            <a:r>
              <a:rPr lang="ru-RU" sz="2000" dirty="0" err="1" smtClean="0"/>
              <a:t>економічних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плані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Позиція</a:t>
            </a:r>
            <a:r>
              <a:rPr lang="ru-RU" b="1" dirty="0" smtClean="0"/>
              <a:t> </a:t>
            </a:r>
            <a:r>
              <a:rPr lang="ru-RU" b="1" dirty="0" err="1" smtClean="0"/>
              <a:t>Франції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ru-RU" sz="2000" dirty="0" err="1" smtClean="0"/>
              <a:t>Французька</a:t>
            </a:r>
            <a:r>
              <a:rPr lang="ru-RU" sz="2000" dirty="0" smtClean="0"/>
              <a:t> </a:t>
            </a:r>
            <a:r>
              <a:rPr lang="ru-RU" sz="2000" dirty="0" err="1" smtClean="0"/>
              <a:t>делегація</a:t>
            </a:r>
            <a:r>
              <a:rPr lang="ru-RU" sz="2000" dirty="0" smtClean="0"/>
              <a:t> в </a:t>
            </a:r>
            <a:r>
              <a:rPr lang="ru-RU" sz="2000" dirty="0" err="1" smtClean="0"/>
              <a:t>Парижі</a:t>
            </a:r>
            <a:r>
              <a:rPr lang="ru-RU" sz="2000" dirty="0" smtClean="0"/>
              <a:t> на </a:t>
            </a:r>
            <a:r>
              <a:rPr lang="ru-RU" sz="2000" dirty="0" err="1" smtClean="0"/>
              <a:t>чолі</a:t>
            </a:r>
            <a:r>
              <a:rPr lang="ru-RU" sz="2000" dirty="0" smtClean="0"/>
              <a:t> </a:t>
            </a:r>
            <a:r>
              <a:rPr lang="ru-RU" sz="2000" dirty="0" err="1" smtClean="0"/>
              <a:t>з</a:t>
            </a:r>
            <a:r>
              <a:rPr lang="ru-RU" sz="2000" dirty="0" smtClean="0"/>
              <a:t> </a:t>
            </a:r>
            <a:r>
              <a:rPr lang="ru-RU" sz="2000" dirty="0" err="1" smtClean="0"/>
              <a:t>прем'єром</a:t>
            </a:r>
            <a:r>
              <a:rPr lang="ru-RU" sz="2000" dirty="0" smtClean="0"/>
              <a:t> </a:t>
            </a:r>
            <a:r>
              <a:rPr lang="ru-RU" sz="2000" dirty="0" smtClean="0">
                <a:hlinkClick r:id="rId2" tooltip="Жорж Клемансо"/>
              </a:rPr>
              <a:t>Жоржем </a:t>
            </a:r>
            <a:r>
              <a:rPr lang="ru-RU" sz="2000" dirty="0" err="1" smtClean="0">
                <a:hlinkClick r:id="rId2" tooltip="Жорж Клемансо"/>
              </a:rPr>
              <a:t>Клемансо</a:t>
            </a:r>
            <a:r>
              <a:rPr lang="ru-RU" sz="2000" dirty="0" smtClean="0"/>
              <a:t> </a:t>
            </a:r>
            <a:r>
              <a:rPr lang="ru-RU" sz="2000" dirty="0" err="1" smtClean="0"/>
              <a:t>була</a:t>
            </a:r>
            <a:r>
              <a:rPr lang="ru-RU" sz="2000" dirty="0" smtClean="0"/>
              <a:t> </a:t>
            </a:r>
            <a:r>
              <a:rPr lang="ru-RU" sz="2000" dirty="0" err="1" smtClean="0"/>
              <a:t>сповнена</a:t>
            </a:r>
            <a:r>
              <a:rPr lang="ru-RU" sz="2000" dirty="0" smtClean="0"/>
              <a:t> </a:t>
            </a:r>
            <a:r>
              <a:rPr lang="ru-RU" sz="2000" dirty="0" err="1" smtClean="0"/>
              <a:t>рішучості</a:t>
            </a:r>
            <a:r>
              <a:rPr lang="ru-RU" sz="2000" dirty="0" smtClean="0"/>
              <a:t> </a:t>
            </a:r>
            <a:r>
              <a:rPr lang="ru-RU" sz="2000" dirty="0" err="1" smtClean="0"/>
              <a:t>щодо</a:t>
            </a:r>
            <a:r>
              <a:rPr lang="ru-RU" sz="2000" dirty="0" smtClean="0"/>
              <a:t> </a:t>
            </a:r>
            <a:r>
              <a:rPr lang="ru-RU" sz="2000" dirty="0" err="1" smtClean="0"/>
              <a:t>відновлення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французької</a:t>
            </a:r>
            <a:r>
              <a:rPr lang="ru-RU" sz="2000" dirty="0" smtClean="0"/>
              <a:t> </a:t>
            </a:r>
            <a:r>
              <a:rPr lang="ru-RU" sz="2000" dirty="0" err="1" smtClean="0"/>
              <a:t>гегемонії</a:t>
            </a:r>
            <a:r>
              <a:rPr lang="ru-RU" sz="2000" dirty="0" smtClean="0"/>
              <a:t> на </a:t>
            </a:r>
            <a:r>
              <a:rPr lang="ru-RU" sz="2000" dirty="0" err="1" smtClean="0"/>
              <a:t>європейському</a:t>
            </a:r>
            <a:r>
              <a:rPr lang="ru-RU" sz="2000" dirty="0" smtClean="0"/>
              <a:t> </a:t>
            </a:r>
            <a:r>
              <a:rPr lang="ru-RU" sz="2000" dirty="0" err="1" smtClean="0"/>
              <a:t>континенті</a:t>
            </a:r>
            <a:r>
              <a:rPr lang="ru-RU" sz="2000" dirty="0" smtClean="0"/>
              <a:t>. З 1870 до 1914 року </a:t>
            </a:r>
            <a:r>
              <a:rPr lang="ru-RU" sz="2000" dirty="0" err="1" smtClean="0"/>
              <a:t>Німеччина</a:t>
            </a:r>
            <a:r>
              <a:rPr lang="ru-RU" sz="2000" dirty="0" smtClean="0"/>
              <a:t> </a:t>
            </a:r>
            <a:r>
              <a:rPr lang="ru-RU" sz="2000" dirty="0" err="1" smtClean="0"/>
              <a:t>здіснила</a:t>
            </a:r>
            <a:r>
              <a:rPr lang="ru-RU" sz="2000" dirty="0" smtClean="0"/>
              <a:t> великий </a:t>
            </a:r>
            <a:r>
              <a:rPr lang="ru-RU" sz="2000" dirty="0" err="1" smtClean="0"/>
              <a:t>економічний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демографічний</a:t>
            </a:r>
            <a:r>
              <a:rPr lang="ru-RU" sz="2000" dirty="0" smtClean="0"/>
              <a:t> </a:t>
            </a:r>
            <a:r>
              <a:rPr lang="ru-RU" sz="2000" dirty="0" err="1" smtClean="0"/>
              <a:t>ривок</a:t>
            </a:r>
            <a:r>
              <a:rPr lang="ru-RU" sz="2000" dirty="0" smtClean="0"/>
              <a:t>, </a:t>
            </a:r>
            <a:r>
              <a:rPr lang="ru-RU" sz="2000" dirty="0" err="1" smtClean="0"/>
              <a:t>перевершивши</a:t>
            </a:r>
            <a:r>
              <a:rPr lang="ru-RU" sz="2000" dirty="0" smtClean="0"/>
              <a:t> </a:t>
            </a:r>
            <a:r>
              <a:rPr lang="ru-RU" sz="2000" dirty="0" err="1" smtClean="0"/>
              <a:t>Францію</a:t>
            </a:r>
            <a:r>
              <a:rPr lang="ru-RU" sz="2000" dirty="0" smtClean="0"/>
              <a:t> за </a:t>
            </a:r>
            <a:r>
              <a:rPr lang="ru-RU" sz="2000" dirty="0" err="1" smtClean="0"/>
              <a:t>впливами</a:t>
            </a:r>
            <a:r>
              <a:rPr lang="ru-RU" sz="2000" dirty="0" smtClean="0"/>
              <a:t> на </a:t>
            </a:r>
            <a:r>
              <a:rPr lang="ru-RU" sz="2000" dirty="0" err="1" smtClean="0"/>
              <a:t>континенті</a:t>
            </a:r>
            <a:r>
              <a:rPr lang="ru-RU" sz="2000" dirty="0" smtClean="0"/>
              <a:t>. Таким чином, </a:t>
            </a:r>
            <a:r>
              <a:rPr lang="ru-RU" sz="2000" dirty="0" err="1" smtClean="0"/>
              <a:t>Клемансо</a:t>
            </a:r>
            <a:r>
              <a:rPr lang="ru-RU" sz="2000" dirty="0" smtClean="0"/>
              <a:t> </a:t>
            </a:r>
            <a:r>
              <a:rPr lang="ru-RU" sz="2000" dirty="0" err="1" smtClean="0"/>
              <a:t>використовув</a:t>
            </a:r>
            <a:r>
              <a:rPr lang="ru-RU" sz="2000" dirty="0" smtClean="0"/>
              <a:t> </a:t>
            </a:r>
            <a:r>
              <a:rPr lang="ru-RU" sz="2000" dirty="0" err="1" smtClean="0"/>
              <a:t>конференцію</a:t>
            </a:r>
            <a:r>
              <a:rPr lang="ru-RU" sz="2000" dirty="0" smtClean="0"/>
              <a:t> як </a:t>
            </a:r>
            <a:r>
              <a:rPr lang="ru-RU" sz="2000" dirty="0" err="1" smtClean="0"/>
              <a:t>засіб</a:t>
            </a:r>
            <a:r>
              <a:rPr lang="ru-RU" sz="2000" dirty="0" smtClean="0"/>
              <a:t> </a:t>
            </a:r>
            <a:r>
              <a:rPr lang="ru-RU" sz="2000" dirty="0" err="1" smtClean="0"/>
              <a:t>відновлення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позицій</a:t>
            </a:r>
            <a:r>
              <a:rPr lang="ru-RU" sz="2000" dirty="0" smtClean="0"/>
              <a:t> </a:t>
            </a:r>
            <a:r>
              <a:rPr lang="ru-RU" sz="2000" dirty="0" err="1" smtClean="0"/>
              <a:t>Франції</a:t>
            </a:r>
            <a:r>
              <a:rPr lang="ru-RU" sz="2000" dirty="0" smtClean="0"/>
              <a:t> </a:t>
            </a:r>
            <a:r>
              <a:rPr lang="ru-RU" sz="2000" dirty="0" err="1" smtClean="0"/>
              <a:t>як</a:t>
            </a:r>
            <a:r>
              <a:rPr lang="ru-RU" sz="2000" dirty="0" smtClean="0"/>
              <a:t> </a:t>
            </a:r>
            <a:r>
              <a:rPr lang="ru-RU" sz="2000" dirty="0" err="1" smtClean="0"/>
              <a:t>великої</a:t>
            </a:r>
            <a:r>
              <a:rPr lang="ru-RU" sz="2000" dirty="0" smtClean="0"/>
              <a:t> </a:t>
            </a:r>
            <a:r>
              <a:rPr lang="ru-RU" sz="2000" dirty="0" err="1" smtClean="0"/>
              <a:t>держави</a:t>
            </a:r>
            <a:r>
              <a:rPr lang="ru-RU" sz="2000" dirty="0" smtClean="0"/>
              <a:t> в </a:t>
            </a:r>
            <a:r>
              <a:rPr lang="ru-RU" sz="2000" dirty="0" err="1" smtClean="0"/>
              <a:t>Європі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Умови</a:t>
            </a:r>
            <a:r>
              <a:rPr lang="ru-RU" dirty="0" smtClean="0"/>
              <a:t> договору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357298"/>
            <a:ext cx="8643998" cy="5214974"/>
          </a:xfr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ru-RU" sz="2000" dirty="0" err="1" smtClean="0"/>
              <a:t>Умови</a:t>
            </a:r>
            <a:r>
              <a:rPr lang="ru-RU" sz="2000" dirty="0" smtClean="0"/>
              <a:t> договору </a:t>
            </a:r>
            <a:r>
              <a:rPr lang="ru-RU" sz="2000" dirty="0" err="1" smtClean="0"/>
              <a:t>склали</a:t>
            </a:r>
            <a:r>
              <a:rPr lang="ru-RU" sz="2000" dirty="0" smtClean="0"/>
              <a:t> на </a:t>
            </a:r>
            <a:r>
              <a:rPr lang="ru-RU" sz="2000" dirty="0" err="1" smtClean="0">
                <a:hlinkClick r:id="rId2" tooltip="Паризька мирна конференція 1919-1920"/>
              </a:rPr>
              <a:t>Паризькій</a:t>
            </a:r>
            <a:r>
              <a:rPr lang="ru-RU" sz="2000" dirty="0" smtClean="0">
                <a:hlinkClick r:id="rId2" tooltip="Паризька мирна конференція 1919-1920"/>
              </a:rPr>
              <a:t> </a:t>
            </a:r>
            <a:r>
              <a:rPr lang="ru-RU" sz="2000" dirty="0" err="1" smtClean="0">
                <a:hlinkClick r:id="rId2" tooltip="Паризька мирна конференція 1919-1920"/>
              </a:rPr>
              <a:t>мирній</a:t>
            </a:r>
            <a:r>
              <a:rPr lang="ru-RU" sz="2000" dirty="0" smtClean="0">
                <a:hlinkClick r:id="rId2" tooltip="Паризька мирна конференція 1919-1920"/>
              </a:rPr>
              <a:t> </a:t>
            </a:r>
            <a:r>
              <a:rPr lang="ru-RU" sz="2000" dirty="0" err="1" smtClean="0">
                <a:hlinkClick r:id="rId2" tooltip="Паризька мирна конференція 1919-1920"/>
              </a:rPr>
              <a:t>конференції</a:t>
            </a:r>
            <a:r>
              <a:rPr lang="ru-RU" sz="2000" dirty="0" smtClean="0"/>
              <a:t> </a:t>
            </a:r>
            <a:r>
              <a:rPr lang="ru-RU" sz="2000" dirty="0" smtClean="0">
                <a:hlinkClick r:id="rId3" tooltip="1919"/>
              </a:rPr>
              <a:t>1919</a:t>
            </a:r>
            <a:r>
              <a:rPr lang="ru-RU" sz="2000" dirty="0" smtClean="0"/>
              <a:t>—</a:t>
            </a:r>
            <a:r>
              <a:rPr lang="ru-RU" sz="2000" dirty="0" smtClean="0">
                <a:hlinkClick r:id="rId4" tooltip="1920"/>
              </a:rPr>
              <a:t>1920</a:t>
            </a:r>
            <a:r>
              <a:rPr lang="ru-RU" sz="2000" dirty="0" smtClean="0"/>
              <a:t> </a:t>
            </a:r>
            <a:r>
              <a:rPr lang="ru-RU" sz="2000" dirty="0" err="1" smtClean="0"/>
              <a:t>рр</a:t>
            </a:r>
            <a:r>
              <a:rPr lang="ru-RU" sz="2000" dirty="0" smtClean="0"/>
              <a:t>. </a:t>
            </a:r>
            <a:r>
              <a:rPr lang="ru-RU" sz="2000" dirty="0" err="1" smtClean="0"/>
              <a:t>Договір</a:t>
            </a:r>
            <a:r>
              <a:rPr lang="ru-RU" sz="2000" dirty="0" smtClean="0"/>
              <a:t> </a:t>
            </a:r>
            <a:r>
              <a:rPr lang="ru-RU" sz="2000" dirty="0" err="1" smtClean="0"/>
              <a:t>набув</a:t>
            </a:r>
            <a:r>
              <a:rPr lang="ru-RU" sz="2000" dirty="0" smtClean="0"/>
              <a:t> </a:t>
            </a:r>
            <a:r>
              <a:rPr lang="ru-RU" sz="2000" dirty="0" err="1" smtClean="0"/>
              <a:t>чинності</a:t>
            </a:r>
            <a:r>
              <a:rPr lang="ru-RU" sz="2000" dirty="0" smtClean="0"/>
              <a:t> 10 </a:t>
            </a:r>
            <a:r>
              <a:rPr lang="ru-RU" sz="2000" dirty="0" err="1" smtClean="0"/>
              <a:t>січня</a:t>
            </a:r>
            <a:r>
              <a:rPr lang="ru-RU" sz="2000" dirty="0" smtClean="0"/>
              <a:t> 1920 , </a:t>
            </a:r>
            <a:r>
              <a:rPr lang="ru-RU" sz="2000" dirty="0" err="1" smtClean="0"/>
              <a:t>після</a:t>
            </a:r>
            <a:r>
              <a:rPr lang="ru-RU" sz="2000" dirty="0" smtClean="0"/>
              <a:t> </a:t>
            </a:r>
            <a:r>
              <a:rPr lang="ru-RU" sz="2000" dirty="0" err="1" smtClean="0"/>
              <a:t>ратифікації</a:t>
            </a:r>
            <a:r>
              <a:rPr lang="ru-RU" sz="2000" dirty="0" smtClean="0"/>
              <a:t> </a:t>
            </a:r>
            <a:r>
              <a:rPr lang="ru-RU" sz="2000" dirty="0" err="1" smtClean="0"/>
              <a:t>його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Німеччиною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чотирма</a:t>
            </a:r>
            <a:r>
              <a:rPr lang="ru-RU" sz="2000" dirty="0" smtClean="0"/>
              <a:t> </a:t>
            </a:r>
            <a:r>
              <a:rPr lang="ru-RU" sz="2000" dirty="0" err="1" smtClean="0"/>
              <a:t>головними</a:t>
            </a:r>
            <a:r>
              <a:rPr lang="ru-RU" sz="2000" dirty="0" smtClean="0"/>
              <a:t> </a:t>
            </a:r>
            <a:r>
              <a:rPr lang="ru-RU" sz="2000" dirty="0" err="1" smtClean="0"/>
              <a:t>союзними</a:t>
            </a:r>
            <a:r>
              <a:rPr lang="ru-RU" sz="2000" dirty="0" smtClean="0"/>
              <a:t> державами — </a:t>
            </a:r>
            <a:r>
              <a:rPr lang="ru-RU" sz="2000" dirty="0" err="1" smtClean="0"/>
              <a:t>Великобританією</a:t>
            </a:r>
            <a:r>
              <a:rPr lang="ru-RU" sz="2000" dirty="0" smtClean="0"/>
              <a:t>, </a:t>
            </a:r>
            <a:r>
              <a:rPr lang="ru-RU" sz="2000" dirty="0" err="1" smtClean="0"/>
              <a:t>Францією</a:t>
            </a:r>
            <a:r>
              <a:rPr lang="ru-RU" sz="2000" dirty="0" smtClean="0"/>
              <a:t>, </a:t>
            </a:r>
            <a:r>
              <a:rPr lang="ru-RU" sz="2000" dirty="0" err="1" smtClean="0"/>
              <a:t>Італією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Японією</a:t>
            </a:r>
            <a:r>
              <a:rPr lang="ru-RU" sz="2000" dirty="0" smtClean="0"/>
              <a:t>. </a:t>
            </a:r>
            <a:r>
              <a:rPr lang="ru-RU" sz="2000" dirty="0" err="1" smtClean="0"/>
              <a:t>Із</a:t>
            </a:r>
            <a:r>
              <a:rPr lang="ru-RU" sz="2000" dirty="0" smtClean="0"/>
              <a:t> держав </a:t>
            </a:r>
            <a:r>
              <a:rPr lang="ru-RU" sz="2000" dirty="0" err="1" smtClean="0"/>
              <a:t>підписавших</a:t>
            </a:r>
            <a:r>
              <a:rPr lang="ru-RU" sz="2000" dirty="0" smtClean="0"/>
              <a:t> </a:t>
            </a:r>
            <a:r>
              <a:rPr lang="ru-RU" sz="2000" dirty="0" err="1" smtClean="0"/>
              <a:t>Версальський</a:t>
            </a:r>
            <a:r>
              <a:rPr lang="ru-RU" sz="2000" dirty="0" smtClean="0"/>
              <a:t> </a:t>
            </a:r>
            <a:r>
              <a:rPr lang="ru-RU" sz="2000" dirty="0" err="1" smtClean="0"/>
              <a:t>мирний</a:t>
            </a:r>
            <a:r>
              <a:rPr lang="ru-RU" sz="2000" dirty="0" smtClean="0"/>
              <a:t> </a:t>
            </a:r>
            <a:r>
              <a:rPr lang="ru-RU" sz="2000" dirty="0" err="1" smtClean="0"/>
              <a:t>договір</a:t>
            </a:r>
            <a:r>
              <a:rPr lang="ru-RU" sz="2000" dirty="0" smtClean="0"/>
              <a:t> США, </a:t>
            </a:r>
            <a:r>
              <a:rPr lang="ru-RU" sz="2000" dirty="0" err="1" smtClean="0"/>
              <a:t>Хіджаз</a:t>
            </a:r>
            <a:r>
              <a:rPr lang="ru-RU" sz="2000" dirty="0" smtClean="0"/>
              <a:t> </a:t>
            </a:r>
            <a:r>
              <a:rPr lang="ru-RU" sz="2000" dirty="0" err="1" smtClean="0"/>
              <a:t>і</a:t>
            </a:r>
            <a:r>
              <a:rPr lang="ru-RU" sz="2000" dirty="0" smtClean="0"/>
              <a:t> </a:t>
            </a:r>
            <a:r>
              <a:rPr lang="ru-RU" sz="2000" dirty="0" err="1" smtClean="0"/>
              <a:t>Еквадор</a:t>
            </a:r>
            <a:r>
              <a:rPr lang="ru-RU" sz="2000" dirty="0" smtClean="0"/>
              <a:t> </a:t>
            </a:r>
            <a:r>
              <a:rPr lang="ru-RU" sz="2000" dirty="0" err="1" smtClean="0"/>
              <a:t>відмовилися</a:t>
            </a:r>
            <a:r>
              <a:rPr lang="ru-RU" sz="2000" dirty="0" smtClean="0"/>
              <a:t> </a:t>
            </a:r>
            <a:r>
              <a:rPr lang="ru-RU" sz="2000" dirty="0" err="1" smtClean="0"/>
              <a:t>його</a:t>
            </a:r>
            <a:r>
              <a:rPr lang="ru-RU" sz="2000" dirty="0" smtClean="0"/>
              <a:t> </a:t>
            </a:r>
            <a:r>
              <a:rPr lang="ru-RU" sz="2000" dirty="0" err="1" smtClean="0"/>
              <a:t>ратифікувати</a:t>
            </a:r>
            <a:r>
              <a:rPr lang="ru-RU" sz="2000" dirty="0" smtClean="0"/>
              <a:t>. Сенат США </a:t>
            </a:r>
            <a:r>
              <a:rPr lang="ru-RU" sz="2000" dirty="0" err="1" smtClean="0"/>
              <a:t>відмовився</a:t>
            </a:r>
            <a:r>
              <a:rPr lang="ru-RU" sz="2000" dirty="0" smtClean="0"/>
              <a:t> </a:t>
            </a:r>
            <a:r>
              <a:rPr lang="ru-RU" sz="2000" dirty="0" err="1" smtClean="0"/>
              <a:t>від</a:t>
            </a:r>
            <a:r>
              <a:rPr lang="ru-RU" sz="2000" dirty="0" smtClean="0"/>
              <a:t> </a:t>
            </a:r>
            <a:r>
              <a:rPr lang="ru-RU" sz="2000" dirty="0" err="1" smtClean="0"/>
              <a:t>ратифікації</a:t>
            </a:r>
            <a:r>
              <a:rPr lang="ru-RU" sz="2000" dirty="0" smtClean="0"/>
              <a:t> через </a:t>
            </a:r>
            <a:r>
              <a:rPr lang="ru-RU" sz="2000" dirty="0" err="1" smtClean="0"/>
              <a:t>небажання</a:t>
            </a:r>
            <a:r>
              <a:rPr lang="ru-RU" sz="2000" dirty="0" smtClean="0"/>
              <a:t> США </a:t>
            </a:r>
            <a:r>
              <a:rPr lang="ru-RU" sz="2000" dirty="0" err="1" smtClean="0"/>
              <a:t>зв'язувати</a:t>
            </a:r>
            <a:r>
              <a:rPr lang="ru-RU" sz="2000" dirty="0" smtClean="0"/>
              <a:t> себе </a:t>
            </a:r>
            <a:r>
              <a:rPr lang="ru-RU" sz="2000" dirty="0" err="1" smtClean="0"/>
              <a:t>участю</a:t>
            </a:r>
            <a:r>
              <a:rPr lang="ru-RU" sz="2000" dirty="0" smtClean="0"/>
              <a:t> в </a:t>
            </a:r>
            <a:r>
              <a:rPr lang="ru-RU" sz="2000" dirty="0" err="1" smtClean="0"/>
              <a:t>Лізі</a:t>
            </a:r>
            <a:r>
              <a:rPr lang="ru-RU" sz="2000" dirty="0" smtClean="0"/>
              <a:t> </a:t>
            </a:r>
            <a:r>
              <a:rPr lang="ru-RU" sz="2000" dirty="0" err="1" smtClean="0"/>
              <a:t>Націй</a:t>
            </a:r>
            <a:r>
              <a:rPr lang="ru-RU" sz="2000" dirty="0" smtClean="0"/>
              <a:t> (де </a:t>
            </a:r>
            <a:r>
              <a:rPr lang="ru-RU" sz="2000" dirty="0" err="1" smtClean="0"/>
              <a:t>переважав</a:t>
            </a:r>
            <a:r>
              <a:rPr lang="ru-RU" sz="2000" dirty="0" smtClean="0"/>
              <a:t> </a:t>
            </a:r>
            <a:r>
              <a:rPr lang="ru-RU" sz="2000" dirty="0" err="1" smtClean="0"/>
              <a:t>вплив</a:t>
            </a:r>
            <a:r>
              <a:rPr lang="ru-RU" sz="2000" dirty="0" smtClean="0"/>
              <a:t> </a:t>
            </a:r>
            <a:r>
              <a:rPr lang="ru-RU" sz="2000" dirty="0" err="1" smtClean="0"/>
              <a:t>Великобританії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Франції</a:t>
            </a:r>
            <a:r>
              <a:rPr lang="ru-RU" sz="2000" dirty="0" smtClean="0"/>
              <a:t>), статут </a:t>
            </a:r>
            <a:r>
              <a:rPr lang="ru-RU" sz="2000" dirty="0" err="1" smtClean="0"/>
              <a:t>якої</a:t>
            </a:r>
            <a:r>
              <a:rPr lang="ru-RU" sz="2000" dirty="0" smtClean="0"/>
              <a:t> </a:t>
            </a:r>
            <a:r>
              <a:rPr lang="ru-RU" sz="2000" dirty="0" err="1" smtClean="0"/>
              <a:t>був</a:t>
            </a:r>
            <a:r>
              <a:rPr lang="ru-RU" sz="2000" dirty="0" smtClean="0"/>
              <a:t> </a:t>
            </a:r>
            <a:r>
              <a:rPr lang="ru-RU" sz="2000" dirty="0" err="1" smtClean="0"/>
              <a:t>складовою</a:t>
            </a:r>
            <a:r>
              <a:rPr lang="ru-RU" sz="2000" dirty="0" smtClean="0"/>
              <a:t> </a:t>
            </a:r>
            <a:r>
              <a:rPr lang="ru-RU" sz="2000" dirty="0" err="1" smtClean="0"/>
              <a:t>частиною</a:t>
            </a:r>
            <a:r>
              <a:rPr lang="ru-RU" sz="2000" dirty="0" smtClean="0"/>
              <a:t> </a:t>
            </a:r>
            <a:r>
              <a:rPr lang="ru-RU" sz="2000" dirty="0" err="1" smtClean="0"/>
              <a:t>Версальського</a:t>
            </a:r>
            <a:r>
              <a:rPr lang="ru-RU" sz="2000" dirty="0" smtClean="0"/>
              <a:t> договору. </a:t>
            </a:r>
            <a:r>
              <a:rPr lang="ru-RU" sz="2000" dirty="0" err="1" smtClean="0"/>
              <a:t>Замість</a:t>
            </a:r>
            <a:r>
              <a:rPr lang="ru-RU" sz="2000" dirty="0" smtClean="0"/>
              <a:t> </a:t>
            </a:r>
            <a:r>
              <a:rPr lang="ru-RU" sz="2000" dirty="0" err="1" smtClean="0"/>
              <a:t>цього</a:t>
            </a:r>
            <a:r>
              <a:rPr lang="ru-RU" sz="2000" dirty="0" smtClean="0"/>
              <a:t> договору США </a:t>
            </a:r>
            <a:r>
              <a:rPr lang="ru-RU" sz="2000" dirty="0" err="1" smtClean="0"/>
              <a:t>уклали</a:t>
            </a:r>
            <a:r>
              <a:rPr lang="ru-RU" sz="2000" dirty="0" smtClean="0"/>
              <a:t> </a:t>
            </a:r>
            <a:r>
              <a:rPr lang="ru-RU" sz="2000" dirty="0" err="1" smtClean="0"/>
              <a:t>з</a:t>
            </a:r>
            <a:r>
              <a:rPr lang="ru-RU" sz="2000" dirty="0" smtClean="0"/>
              <a:t> </a:t>
            </a:r>
            <a:r>
              <a:rPr lang="ru-RU" sz="2000" dirty="0" err="1" smtClean="0"/>
              <a:t>Німеччиною</a:t>
            </a:r>
            <a:r>
              <a:rPr lang="ru-RU" sz="2000" dirty="0" smtClean="0"/>
              <a:t> в </a:t>
            </a:r>
            <a:r>
              <a:rPr lang="ru-RU" sz="2000" dirty="0" err="1" smtClean="0"/>
              <a:t>серпні</a:t>
            </a:r>
            <a:r>
              <a:rPr lang="ru-RU" sz="2000" dirty="0" smtClean="0"/>
              <a:t> 1921 </a:t>
            </a:r>
            <a:r>
              <a:rPr lang="ru-RU" sz="2000" dirty="0" err="1" smtClean="0"/>
              <a:t>особливий</a:t>
            </a:r>
            <a:r>
              <a:rPr lang="ru-RU" sz="2000" dirty="0" smtClean="0"/>
              <a:t> </a:t>
            </a:r>
            <a:r>
              <a:rPr lang="ru-RU" sz="2000" dirty="0" err="1" smtClean="0"/>
              <a:t>договір</a:t>
            </a:r>
            <a:r>
              <a:rPr lang="ru-RU" sz="2000" dirty="0" smtClean="0"/>
              <a:t>, </a:t>
            </a:r>
            <a:r>
              <a:rPr lang="ru-RU" sz="2000" dirty="0" err="1" smtClean="0"/>
              <a:t>майже</a:t>
            </a:r>
            <a:r>
              <a:rPr lang="ru-RU" sz="2000" dirty="0" smtClean="0"/>
              <a:t> </a:t>
            </a:r>
            <a:r>
              <a:rPr lang="ru-RU" sz="2000" dirty="0" err="1" smtClean="0"/>
              <a:t>ідентичний</a:t>
            </a:r>
            <a:r>
              <a:rPr lang="ru-RU" sz="2000" dirty="0" smtClean="0"/>
              <a:t> </a:t>
            </a:r>
            <a:r>
              <a:rPr lang="ru-RU" sz="2000" dirty="0" err="1" smtClean="0"/>
              <a:t>Версальському</a:t>
            </a:r>
            <a:r>
              <a:rPr lang="ru-RU" sz="2000" dirty="0" smtClean="0"/>
              <a:t>, </a:t>
            </a:r>
            <a:r>
              <a:rPr lang="ru-RU" sz="2000" dirty="0" err="1" smtClean="0"/>
              <a:t>але</a:t>
            </a:r>
            <a:r>
              <a:rPr lang="ru-RU" sz="2000" dirty="0" smtClean="0"/>
              <a:t> не </a:t>
            </a:r>
            <a:r>
              <a:rPr lang="ru-RU" sz="2000" dirty="0" err="1" smtClean="0"/>
              <a:t>містив</a:t>
            </a:r>
            <a:r>
              <a:rPr lang="ru-RU" sz="2000" dirty="0" smtClean="0"/>
              <a:t> статей про </a:t>
            </a:r>
            <a:r>
              <a:rPr lang="ru-RU" sz="2000" dirty="0" err="1" smtClean="0"/>
              <a:t>Лігу</a:t>
            </a:r>
            <a:r>
              <a:rPr lang="ru-RU" sz="2000" dirty="0" smtClean="0"/>
              <a:t> </a:t>
            </a:r>
            <a:r>
              <a:rPr lang="ru-RU" sz="2000" dirty="0" err="1" smtClean="0"/>
              <a:t>Націй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pic>
        <p:nvPicPr>
          <p:cNvPr id="3074" name="Picture 2" descr="C:\Documents and Settings\Администратор\Рабочий стол\версаль2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43570" y="4929198"/>
            <a:ext cx="2643174" cy="157161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Територіальні</a:t>
            </a:r>
            <a:r>
              <a:rPr lang="ru-RU" b="1" dirty="0" smtClean="0"/>
              <a:t> </a:t>
            </a:r>
            <a:r>
              <a:rPr lang="ru-RU" b="1" dirty="0" err="1" smtClean="0"/>
              <a:t>зміни</a:t>
            </a:r>
            <a:r>
              <a:rPr lang="ru-RU" b="1" dirty="0" smtClean="0"/>
              <a:t> у </a:t>
            </a:r>
            <a:r>
              <a:rPr lang="ru-RU" b="1" dirty="0" err="1" smtClean="0"/>
              <a:t>Європі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95834"/>
          </a:xfr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ru-RU" sz="1200" dirty="0" err="1" smtClean="0"/>
              <a:t>Межі</a:t>
            </a:r>
            <a:r>
              <a:rPr lang="ru-RU" sz="1200" dirty="0" smtClean="0"/>
              <a:t> </a:t>
            </a:r>
            <a:r>
              <a:rPr lang="ru-RU" sz="1200" dirty="0" err="1" smtClean="0"/>
              <a:t>Німеччини</a:t>
            </a:r>
            <a:r>
              <a:rPr lang="ru-RU" sz="1200" dirty="0" smtClean="0"/>
              <a:t> </a:t>
            </a:r>
            <a:r>
              <a:rPr lang="ru-RU" sz="1200" dirty="0" err="1" smtClean="0"/>
              <a:t>зразка</a:t>
            </a:r>
            <a:r>
              <a:rPr lang="ru-RU" sz="1200" dirty="0" smtClean="0"/>
              <a:t> 1919 року </a:t>
            </a:r>
            <a:r>
              <a:rPr lang="ru-RU" sz="1200" dirty="0" err="1" smtClean="0"/>
              <a:t>була</a:t>
            </a:r>
            <a:r>
              <a:rPr lang="ru-RU" sz="1200" dirty="0" smtClean="0"/>
              <a:t> </a:t>
            </a:r>
            <a:r>
              <a:rPr lang="ru-RU" sz="1200" dirty="0" err="1" smtClean="0"/>
              <a:t>окреслені</a:t>
            </a:r>
            <a:r>
              <a:rPr lang="ru-RU" sz="1200" dirty="0" smtClean="0"/>
              <a:t> </a:t>
            </a:r>
            <a:r>
              <a:rPr lang="ru-RU" sz="1200" dirty="0" err="1" smtClean="0"/>
              <a:t>майже</a:t>
            </a:r>
            <a:r>
              <a:rPr lang="ru-RU" sz="1200" dirty="0" smtClean="0"/>
              <a:t> 50 до того, при </a:t>
            </a:r>
            <a:r>
              <a:rPr lang="ru-RU" sz="1200" dirty="0" err="1" smtClean="0"/>
              <a:t>офіційному</a:t>
            </a:r>
            <a:r>
              <a:rPr lang="ru-RU" sz="1200" dirty="0" smtClean="0"/>
              <a:t> </a:t>
            </a:r>
            <a:r>
              <a:rPr lang="ru-RU" sz="1200" dirty="0" err="1" smtClean="0"/>
              <a:t>створення</a:t>
            </a:r>
            <a:r>
              <a:rPr lang="ru-RU" sz="1200" dirty="0" smtClean="0"/>
              <a:t> </a:t>
            </a:r>
            <a:r>
              <a:rPr lang="ru-RU" sz="1200" dirty="0" err="1" smtClean="0"/>
              <a:t>країни</a:t>
            </a:r>
            <a:r>
              <a:rPr lang="ru-RU" sz="1200" dirty="0" smtClean="0"/>
              <a:t> в 1871 </a:t>
            </a:r>
            <a:r>
              <a:rPr lang="ru-RU" sz="1200" dirty="0" err="1" smtClean="0"/>
              <a:t>році</a:t>
            </a:r>
            <a:r>
              <a:rPr lang="ru-RU" sz="1200" dirty="0" smtClean="0"/>
              <a:t>. </a:t>
            </a:r>
            <a:r>
              <a:rPr lang="ru-RU" sz="1200" dirty="0" err="1" smtClean="0"/>
              <a:t>Території</a:t>
            </a:r>
            <a:r>
              <a:rPr lang="ru-RU" sz="1200" dirty="0" smtClean="0"/>
              <a:t>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міста</a:t>
            </a:r>
            <a:r>
              <a:rPr lang="ru-RU" sz="1200" dirty="0" smtClean="0"/>
              <a:t> в </a:t>
            </a:r>
            <a:r>
              <a:rPr lang="ru-RU" sz="1200" dirty="0" err="1" smtClean="0"/>
              <a:t>цьому</a:t>
            </a:r>
            <a:r>
              <a:rPr lang="ru-RU" sz="1200" dirty="0" smtClean="0"/>
              <a:t> </a:t>
            </a:r>
            <a:r>
              <a:rPr lang="ru-RU" sz="1200" dirty="0" err="1" smtClean="0"/>
              <a:t>регіоні</a:t>
            </a:r>
            <a:r>
              <a:rPr lang="ru-RU" sz="1200" dirty="0" smtClean="0"/>
              <a:t> </a:t>
            </a:r>
            <a:r>
              <a:rPr lang="ru-RU" sz="1200" dirty="0" err="1" smtClean="0"/>
              <a:t>протягом</a:t>
            </a:r>
            <a:r>
              <a:rPr lang="ru-RU" sz="1200" dirty="0" smtClean="0"/>
              <a:t> </a:t>
            </a:r>
            <a:r>
              <a:rPr lang="ru-RU" sz="1200" dirty="0" err="1" smtClean="0"/>
              <a:t>століть</a:t>
            </a:r>
            <a:r>
              <a:rPr lang="ru-RU" sz="1200" dirty="0" smtClean="0"/>
              <a:t> </a:t>
            </a:r>
            <a:r>
              <a:rPr lang="ru-RU" sz="1200" dirty="0" err="1" smtClean="0"/>
              <a:t>неодноразово</a:t>
            </a:r>
            <a:r>
              <a:rPr lang="ru-RU" sz="1200" dirty="0" smtClean="0"/>
              <a:t> переходили </a:t>
            </a:r>
            <a:r>
              <a:rPr lang="ru-RU" sz="1200" dirty="0" err="1" smtClean="0"/>
              <a:t>ві</a:t>
            </a:r>
            <a:r>
              <a:rPr lang="ru-RU" sz="1200" dirty="0" smtClean="0"/>
              <a:t> </a:t>
            </a:r>
            <a:r>
              <a:rPr lang="ru-RU" sz="1200" dirty="0" err="1" smtClean="0"/>
              <a:t>однієї</a:t>
            </a:r>
            <a:r>
              <a:rPr lang="ru-RU" sz="1200" dirty="0" smtClean="0"/>
              <a:t> </a:t>
            </a:r>
            <a:r>
              <a:rPr lang="ru-RU" sz="1200" dirty="0" err="1" smtClean="0"/>
              <a:t>держави</a:t>
            </a:r>
            <a:r>
              <a:rPr lang="ru-RU" sz="1200" dirty="0" smtClean="0"/>
              <a:t> до </a:t>
            </a:r>
            <a:r>
              <a:rPr lang="ru-RU" sz="1200" dirty="0" err="1" smtClean="0"/>
              <a:t>іншої</a:t>
            </a:r>
            <a:r>
              <a:rPr lang="ru-RU" sz="1200" dirty="0" smtClean="0"/>
              <a:t>, у тому </a:t>
            </a:r>
            <a:r>
              <a:rPr lang="ru-RU" sz="1200" dirty="0" err="1" smtClean="0"/>
              <a:t>числі</a:t>
            </a:r>
            <a:r>
              <a:rPr lang="ru-RU" sz="1200" dirty="0" smtClean="0"/>
              <a:t>, в </a:t>
            </a:r>
            <a:r>
              <a:rPr lang="ru-RU" sz="1200" dirty="0" err="1" smtClean="0"/>
              <a:t>різний</a:t>
            </a:r>
            <a:r>
              <a:rPr lang="ru-RU" sz="1200" dirty="0" smtClean="0"/>
              <a:t> час, </a:t>
            </a:r>
            <a:r>
              <a:rPr lang="ru-RU" sz="1200" dirty="0" err="1" smtClean="0"/>
              <a:t>частиною</a:t>
            </a:r>
            <a:r>
              <a:rPr lang="ru-RU" sz="1200" dirty="0" smtClean="0"/>
              <a:t> </a:t>
            </a:r>
            <a:r>
              <a:rPr lang="ru-RU" sz="1200" dirty="0" err="1" smtClean="0"/>
              <a:t>з</a:t>
            </a:r>
            <a:r>
              <a:rPr lang="ru-RU" sz="1200" dirty="0" smtClean="0"/>
              <a:t> них </a:t>
            </a:r>
            <a:r>
              <a:rPr lang="ru-RU" sz="1200" dirty="0" err="1" smtClean="0"/>
              <a:t>володіли</a:t>
            </a:r>
            <a:r>
              <a:rPr lang="ru-RU" sz="1200" dirty="0" smtClean="0"/>
              <a:t> </a:t>
            </a:r>
            <a:r>
              <a:rPr lang="ru-RU" sz="1200" dirty="0" err="1" smtClean="0"/>
              <a:t>Австро-Угорська</a:t>
            </a:r>
            <a:r>
              <a:rPr lang="ru-RU" sz="1200" dirty="0" smtClean="0"/>
              <a:t> </a:t>
            </a:r>
            <a:r>
              <a:rPr lang="ru-RU" sz="1200" dirty="0" err="1" smtClean="0"/>
              <a:t>імперія</a:t>
            </a:r>
            <a:r>
              <a:rPr lang="ru-RU" sz="1200" dirty="0" smtClean="0"/>
              <a:t>, </a:t>
            </a:r>
            <a:r>
              <a:rPr lang="ru-RU" sz="1200" dirty="0" err="1" smtClean="0"/>
              <a:t>Королівство</a:t>
            </a:r>
            <a:r>
              <a:rPr lang="ru-RU" sz="1200" dirty="0" smtClean="0"/>
              <a:t> </a:t>
            </a:r>
            <a:r>
              <a:rPr lang="ru-RU" sz="1200" dirty="0" err="1" smtClean="0"/>
              <a:t>Швеція</a:t>
            </a:r>
            <a:r>
              <a:rPr lang="ru-RU" sz="1200" dirty="0" smtClean="0"/>
              <a:t>, </a:t>
            </a:r>
            <a:r>
              <a:rPr lang="ru-RU" sz="1200" dirty="0" err="1" smtClean="0"/>
              <a:t>Польща</a:t>
            </a:r>
            <a:r>
              <a:rPr lang="ru-RU" sz="1200" dirty="0" smtClean="0"/>
              <a:t> 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Річ</a:t>
            </a:r>
            <a:r>
              <a:rPr lang="ru-RU" sz="1200" dirty="0" smtClean="0"/>
              <a:t> </a:t>
            </a:r>
            <a:r>
              <a:rPr lang="ru-RU" sz="1200" dirty="0" err="1" smtClean="0"/>
              <a:t>Посполита</a:t>
            </a:r>
            <a:r>
              <a:rPr lang="ru-RU" sz="1200" dirty="0" smtClean="0"/>
              <a:t>. </a:t>
            </a:r>
            <a:r>
              <a:rPr lang="ru-RU" sz="1200" dirty="0" err="1" smtClean="0"/>
              <a:t>Проте</a:t>
            </a:r>
            <a:r>
              <a:rPr lang="ru-RU" sz="1200" dirty="0" smtClean="0"/>
              <a:t>, </a:t>
            </a:r>
            <a:r>
              <a:rPr lang="ru-RU" sz="1200" dirty="0" err="1" smtClean="0"/>
              <a:t>Німеччина</a:t>
            </a:r>
            <a:r>
              <a:rPr lang="ru-RU" sz="1200" dirty="0" smtClean="0"/>
              <a:t> </a:t>
            </a:r>
            <a:r>
              <a:rPr lang="ru-RU" sz="1200" dirty="0" err="1" smtClean="0"/>
              <a:t>претендувала</a:t>
            </a:r>
            <a:r>
              <a:rPr lang="ru-RU" sz="1200" dirty="0" smtClean="0"/>
              <a:t> на </a:t>
            </a:r>
            <a:r>
              <a:rPr lang="ru-RU" sz="1200" dirty="0" err="1" smtClean="0"/>
              <a:t>ці</a:t>
            </a:r>
            <a:r>
              <a:rPr lang="ru-RU" sz="1200" dirty="0" smtClean="0"/>
              <a:t> </a:t>
            </a:r>
            <a:r>
              <a:rPr lang="ru-RU" sz="1200" dirty="0" err="1" smtClean="0"/>
              <a:t>землі</a:t>
            </a:r>
            <a:r>
              <a:rPr lang="ru-RU" sz="1200" dirty="0" smtClean="0"/>
              <a:t>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міста</a:t>
            </a:r>
            <a:r>
              <a:rPr lang="ru-RU" sz="1200" dirty="0" smtClean="0"/>
              <a:t>, </a:t>
            </a:r>
            <a:r>
              <a:rPr lang="ru-RU" sz="1200" dirty="0" err="1" smtClean="0"/>
              <a:t>які</a:t>
            </a:r>
            <a:r>
              <a:rPr lang="ru-RU" sz="1200" dirty="0" smtClean="0"/>
              <a:t> вона </a:t>
            </a:r>
            <a:r>
              <a:rPr lang="ru-RU" sz="1200" dirty="0" err="1" smtClean="0"/>
              <a:t>розглядала</a:t>
            </a:r>
            <a:r>
              <a:rPr lang="ru-RU" sz="1200" dirty="0" smtClean="0"/>
              <a:t> як </a:t>
            </a:r>
            <a:r>
              <a:rPr lang="ru-RU" sz="1200" dirty="0" err="1" smtClean="0"/>
              <a:t>історично</a:t>
            </a:r>
            <a:r>
              <a:rPr lang="ru-RU" sz="1200" dirty="0" smtClean="0"/>
              <a:t> "</a:t>
            </a:r>
            <a:r>
              <a:rPr lang="ru-RU" sz="1200" dirty="0" err="1" smtClean="0"/>
              <a:t>німецькі</a:t>
            </a:r>
            <a:r>
              <a:rPr lang="ru-RU" sz="1200" dirty="0" smtClean="0"/>
              <a:t>" </a:t>
            </a:r>
            <a:r>
              <a:rPr lang="ru-RU" sz="1200" dirty="0" err="1" smtClean="0"/>
              <a:t>століттями</a:t>
            </a:r>
            <a:r>
              <a:rPr lang="ru-RU" sz="1200" dirty="0" smtClean="0"/>
              <a:t> до </a:t>
            </a:r>
            <a:r>
              <a:rPr lang="ru-RU" sz="1200" dirty="0" err="1" smtClean="0"/>
              <a:t>створення</a:t>
            </a:r>
            <a:r>
              <a:rPr lang="ru-RU" sz="1200" dirty="0" smtClean="0"/>
              <a:t> </a:t>
            </a:r>
            <a:r>
              <a:rPr lang="ru-RU" sz="1200" dirty="0" err="1" smtClean="0"/>
              <a:t>Німеччини</a:t>
            </a:r>
            <a:r>
              <a:rPr lang="ru-RU" sz="1200" dirty="0" smtClean="0"/>
              <a:t> як </a:t>
            </a:r>
            <a:r>
              <a:rPr lang="ru-RU" sz="1200" dirty="0" err="1" smtClean="0"/>
              <a:t>держави</a:t>
            </a:r>
            <a:r>
              <a:rPr lang="ru-RU" sz="1200" dirty="0" smtClean="0"/>
              <a:t> в 1871 </a:t>
            </a:r>
            <a:r>
              <a:rPr lang="ru-RU" sz="1200" dirty="0" err="1" smtClean="0"/>
              <a:t>році</a:t>
            </a:r>
            <a:r>
              <a:rPr lang="ru-RU" sz="1200" dirty="0" smtClean="0"/>
              <a:t>. </a:t>
            </a:r>
            <a:r>
              <a:rPr lang="ru-RU" sz="1200" dirty="0" err="1" smtClean="0"/>
              <a:t>Інші</a:t>
            </a:r>
            <a:r>
              <a:rPr lang="ru-RU" sz="1200" dirty="0" smtClean="0"/>
              <a:t> </a:t>
            </a:r>
            <a:r>
              <a:rPr lang="ru-RU" sz="1200" dirty="0" err="1" smtClean="0"/>
              <a:t>країни</a:t>
            </a:r>
            <a:r>
              <a:rPr lang="ru-RU" sz="1200" dirty="0" smtClean="0"/>
              <a:t> </a:t>
            </a:r>
            <a:r>
              <a:rPr lang="ru-RU" sz="1200" dirty="0" err="1" smtClean="0"/>
              <a:t>оспорювали</a:t>
            </a:r>
            <a:r>
              <a:rPr lang="ru-RU" sz="1200" dirty="0" smtClean="0"/>
              <a:t> </a:t>
            </a:r>
            <a:r>
              <a:rPr lang="ru-RU" sz="1200" dirty="0" err="1" smtClean="0"/>
              <a:t>претензії</a:t>
            </a:r>
            <a:r>
              <a:rPr lang="ru-RU" sz="1200" dirty="0" smtClean="0"/>
              <a:t> </a:t>
            </a:r>
            <a:r>
              <a:rPr lang="ru-RU" sz="1200" dirty="0" err="1" smtClean="0"/>
              <a:t>Німеччини</a:t>
            </a:r>
            <a:r>
              <a:rPr lang="ru-RU" sz="1200" dirty="0" smtClean="0"/>
              <a:t> на </a:t>
            </a:r>
            <a:r>
              <a:rPr lang="ru-RU" sz="1200" dirty="0" err="1" smtClean="0"/>
              <a:t>цій</a:t>
            </a:r>
            <a:r>
              <a:rPr lang="ru-RU" sz="1200" dirty="0" smtClean="0"/>
              <a:t> </a:t>
            </a:r>
            <a:r>
              <a:rPr lang="ru-RU" sz="1200" dirty="0" err="1" smtClean="0"/>
              <a:t>території</a:t>
            </a:r>
            <a:r>
              <a:rPr lang="ru-RU" sz="1200" dirty="0" smtClean="0"/>
              <a:t>. У мирному </a:t>
            </a:r>
            <a:r>
              <a:rPr lang="ru-RU" sz="1200" dirty="0" err="1" smtClean="0"/>
              <a:t>договорі</a:t>
            </a:r>
            <a:r>
              <a:rPr lang="ru-RU" sz="1200" dirty="0" smtClean="0"/>
              <a:t>, </a:t>
            </a:r>
            <a:r>
              <a:rPr lang="ru-RU" sz="1200" dirty="0" err="1" smtClean="0"/>
              <a:t>Німеччина</a:t>
            </a:r>
            <a:r>
              <a:rPr lang="ru-RU" sz="1200" dirty="0" smtClean="0"/>
              <a:t> </a:t>
            </a:r>
            <a:r>
              <a:rPr lang="ru-RU" sz="1200" dirty="0" err="1" smtClean="0"/>
              <a:t>погодилися</a:t>
            </a:r>
            <a:r>
              <a:rPr lang="ru-RU" sz="1200" dirty="0" smtClean="0"/>
              <a:t> </a:t>
            </a:r>
            <a:r>
              <a:rPr lang="ru-RU" sz="1200" dirty="0" err="1" smtClean="0"/>
              <a:t>повернути</a:t>
            </a:r>
            <a:r>
              <a:rPr lang="ru-RU" sz="1200" dirty="0" smtClean="0"/>
              <a:t> </a:t>
            </a:r>
            <a:r>
              <a:rPr lang="ru-RU" sz="1200" dirty="0" err="1" smtClean="0"/>
              <a:t>спірні</a:t>
            </a:r>
            <a:r>
              <a:rPr lang="ru-RU" sz="1200" dirty="0" smtClean="0"/>
              <a:t> </a:t>
            </a:r>
            <a:r>
              <a:rPr lang="ru-RU" sz="1200" dirty="0" err="1" smtClean="0"/>
              <a:t>землі</a:t>
            </a:r>
            <a:r>
              <a:rPr lang="ru-RU" sz="1200" dirty="0" smtClean="0"/>
              <a:t>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міста</a:t>
            </a:r>
            <a:r>
              <a:rPr lang="ru-RU" sz="1200" dirty="0" smtClean="0"/>
              <a:t> в </a:t>
            </a:r>
            <a:r>
              <a:rPr lang="ru-RU" sz="1200" dirty="0" err="1" smtClean="0"/>
              <a:t>різним</a:t>
            </a:r>
            <a:r>
              <a:rPr lang="ru-RU" sz="1200" dirty="0" smtClean="0"/>
              <a:t> </a:t>
            </a:r>
            <a:r>
              <a:rPr lang="ru-RU" sz="1200" dirty="0" err="1" smtClean="0"/>
              <a:t>країнам</a:t>
            </a:r>
            <a:r>
              <a:rPr lang="ru-RU" sz="1200" dirty="0" smtClean="0"/>
              <a:t>.</a:t>
            </a:r>
          </a:p>
          <a:p>
            <a:r>
              <a:rPr lang="ru-RU" sz="1200" dirty="0" err="1" smtClean="0"/>
              <a:t>Німеччина</a:t>
            </a:r>
            <a:r>
              <a:rPr lang="ru-RU" sz="1200" dirty="0" smtClean="0"/>
              <a:t> </a:t>
            </a:r>
            <a:r>
              <a:rPr lang="ru-RU" sz="1200" dirty="0" err="1" smtClean="0"/>
              <a:t>була</a:t>
            </a:r>
            <a:r>
              <a:rPr lang="ru-RU" sz="1200" dirty="0" smtClean="0"/>
              <a:t> </a:t>
            </a:r>
            <a:r>
              <a:rPr lang="ru-RU" sz="1200" dirty="0" err="1" smtClean="0"/>
              <a:t>змушена</a:t>
            </a:r>
            <a:r>
              <a:rPr lang="ru-RU" sz="1200" dirty="0" smtClean="0"/>
              <a:t> </a:t>
            </a:r>
            <a:r>
              <a:rPr lang="ru-RU" sz="1200" dirty="0" err="1" smtClean="0"/>
              <a:t>поступитися</a:t>
            </a:r>
            <a:r>
              <a:rPr lang="ru-RU" sz="1200" dirty="0" smtClean="0"/>
              <a:t> контролем над </a:t>
            </a:r>
            <a:r>
              <a:rPr lang="ru-RU" sz="1200" dirty="0" err="1" smtClean="0"/>
              <a:t>своїми</a:t>
            </a:r>
            <a:r>
              <a:rPr lang="ru-RU" sz="1200" dirty="0" smtClean="0"/>
              <a:t> </a:t>
            </a:r>
            <a:r>
              <a:rPr lang="ru-RU" sz="1200" dirty="0" err="1" smtClean="0"/>
              <a:t>колоніями</a:t>
            </a:r>
            <a:r>
              <a:rPr lang="ru-RU" sz="1200" dirty="0" smtClean="0"/>
              <a:t>, а </a:t>
            </a:r>
            <a:r>
              <a:rPr lang="ru-RU" sz="1200" dirty="0" err="1" smtClean="0"/>
              <a:t>також</a:t>
            </a:r>
            <a:r>
              <a:rPr lang="ru-RU" sz="1200" dirty="0" smtClean="0"/>
              <a:t> </a:t>
            </a:r>
            <a:r>
              <a:rPr lang="ru-RU" sz="1200" dirty="0" err="1" smtClean="0"/>
              <a:t>втратити</a:t>
            </a:r>
            <a:r>
              <a:rPr lang="ru-RU" sz="1200" dirty="0" smtClean="0"/>
              <a:t> ряд </a:t>
            </a:r>
            <a:r>
              <a:rPr lang="ru-RU" sz="1200" dirty="0" err="1" smtClean="0"/>
              <a:t>європейських</a:t>
            </a:r>
            <a:r>
              <a:rPr lang="ru-RU" sz="1200" dirty="0" smtClean="0"/>
              <a:t> </a:t>
            </a:r>
            <a:r>
              <a:rPr lang="ru-RU" sz="1200" dirty="0" err="1" smtClean="0"/>
              <a:t>територій</a:t>
            </a:r>
            <a:r>
              <a:rPr lang="ru-RU" sz="1200" dirty="0" smtClean="0"/>
              <a:t>. </a:t>
            </a:r>
            <a:r>
              <a:rPr lang="ru-RU" sz="1200" dirty="0" err="1" smtClean="0"/>
              <a:t>Західна</a:t>
            </a:r>
            <a:r>
              <a:rPr lang="ru-RU" sz="1200" dirty="0" smtClean="0"/>
              <a:t> </a:t>
            </a:r>
            <a:r>
              <a:rPr lang="ru-RU" sz="1200" dirty="0" err="1" smtClean="0"/>
              <a:t>Пруссія</a:t>
            </a:r>
            <a:r>
              <a:rPr lang="ru-RU" sz="1200" dirty="0" smtClean="0"/>
              <a:t> </a:t>
            </a:r>
            <a:r>
              <a:rPr lang="ru-RU" sz="1200" dirty="0" err="1" smtClean="0"/>
              <a:t>була</a:t>
            </a:r>
            <a:r>
              <a:rPr lang="ru-RU" sz="1200" dirty="0" smtClean="0"/>
              <a:t> передана </a:t>
            </a:r>
            <a:r>
              <a:rPr lang="ru-RU" sz="1200" dirty="0" err="1" smtClean="0"/>
              <a:t>Польщі</a:t>
            </a:r>
            <a:r>
              <a:rPr lang="ru-RU" sz="1200" dirty="0" smtClean="0"/>
              <a:t>, </a:t>
            </a:r>
            <a:r>
              <a:rPr lang="ru-RU" sz="1200" dirty="0" err="1" smtClean="0"/>
              <a:t>надавши</a:t>
            </a:r>
            <a:r>
              <a:rPr lang="ru-RU" sz="1200" dirty="0" smtClean="0"/>
              <a:t> </a:t>
            </a:r>
            <a:r>
              <a:rPr lang="ru-RU" sz="1200" dirty="0" err="1" smtClean="0"/>
              <a:t>їй</a:t>
            </a:r>
            <a:r>
              <a:rPr lang="ru-RU" sz="1200" dirty="0" smtClean="0"/>
              <a:t> </a:t>
            </a:r>
            <a:r>
              <a:rPr lang="ru-RU" sz="1200" dirty="0" err="1" smtClean="0"/>
              <a:t>тим</a:t>
            </a:r>
            <a:r>
              <a:rPr lang="ru-RU" sz="1200" dirty="0" smtClean="0"/>
              <a:t> самим доступ до </a:t>
            </a:r>
            <a:r>
              <a:rPr lang="ru-RU" sz="1200" dirty="0" err="1" smtClean="0"/>
              <a:t>Балтійського</a:t>
            </a:r>
            <a:r>
              <a:rPr lang="ru-RU" sz="1200" dirty="0" smtClean="0"/>
              <a:t> моря через«</a:t>
            </a:r>
            <a:r>
              <a:rPr lang="ru-RU" sz="1200" dirty="0" err="1" smtClean="0"/>
              <a:t>польський</a:t>
            </a:r>
            <a:r>
              <a:rPr lang="ru-RU" sz="1200" dirty="0" smtClean="0"/>
              <a:t> коридор», </a:t>
            </a:r>
            <a:r>
              <a:rPr lang="ru-RU" sz="1200" dirty="0" err="1" smtClean="0"/>
              <a:t>який</a:t>
            </a:r>
            <a:r>
              <a:rPr lang="ru-RU" sz="1200" dirty="0" smtClean="0"/>
              <a:t> </a:t>
            </a:r>
            <a:r>
              <a:rPr lang="ru-RU" sz="1200" dirty="0" err="1" smtClean="0"/>
              <a:t>Пруссія</a:t>
            </a:r>
            <a:r>
              <a:rPr lang="ru-RU" sz="1200" dirty="0" smtClean="0"/>
              <a:t> </a:t>
            </a:r>
            <a:r>
              <a:rPr lang="ru-RU" sz="1200" dirty="0" err="1" smtClean="0"/>
              <a:t>анексувала</a:t>
            </a:r>
            <a:r>
              <a:rPr lang="ru-RU" sz="1200" dirty="0" smtClean="0"/>
              <a:t> при </a:t>
            </a:r>
            <a:r>
              <a:rPr lang="ru-RU" sz="1200" dirty="0" err="1" smtClean="0"/>
              <a:t>поділах</a:t>
            </a:r>
            <a:r>
              <a:rPr lang="ru-RU" sz="1200" dirty="0" smtClean="0"/>
              <a:t> </a:t>
            </a:r>
            <a:r>
              <a:rPr lang="ru-RU" sz="1200" dirty="0" err="1" smtClean="0"/>
              <a:t>Польщі</a:t>
            </a:r>
            <a:r>
              <a:rPr lang="ru-RU" sz="1200" dirty="0" smtClean="0"/>
              <a:t>. </a:t>
            </a:r>
            <a:r>
              <a:rPr lang="ru-RU" sz="1200" dirty="0" err="1" smtClean="0"/>
              <a:t>Це</a:t>
            </a:r>
            <a:r>
              <a:rPr lang="ru-RU" sz="1200" dirty="0" smtClean="0"/>
              <a:t> </a:t>
            </a:r>
            <a:r>
              <a:rPr lang="ru-RU" sz="1200" dirty="0" err="1" smtClean="0"/>
              <a:t>перетворило</a:t>
            </a:r>
            <a:r>
              <a:rPr lang="ru-RU" sz="1200" dirty="0" smtClean="0"/>
              <a:t> </a:t>
            </a:r>
            <a:r>
              <a:rPr lang="ru-RU" sz="1200" dirty="0" err="1" smtClean="0"/>
              <a:t>Східну</a:t>
            </a:r>
            <a:r>
              <a:rPr lang="ru-RU" sz="1200" dirty="0" smtClean="0"/>
              <a:t> </a:t>
            </a:r>
            <a:r>
              <a:rPr lang="ru-RU" sz="1200" dirty="0" err="1" smtClean="0"/>
              <a:t>Пруссію</a:t>
            </a:r>
            <a:r>
              <a:rPr lang="ru-RU" sz="1200" dirty="0" smtClean="0"/>
              <a:t> в </a:t>
            </a:r>
            <a:r>
              <a:rPr lang="ru-RU" sz="1200" dirty="0" err="1" smtClean="0"/>
              <a:t>ексклав</a:t>
            </a:r>
            <a:r>
              <a:rPr lang="ru-RU" sz="1200" dirty="0" smtClean="0"/>
              <a:t>, </a:t>
            </a:r>
            <a:r>
              <a:rPr lang="ru-RU" sz="1200" dirty="0" err="1" smtClean="0"/>
              <a:t>відділений</a:t>
            </a:r>
            <a:r>
              <a:rPr lang="ru-RU" sz="1200" dirty="0" smtClean="0"/>
              <a:t> </a:t>
            </a:r>
            <a:r>
              <a:rPr lang="ru-RU" sz="1200" dirty="0" err="1" smtClean="0"/>
              <a:t>від</a:t>
            </a:r>
            <a:r>
              <a:rPr lang="ru-RU" sz="1200" dirty="0" smtClean="0"/>
              <a:t> </a:t>
            </a:r>
            <a:r>
              <a:rPr lang="ru-RU" sz="1200" dirty="0" err="1" smtClean="0"/>
              <a:t>основної</a:t>
            </a:r>
            <a:r>
              <a:rPr lang="ru-RU" sz="1200" dirty="0" smtClean="0"/>
              <a:t> </a:t>
            </a:r>
            <a:r>
              <a:rPr lang="ru-RU" sz="1200" dirty="0" err="1" smtClean="0"/>
              <a:t>території</a:t>
            </a:r>
            <a:r>
              <a:rPr lang="ru-RU" sz="1200" dirty="0" smtClean="0"/>
              <a:t> </a:t>
            </a:r>
            <a:r>
              <a:rPr lang="ru-RU" sz="1200" dirty="0" err="1" smtClean="0"/>
              <a:t>Німеччини</a:t>
            </a:r>
            <a:r>
              <a:rPr lang="ru-RU" sz="1200" dirty="0" smtClean="0"/>
              <a:t>.</a:t>
            </a:r>
          </a:p>
          <a:p>
            <a:r>
              <a:rPr lang="ru-RU" sz="1200" dirty="0" err="1" smtClean="0"/>
              <a:t>Ельзас</a:t>
            </a:r>
            <a:r>
              <a:rPr lang="ru-RU" sz="1200" dirty="0" smtClean="0"/>
              <a:t> 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більша</a:t>
            </a:r>
            <a:r>
              <a:rPr lang="ru-RU" sz="1200" dirty="0" smtClean="0"/>
              <a:t> </a:t>
            </a:r>
            <a:r>
              <a:rPr lang="ru-RU" sz="1200" dirty="0" err="1" smtClean="0"/>
              <a:t>частина</a:t>
            </a:r>
            <a:r>
              <a:rPr lang="ru-RU" sz="1200" dirty="0" smtClean="0"/>
              <a:t> </a:t>
            </a:r>
            <a:r>
              <a:rPr lang="ru-RU" sz="1200" dirty="0" err="1" smtClean="0"/>
              <a:t>Лотарингії</a:t>
            </a:r>
            <a:r>
              <a:rPr lang="ru-RU" sz="1200" dirty="0" smtClean="0"/>
              <a:t> (у кордонах 1870 р.), </a:t>
            </a:r>
            <a:r>
              <a:rPr lang="ru-RU" sz="1200" dirty="0" err="1" smtClean="0"/>
              <a:t>раніше</a:t>
            </a:r>
            <a:r>
              <a:rPr lang="ru-RU" sz="1200" dirty="0" smtClean="0"/>
              <a:t> </a:t>
            </a:r>
            <a:r>
              <a:rPr lang="ru-RU" sz="1200" dirty="0" err="1" smtClean="0"/>
              <a:t>німецькомовні</a:t>
            </a:r>
            <a:r>
              <a:rPr lang="ru-RU" sz="1200" dirty="0" smtClean="0"/>
              <a:t> </a:t>
            </a:r>
            <a:r>
              <a:rPr lang="ru-RU" sz="1200" dirty="0" err="1" smtClean="0"/>
              <a:t>території</a:t>
            </a:r>
            <a:r>
              <a:rPr lang="ru-RU" sz="1200" dirty="0" smtClean="0"/>
              <a:t>, </a:t>
            </a:r>
            <a:r>
              <a:rPr lang="ru-RU" sz="1200" dirty="0" err="1" smtClean="0"/>
              <a:t>що</a:t>
            </a:r>
            <a:r>
              <a:rPr lang="ru-RU" sz="1200" dirty="0" smtClean="0"/>
              <a:t> входили у склад </a:t>
            </a:r>
            <a:r>
              <a:rPr lang="ru-RU" sz="1200" dirty="0" err="1" smtClean="0"/>
              <a:t>Франції</a:t>
            </a:r>
            <a:r>
              <a:rPr lang="ru-RU" sz="1200" dirty="0" smtClean="0"/>
              <a:t>, </a:t>
            </a:r>
            <a:r>
              <a:rPr lang="ru-RU" sz="1200" dirty="0" err="1" smtClean="0"/>
              <a:t>анексовані</a:t>
            </a:r>
            <a:r>
              <a:rPr lang="ru-RU" sz="1200" dirty="0" smtClean="0"/>
              <a:t> королем Людовика </a:t>
            </a:r>
            <a:r>
              <a:rPr lang="en-GB" sz="1200" dirty="0" smtClean="0"/>
              <a:t>XIV, </a:t>
            </a:r>
            <a:r>
              <a:rPr lang="ru-RU" sz="1200" dirty="0" err="1" smtClean="0"/>
              <a:t>який</a:t>
            </a:r>
            <a:r>
              <a:rPr lang="ru-RU" sz="1200" dirty="0" smtClean="0"/>
              <a:t> </a:t>
            </a:r>
            <a:r>
              <a:rPr lang="ru-RU" sz="1200" dirty="0" err="1" smtClean="0"/>
              <a:t>розглядав</a:t>
            </a:r>
            <a:r>
              <a:rPr lang="ru-RU" sz="1200" dirty="0" smtClean="0"/>
              <a:t> Рейн, як "</a:t>
            </a:r>
            <a:r>
              <a:rPr lang="ru-RU" sz="1200" dirty="0" err="1" smtClean="0"/>
              <a:t>природній</a:t>
            </a:r>
            <a:r>
              <a:rPr lang="ru-RU" sz="1200" dirty="0" smtClean="0"/>
              <a:t> кордон" </a:t>
            </a:r>
            <a:r>
              <a:rPr lang="ru-RU" sz="1200" dirty="0" err="1" smtClean="0"/>
              <a:t>Франції</a:t>
            </a:r>
            <a:r>
              <a:rPr lang="ru-RU" sz="1200" dirty="0" smtClean="0"/>
              <a:t>. </a:t>
            </a:r>
            <a:r>
              <a:rPr lang="ru-RU" sz="1200" dirty="0" err="1" smtClean="0"/>
              <a:t>Приблизно</a:t>
            </a:r>
            <a:r>
              <a:rPr lang="ru-RU" sz="1200" dirty="0" smtClean="0"/>
              <a:t> </a:t>
            </a:r>
            <a:r>
              <a:rPr lang="ru-RU" sz="1200" dirty="0" err="1" smtClean="0"/>
              <a:t>після</a:t>
            </a:r>
            <a:r>
              <a:rPr lang="ru-RU" sz="1200" dirty="0" smtClean="0"/>
              <a:t> 200 </a:t>
            </a:r>
            <a:r>
              <a:rPr lang="ru-RU" sz="1200" dirty="0" err="1" smtClean="0"/>
              <a:t>років</a:t>
            </a:r>
            <a:r>
              <a:rPr lang="ru-RU" sz="1200" dirty="0" smtClean="0"/>
              <a:t> </a:t>
            </a:r>
            <a:r>
              <a:rPr lang="ru-RU" sz="1200" dirty="0" err="1" smtClean="0"/>
              <a:t>французького</a:t>
            </a:r>
            <a:r>
              <a:rPr lang="ru-RU" sz="1200" dirty="0" smtClean="0"/>
              <a:t> </a:t>
            </a:r>
            <a:r>
              <a:rPr lang="ru-RU" sz="1200" dirty="0" err="1" smtClean="0"/>
              <a:t>правління</a:t>
            </a:r>
            <a:r>
              <a:rPr lang="ru-RU" sz="1200" dirty="0" smtClean="0"/>
              <a:t>, в 1871 </a:t>
            </a:r>
            <a:r>
              <a:rPr lang="ru-RU" sz="1200" dirty="0" err="1" smtClean="0"/>
              <a:t>році</a:t>
            </a:r>
            <a:r>
              <a:rPr lang="ru-RU" sz="1200" dirty="0" smtClean="0"/>
              <a:t>, </a:t>
            </a:r>
            <a:r>
              <a:rPr lang="ru-RU" sz="1200" dirty="0" err="1" smtClean="0"/>
              <a:t>Ельзас</a:t>
            </a:r>
            <a:r>
              <a:rPr lang="ru-RU" sz="1200" dirty="0" smtClean="0"/>
              <a:t> </a:t>
            </a:r>
            <a:r>
              <a:rPr lang="ru-RU" sz="1200" dirty="0" err="1" smtClean="0"/>
              <a:t>і</a:t>
            </a:r>
            <a:r>
              <a:rPr lang="ru-RU" sz="1200" dirty="0" smtClean="0"/>
              <a:t> </a:t>
            </a:r>
            <a:r>
              <a:rPr lang="ru-RU" sz="1200" dirty="0" err="1" smtClean="0"/>
              <a:t>німецькомовна</a:t>
            </a:r>
            <a:r>
              <a:rPr lang="ru-RU" sz="1200" dirty="0" smtClean="0"/>
              <a:t> </a:t>
            </a:r>
            <a:r>
              <a:rPr lang="ru-RU" sz="1200" dirty="0" err="1" smtClean="0"/>
              <a:t>частина</a:t>
            </a:r>
            <a:r>
              <a:rPr lang="ru-RU" sz="1200" dirty="0" smtClean="0"/>
              <a:t> </a:t>
            </a:r>
            <a:r>
              <a:rPr lang="ru-RU" sz="1200" dirty="0" err="1" smtClean="0"/>
              <a:t>Лотарингії</a:t>
            </a:r>
            <a:r>
              <a:rPr lang="ru-RU" sz="1200" dirty="0" smtClean="0"/>
              <a:t> </a:t>
            </a:r>
            <a:r>
              <a:rPr lang="ru-RU" sz="1200" dirty="0" err="1" smtClean="0"/>
              <a:t>були</a:t>
            </a:r>
            <a:r>
              <a:rPr lang="ru-RU" sz="1200" dirty="0" smtClean="0"/>
              <a:t> </a:t>
            </a:r>
            <a:r>
              <a:rPr lang="ru-RU" sz="1200" dirty="0" err="1" smtClean="0"/>
              <a:t>передані</a:t>
            </a:r>
            <a:r>
              <a:rPr lang="ru-RU" sz="1200" dirty="0" smtClean="0"/>
              <a:t> </a:t>
            </a:r>
            <a:r>
              <a:rPr lang="ru-RU" sz="1200" dirty="0" err="1" smtClean="0"/>
              <a:t>Німеччині</a:t>
            </a:r>
            <a:r>
              <a:rPr lang="ru-RU" sz="1200" dirty="0" smtClean="0"/>
              <a:t> </a:t>
            </a:r>
            <a:r>
              <a:rPr lang="ru-RU" sz="1200" dirty="0" err="1" smtClean="0"/>
              <a:t>відповідно</a:t>
            </a:r>
            <a:r>
              <a:rPr lang="ru-RU" sz="1200" dirty="0" smtClean="0"/>
              <a:t> до </a:t>
            </a:r>
            <a:r>
              <a:rPr lang="ru-RU" sz="1200" dirty="0" err="1" smtClean="0"/>
              <a:t>Франкфуртсього</a:t>
            </a:r>
            <a:r>
              <a:rPr lang="ru-RU" sz="1200" dirty="0" smtClean="0"/>
              <a:t> договору. У 1919 </a:t>
            </a:r>
            <a:r>
              <a:rPr lang="ru-RU" sz="1200" dirty="0" err="1" smtClean="0"/>
              <a:t>році</a:t>
            </a:r>
            <a:r>
              <a:rPr lang="ru-RU" sz="1200" dirty="0" smtClean="0"/>
              <a:t> </a:t>
            </a:r>
            <a:r>
              <a:rPr lang="ru-RU" sz="1200" dirty="0" err="1" smtClean="0"/>
              <a:t>обидва</a:t>
            </a:r>
            <a:r>
              <a:rPr lang="ru-RU" sz="1200" dirty="0" smtClean="0"/>
              <a:t> </a:t>
            </a:r>
            <a:r>
              <a:rPr lang="ru-RU" sz="1200" dirty="0" err="1" smtClean="0"/>
              <a:t>регіонів</a:t>
            </a:r>
            <a:r>
              <a:rPr lang="ru-RU" sz="1200" dirty="0" smtClean="0"/>
              <a:t> </a:t>
            </a:r>
            <a:r>
              <a:rPr lang="ru-RU" sz="1200" dirty="0" err="1" smtClean="0"/>
              <a:t>знову</a:t>
            </a:r>
            <a:r>
              <a:rPr lang="ru-RU" sz="1200" dirty="0" smtClean="0"/>
              <a:t> </a:t>
            </a:r>
            <a:r>
              <a:rPr lang="ru-RU" sz="1200" dirty="0" err="1" smtClean="0"/>
              <a:t>були</a:t>
            </a:r>
            <a:r>
              <a:rPr lang="ru-RU" sz="1200" dirty="0" smtClean="0"/>
              <a:t> </a:t>
            </a:r>
            <a:r>
              <a:rPr lang="ru-RU" sz="1200" dirty="0" err="1" smtClean="0"/>
              <a:t>передені</a:t>
            </a:r>
            <a:r>
              <a:rPr lang="ru-RU" sz="1200" dirty="0" smtClean="0"/>
              <a:t> </a:t>
            </a:r>
            <a:r>
              <a:rPr lang="ru-RU" sz="1200" dirty="0" err="1" smtClean="0"/>
              <a:t>Франції</a:t>
            </a:r>
            <a:r>
              <a:rPr lang="ru-RU" sz="1200" dirty="0" smtClean="0"/>
              <a:t>.</a:t>
            </a:r>
          </a:p>
          <a:p>
            <a:r>
              <a:rPr lang="ru-RU" sz="1200" dirty="0" err="1" smtClean="0"/>
              <a:t>Більша</a:t>
            </a:r>
            <a:r>
              <a:rPr lang="ru-RU" sz="1200" dirty="0" smtClean="0"/>
              <a:t> </a:t>
            </a:r>
            <a:r>
              <a:rPr lang="ru-RU" sz="1200" dirty="0" err="1" smtClean="0"/>
              <a:t>частина</a:t>
            </a:r>
            <a:r>
              <a:rPr lang="ru-RU" sz="1200" dirty="0" smtClean="0"/>
              <a:t> </a:t>
            </a:r>
            <a:r>
              <a:rPr lang="ru-RU" sz="1200" dirty="0" err="1" smtClean="0"/>
              <a:t>провінції</a:t>
            </a:r>
            <a:r>
              <a:rPr lang="ru-RU" sz="1200" dirty="0" smtClean="0"/>
              <a:t> </a:t>
            </a:r>
            <a:r>
              <a:rPr lang="ru-RU" sz="1200" dirty="0" err="1" smtClean="0"/>
              <a:t>прусської</a:t>
            </a:r>
            <a:r>
              <a:rPr lang="ru-RU" sz="1200" dirty="0" smtClean="0"/>
              <a:t> </a:t>
            </a:r>
            <a:r>
              <a:rPr lang="ru-RU" sz="1200" dirty="0" err="1" smtClean="0"/>
              <a:t>провінції</a:t>
            </a:r>
            <a:r>
              <a:rPr lang="ru-RU" sz="1200" dirty="0" smtClean="0"/>
              <a:t> </a:t>
            </a:r>
            <a:r>
              <a:rPr lang="ru-RU" sz="1200" dirty="0" err="1" smtClean="0"/>
              <a:t>Позен</a:t>
            </a:r>
            <a:r>
              <a:rPr lang="ru-RU" sz="1200" dirty="0" smtClean="0"/>
              <a:t> (</a:t>
            </a:r>
            <a:r>
              <a:rPr lang="ru-RU" sz="1200" dirty="0" err="1" smtClean="0"/>
              <a:t>нині</a:t>
            </a:r>
            <a:r>
              <a:rPr lang="ru-RU" sz="1200" dirty="0" smtClean="0"/>
              <a:t> Познань) </a:t>
            </a:r>
            <a:r>
              <a:rPr lang="ru-RU" sz="1200" dirty="0" err="1" smtClean="0"/>
              <a:t>і</a:t>
            </a:r>
            <a:r>
              <a:rPr lang="ru-RU" sz="1200" dirty="0" smtClean="0"/>
              <a:t> </a:t>
            </a:r>
            <a:r>
              <a:rPr lang="ru-RU" sz="1200" dirty="0" err="1" smtClean="0"/>
              <a:t>Західної</a:t>
            </a:r>
            <a:r>
              <a:rPr lang="ru-RU" sz="1200" dirty="0" smtClean="0"/>
              <a:t> </a:t>
            </a:r>
            <a:r>
              <a:rPr lang="ru-RU" sz="1200" dirty="0" err="1" smtClean="0"/>
              <a:t>Пруссії</a:t>
            </a:r>
            <a:r>
              <a:rPr lang="ru-RU" sz="1200" dirty="0" smtClean="0"/>
              <a:t>, яка </a:t>
            </a:r>
            <a:r>
              <a:rPr lang="ru-RU" sz="1200" dirty="0" err="1" smtClean="0"/>
              <a:t>Пруссія</a:t>
            </a:r>
            <a:r>
              <a:rPr lang="ru-RU" sz="1200" dirty="0" smtClean="0"/>
              <a:t> </a:t>
            </a:r>
            <a:r>
              <a:rPr lang="ru-RU" sz="1200" dirty="0" err="1" smtClean="0"/>
              <a:t>анексувала</a:t>
            </a:r>
            <a:r>
              <a:rPr lang="ru-RU" sz="1200" dirty="0" smtClean="0"/>
              <a:t> </a:t>
            </a:r>
            <a:r>
              <a:rPr lang="ru-RU" sz="1200" dirty="0" err="1" smtClean="0"/>
              <a:t>під</a:t>
            </a:r>
            <a:r>
              <a:rPr lang="ru-RU" sz="1200" dirty="0" smtClean="0"/>
              <a:t> час </a:t>
            </a:r>
            <a:r>
              <a:rPr lang="ru-RU" sz="1200" dirty="0" err="1" smtClean="0"/>
              <a:t>поділів</a:t>
            </a:r>
            <a:r>
              <a:rPr lang="ru-RU" sz="1200" dirty="0" smtClean="0"/>
              <a:t> </a:t>
            </a:r>
            <a:r>
              <a:rPr lang="ru-RU" sz="1200" dirty="0" err="1" smtClean="0"/>
              <a:t>Польщі</a:t>
            </a:r>
            <a:r>
              <a:rPr lang="ru-RU" sz="1200" dirty="0" smtClean="0"/>
              <a:t> (1772-1795) без </a:t>
            </a:r>
            <a:r>
              <a:rPr lang="ru-RU" sz="1200" dirty="0" err="1" smtClean="0"/>
              <a:t>плебісциту</a:t>
            </a:r>
            <a:r>
              <a:rPr lang="ru-RU" sz="1200" dirty="0" smtClean="0"/>
              <a:t> </a:t>
            </a:r>
            <a:r>
              <a:rPr lang="ru-RU" sz="1200" dirty="0" err="1" smtClean="0"/>
              <a:t>відійшли</a:t>
            </a:r>
            <a:r>
              <a:rPr lang="ru-RU" sz="1200" dirty="0" smtClean="0"/>
              <a:t> до </a:t>
            </a:r>
            <a:r>
              <a:rPr lang="ru-RU" sz="1200" dirty="0" err="1" smtClean="0"/>
              <a:t>Польщі</a:t>
            </a:r>
            <a:r>
              <a:rPr lang="ru-RU" sz="1200" dirty="0" smtClean="0"/>
              <a:t> (</a:t>
            </a:r>
            <a:r>
              <a:rPr lang="ru-RU" sz="1200" dirty="0" err="1" smtClean="0"/>
              <a:t>площа</a:t>
            </a:r>
            <a:r>
              <a:rPr lang="ru-RU" sz="1200" dirty="0" smtClean="0"/>
              <a:t> 53 800 км ², 4224000 </a:t>
            </a:r>
            <a:r>
              <a:rPr lang="ru-RU" sz="1200" dirty="0" err="1" smtClean="0"/>
              <a:t>жителів</a:t>
            </a:r>
            <a:r>
              <a:rPr lang="ru-RU" sz="1200" dirty="0" smtClean="0"/>
              <a:t> (1931)). </a:t>
            </a:r>
            <a:r>
              <a:rPr lang="ru-RU" sz="1200" dirty="0" err="1" smtClean="0"/>
              <a:t>Більша</a:t>
            </a:r>
            <a:r>
              <a:rPr lang="ru-RU" sz="1200" dirty="0" smtClean="0"/>
              <a:t> </a:t>
            </a:r>
            <a:r>
              <a:rPr lang="ru-RU" sz="1200" dirty="0" err="1" smtClean="0"/>
              <a:t>частина</a:t>
            </a:r>
            <a:r>
              <a:rPr lang="ru-RU" sz="1200" dirty="0" smtClean="0"/>
              <a:t> </a:t>
            </a:r>
            <a:r>
              <a:rPr lang="ru-RU" sz="1200" dirty="0" err="1" smtClean="0"/>
              <a:t>провінції</a:t>
            </a:r>
            <a:r>
              <a:rPr lang="ru-RU" sz="1200" dirty="0" smtClean="0"/>
              <a:t> </a:t>
            </a:r>
            <a:r>
              <a:rPr lang="ru-RU" sz="1200" dirty="0" err="1" smtClean="0"/>
              <a:t>Позен</a:t>
            </a:r>
            <a:r>
              <a:rPr lang="ru-RU" sz="1200" dirty="0" smtClean="0"/>
              <a:t> </a:t>
            </a:r>
            <a:r>
              <a:rPr lang="ru-RU" sz="1200" dirty="0" err="1" smtClean="0"/>
              <a:t>вже</a:t>
            </a:r>
            <a:r>
              <a:rPr lang="ru-RU" sz="1200" dirty="0" smtClean="0"/>
              <a:t> </a:t>
            </a:r>
            <a:r>
              <a:rPr lang="ru-RU" sz="1200" dirty="0" err="1" smtClean="0"/>
              <a:t>потрапили</a:t>
            </a:r>
            <a:r>
              <a:rPr lang="ru-RU" sz="1200" dirty="0" smtClean="0"/>
              <a:t> </a:t>
            </a:r>
            <a:r>
              <a:rPr lang="ru-RU" sz="1200" dirty="0" err="1" smtClean="0"/>
              <a:t>під</a:t>
            </a:r>
            <a:r>
              <a:rPr lang="ru-RU" sz="1200" dirty="0" smtClean="0"/>
              <a:t> </a:t>
            </a:r>
            <a:r>
              <a:rPr lang="ru-RU" sz="1200" dirty="0" err="1" smtClean="0"/>
              <a:t>польський</a:t>
            </a:r>
            <a:r>
              <a:rPr lang="ru-RU" sz="1200" dirty="0" smtClean="0"/>
              <a:t> контроль </a:t>
            </a:r>
            <a:r>
              <a:rPr lang="ru-RU" sz="1200" dirty="0" err="1" smtClean="0"/>
              <a:t>під</a:t>
            </a:r>
            <a:r>
              <a:rPr lang="ru-RU" sz="1200" dirty="0" smtClean="0"/>
              <a:t> час </a:t>
            </a:r>
            <a:r>
              <a:rPr lang="ru-RU" sz="1200" dirty="0" err="1" smtClean="0"/>
              <a:t>Великопольського</a:t>
            </a:r>
            <a:r>
              <a:rPr lang="ru-RU" sz="1200" dirty="0" smtClean="0"/>
              <a:t> </a:t>
            </a:r>
            <a:r>
              <a:rPr lang="ru-RU" sz="1200" dirty="0" err="1" smtClean="0"/>
              <a:t>повстання</a:t>
            </a:r>
            <a:r>
              <a:rPr lang="ru-RU" sz="1200" dirty="0" smtClean="0"/>
              <a:t> 1918-1919 </a:t>
            </a:r>
            <a:r>
              <a:rPr lang="ru-RU" sz="1200" dirty="0" err="1" smtClean="0"/>
              <a:t>років</a:t>
            </a:r>
            <a:r>
              <a:rPr lang="ru-RU" sz="1200" dirty="0" smtClean="0"/>
              <a:t>.</a:t>
            </a:r>
          </a:p>
          <a:p>
            <a:r>
              <a:rPr lang="ru-RU" sz="1200" dirty="0" smtClean="0"/>
              <a:t>Округи </a:t>
            </a:r>
            <a:r>
              <a:rPr lang="ru-RU" sz="1200" dirty="0" err="1" smtClean="0"/>
              <a:t>Мальмеді</a:t>
            </a:r>
            <a:r>
              <a:rPr lang="ru-RU" sz="1200" dirty="0" smtClean="0"/>
              <a:t> </a:t>
            </a:r>
            <a:r>
              <a:rPr lang="ru-RU" sz="1200" dirty="0" err="1" smtClean="0"/>
              <a:t>й</a:t>
            </a:r>
            <a:r>
              <a:rPr lang="ru-RU" sz="1200" dirty="0" smtClean="0"/>
              <a:t> </a:t>
            </a:r>
            <a:r>
              <a:rPr lang="ru-RU" sz="1200" dirty="0" err="1" smtClean="0"/>
              <a:t>Ейпен</a:t>
            </a:r>
            <a:r>
              <a:rPr lang="ru-RU" sz="1200" dirty="0" smtClean="0"/>
              <a:t> </a:t>
            </a:r>
            <a:r>
              <a:rPr lang="ru-RU" sz="1200" dirty="0" err="1" smtClean="0"/>
              <a:t>Німеччина</a:t>
            </a:r>
            <a:r>
              <a:rPr lang="ru-RU" sz="1200" dirty="0" smtClean="0"/>
              <a:t> передавала </a:t>
            </a:r>
            <a:r>
              <a:rPr lang="ru-RU" sz="1200" dirty="0" err="1" smtClean="0"/>
              <a:t>Бельгії</a:t>
            </a:r>
            <a:r>
              <a:rPr lang="ru-RU" sz="1200" dirty="0" smtClean="0"/>
              <a:t>. </a:t>
            </a:r>
            <a:r>
              <a:rPr lang="ru-RU" sz="1200" dirty="0" err="1" smtClean="0"/>
              <a:t>Населенню</a:t>
            </a:r>
            <a:r>
              <a:rPr lang="ru-RU" sz="1200" dirty="0" smtClean="0"/>
              <a:t> дали </a:t>
            </a:r>
            <a:r>
              <a:rPr lang="ru-RU" sz="1200" dirty="0" err="1" smtClean="0"/>
              <a:t>можливість</a:t>
            </a:r>
            <a:r>
              <a:rPr lang="ru-RU" sz="1200" dirty="0" smtClean="0"/>
              <a:t> </a:t>
            </a:r>
            <a:r>
              <a:rPr lang="ru-RU" sz="1200" dirty="0" err="1" smtClean="0"/>
              <a:t>висловити</a:t>
            </a:r>
            <a:r>
              <a:rPr lang="ru-RU" sz="1200" dirty="0" smtClean="0"/>
              <a:t> "протест" </a:t>
            </a:r>
            <a:r>
              <a:rPr lang="ru-RU" sz="1200" dirty="0" err="1" smtClean="0"/>
              <a:t>проти</a:t>
            </a:r>
            <a:r>
              <a:rPr lang="ru-RU" sz="1200" dirty="0" smtClean="0"/>
              <a:t> </a:t>
            </a:r>
            <a:r>
              <a:rPr lang="ru-RU" sz="1200" dirty="0" err="1" smtClean="0"/>
              <a:t>перенесення</a:t>
            </a:r>
            <a:r>
              <a:rPr lang="ru-RU" sz="1200" dirty="0" smtClean="0"/>
              <a:t>, </a:t>
            </a:r>
            <a:r>
              <a:rPr lang="ru-RU" sz="1200" dirty="0" err="1" smtClean="0"/>
              <a:t>алеу</a:t>
            </a:r>
            <a:r>
              <a:rPr lang="ru-RU" sz="1200" dirty="0" smtClean="0"/>
              <a:t> </a:t>
            </a:r>
            <a:r>
              <a:rPr lang="ru-RU" sz="1200" dirty="0" err="1" smtClean="0"/>
              <a:t>відповідному</a:t>
            </a:r>
            <a:r>
              <a:rPr lang="ru-RU" sz="1200" dirty="0" smtClean="0"/>
              <a:t> </a:t>
            </a:r>
            <a:r>
              <a:rPr lang="ru-RU" sz="1200" dirty="0" err="1" smtClean="0"/>
              <a:t>реєстрі</a:t>
            </a:r>
            <a:r>
              <a:rPr lang="ru-RU" sz="1200" dirty="0" smtClean="0"/>
              <a:t> </a:t>
            </a:r>
            <a:r>
              <a:rPr lang="ru-RU" sz="1200" dirty="0" err="1" smtClean="0"/>
              <a:t>зібралось</a:t>
            </a:r>
            <a:r>
              <a:rPr lang="ru-RU" sz="1200" dirty="0" smtClean="0"/>
              <a:t> </a:t>
            </a:r>
            <a:r>
              <a:rPr lang="ru-RU" sz="1200" dirty="0" err="1" smtClean="0"/>
              <a:t>небагато</a:t>
            </a:r>
            <a:r>
              <a:rPr lang="ru-RU" sz="1200" dirty="0" smtClean="0"/>
              <a:t> </a:t>
            </a:r>
            <a:r>
              <a:rPr lang="ru-RU" sz="1200" dirty="0" err="1" smtClean="0"/>
              <a:t>підписів</a:t>
            </a:r>
            <a:r>
              <a:rPr lang="ru-RU" sz="1200" dirty="0" smtClean="0"/>
              <a:t>. </a:t>
            </a:r>
            <a:r>
              <a:rPr lang="ru-RU" sz="1200" dirty="0" err="1" smtClean="0"/>
              <a:t>Залізниця</a:t>
            </a:r>
            <a:r>
              <a:rPr lang="ru-RU" sz="1200" dirty="0" smtClean="0"/>
              <a:t> </a:t>
            </a:r>
            <a:r>
              <a:rPr lang="en-GB" sz="1200" i="1" dirty="0" err="1" smtClean="0"/>
              <a:t>Vennbahn</a:t>
            </a:r>
            <a:r>
              <a:rPr lang="en-GB" sz="1200" dirty="0" smtClean="0"/>
              <a:t> </a:t>
            </a:r>
            <a:r>
              <a:rPr lang="ru-RU" sz="1200" dirty="0" err="1" smtClean="0"/>
              <a:t>також</a:t>
            </a:r>
            <a:r>
              <a:rPr lang="ru-RU" sz="1200" dirty="0" smtClean="0"/>
              <a:t> </a:t>
            </a:r>
            <a:r>
              <a:rPr lang="ru-RU" sz="1200" dirty="0" err="1" smtClean="0"/>
              <a:t>передавалася</a:t>
            </a:r>
            <a:r>
              <a:rPr lang="ru-RU" sz="1200" dirty="0" smtClean="0"/>
              <a:t> </a:t>
            </a:r>
            <a:r>
              <a:rPr lang="ru-RU" sz="1200" dirty="0" err="1" smtClean="0"/>
              <a:t>Бельгії</a:t>
            </a:r>
            <a:r>
              <a:rPr lang="ru-RU" sz="1200" dirty="0" smtClean="0"/>
              <a:t>.</a:t>
            </a:r>
          </a:p>
          <a:p>
            <a:pPr>
              <a:buNone/>
            </a:pPr>
            <a:endParaRPr lang="ru-RU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Територіальні</a:t>
            </a:r>
            <a:r>
              <a:rPr lang="ru-RU" b="1" dirty="0" smtClean="0"/>
              <a:t> </a:t>
            </a:r>
            <a:r>
              <a:rPr lang="ru-RU" b="1" dirty="0" err="1" smtClean="0"/>
              <a:t>зміни</a:t>
            </a:r>
            <a:r>
              <a:rPr lang="ru-RU" b="1" dirty="0" smtClean="0"/>
              <a:t> у </a:t>
            </a:r>
            <a:r>
              <a:rPr lang="ru-RU" b="1" dirty="0" err="1" smtClean="0"/>
              <a:t>Європі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95834"/>
          </a:xfr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ru-RU" sz="1300" dirty="0" smtClean="0"/>
              <a:t>Данциг (</a:t>
            </a:r>
            <a:r>
              <a:rPr lang="ru-RU" sz="1300" dirty="0" err="1" smtClean="0"/>
              <a:t>Гданськ</a:t>
            </a:r>
            <a:r>
              <a:rPr lang="ru-RU" sz="1300" dirty="0" smtClean="0"/>
              <a:t>) </a:t>
            </a:r>
            <a:r>
              <a:rPr lang="ru-RU" sz="1300" dirty="0" err="1" smtClean="0"/>
              <a:t>оголосили</a:t>
            </a:r>
            <a:r>
              <a:rPr lang="ru-RU" sz="1300" dirty="0" smtClean="0"/>
              <a:t> </a:t>
            </a:r>
            <a:r>
              <a:rPr lang="ru-RU" sz="1300" dirty="0" err="1" smtClean="0"/>
              <a:t>вільним</a:t>
            </a:r>
            <a:r>
              <a:rPr lang="ru-RU" sz="1300" dirty="0" smtClean="0"/>
              <a:t> </a:t>
            </a:r>
            <a:r>
              <a:rPr lang="ru-RU" sz="1300" dirty="0" err="1" smtClean="0"/>
              <a:t>містом</a:t>
            </a:r>
            <a:r>
              <a:rPr lang="ru-RU" sz="1300" dirty="0" smtClean="0"/>
              <a:t>.</a:t>
            </a:r>
          </a:p>
          <a:p>
            <a:r>
              <a:rPr lang="ru-RU" sz="1300" dirty="0" smtClean="0"/>
              <a:t>Мемель (Клайпеда) </a:t>
            </a:r>
            <a:r>
              <a:rPr lang="ru-RU" sz="1300" dirty="0" err="1" smtClean="0"/>
              <a:t>переданий</a:t>
            </a:r>
            <a:r>
              <a:rPr lang="ru-RU" sz="1300" dirty="0" smtClean="0"/>
              <a:t> у </a:t>
            </a:r>
            <a:r>
              <a:rPr lang="ru-RU" sz="1300" dirty="0" err="1" smtClean="0"/>
              <a:t>ведення</a:t>
            </a:r>
            <a:r>
              <a:rPr lang="ru-RU" sz="1300" dirty="0" smtClean="0"/>
              <a:t> </a:t>
            </a:r>
            <a:r>
              <a:rPr lang="ru-RU" sz="1300" dirty="0" err="1" smtClean="0"/>
              <a:t>держав-переможниць</a:t>
            </a:r>
            <a:r>
              <a:rPr lang="ru-RU" sz="1300" dirty="0" smtClean="0"/>
              <a:t> (</a:t>
            </a:r>
            <a:r>
              <a:rPr lang="ru-RU" sz="1300" dirty="0" err="1" smtClean="0"/>
              <a:t>у</a:t>
            </a:r>
            <a:r>
              <a:rPr lang="ru-RU" sz="1300" dirty="0" smtClean="0"/>
              <a:t> лютому 1923 р. </a:t>
            </a:r>
            <a:r>
              <a:rPr lang="ru-RU" sz="1300" dirty="0" err="1" smtClean="0"/>
              <a:t>окупований</a:t>
            </a:r>
            <a:r>
              <a:rPr lang="ru-RU" sz="1300" dirty="0" smtClean="0"/>
              <a:t> Литвою).</a:t>
            </a:r>
          </a:p>
          <a:p>
            <a:r>
              <a:rPr lang="ru-RU" sz="1300" dirty="0" err="1" smtClean="0"/>
              <a:t>Глучинський</a:t>
            </a:r>
            <a:r>
              <a:rPr lang="ru-RU" sz="1300" dirty="0" smtClean="0"/>
              <a:t> </a:t>
            </a:r>
            <a:r>
              <a:rPr lang="ru-RU" sz="1300" dirty="0" err="1" smtClean="0"/>
              <a:t>регіон</a:t>
            </a:r>
            <a:r>
              <a:rPr lang="ru-RU" sz="1300" dirty="0" smtClean="0"/>
              <a:t> </a:t>
            </a:r>
            <a:r>
              <a:rPr lang="ru-RU" sz="1300" dirty="0" err="1" smtClean="0"/>
              <a:t>Верхньої</a:t>
            </a:r>
            <a:r>
              <a:rPr lang="ru-RU" sz="1300" dirty="0" smtClean="0"/>
              <a:t> </a:t>
            </a:r>
            <a:r>
              <a:rPr lang="ru-RU" sz="1300" dirty="0" err="1" smtClean="0"/>
              <a:t>Сілезії</a:t>
            </a:r>
            <a:r>
              <a:rPr lang="ru-RU" sz="1300" dirty="0" smtClean="0"/>
              <a:t> </a:t>
            </a:r>
            <a:r>
              <a:rPr lang="ru-RU" sz="1300" dirty="0" err="1" smtClean="0"/>
              <a:t>був</a:t>
            </a:r>
            <a:r>
              <a:rPr lang="ru-RU" sz="1300" dirty="0" smtClean="0"/>
              <a:t> без </a:t>
            </a:r>
            <a:r>
              <a:rPr lang="ru-RU" sz="1300" dirty="0" err="1" smtClean="0"/>
              <a:t>плебісциту</a:t>
            </a:r>
            <a:r>
              <a:rPr lang="ru-RU" sz="1300" dirty="0" smtClean="0"/>
              <a:t> </a:t>
            </a:r>
            <a:r>
              <a:rPr lang="ru-RU" sz="1300" dirty="0" err="1" smtClean="0"/>
              <a:t>переданий</a:t>
            </a:r>
            <a:r>
              <a:rPr lang="ru-RU" sz="1300" dirty="0" smtClean="0"/>
              <a:t> </a:t>
            </a:r>
            <a:r>
              <a:rPr lang="ru-RU" sz="1300" dirty="0" err="1" smtClean="0"/>
              <a:t>Чехословаччині</a:t>
            </a:r>
            <a:r>
              <a:rPr lang="ru-RU" sz="1300" dirty="0" smtClean="0"/>
              <a:t> (</a:t>
            </a:r>
            <a:r>
              <a:rPr lang="ru-RU" sz="1300" dirty="0" err="1" smtClean="0"/>
              <a:t>площа</a:t>
            </a:r>
            <a:r>
              <a:rPr lang="ru-RU" sz="1300" dirty="0" smtClean="0"/>
              <a:t> 316 </a:t>
            </a:r>
            <a:r>
              <a:rPr lang="ru-RU" sz="1300" dirty="0" err="1" smtClean="0"/>
              <a:t>або</a:t>
            </a:r>
            <a:r>
              <a:rPr lang="ru-RU" sz="1300" dirty="0" smtClean="0"/>
              <a:t> 333 км², 49 000 </a:t>
            </a:r>
            <a:r>
              <a:rPr lang="ru-RU" sz="1300" dirty="0" err="1" smtClean="0"/>
              <a:t>жителів</a:t>
            </a:r>
            <a:r>
              <a:rPr lang="ru-RU" sz="1300" dirty="0" smtClean="0"/>
              <a:t>).</a:t>
            </a:r>
          </a:p>
          <a:p>
            <a:r>
              <a:rPr lang="ru-RU" sz="1300" dirty="0" smtClean="0"/>
              <a:t>Район </a:t>
            </a:r>
            <a:r>
              <a:rPr lang="ru-RU" sz="1300" dirty="0" err="1" smtClean="0"/>
              <a:t>Сольдау</a:t>
            </a:r>
            <a:r>
              <a:rPr lang="ru-RU" sz="1300" dirty="0" smtClean="0"/>
              <a:t> (</a:t>
            </a:r>
            <a:r>
              <a:rPr lang="ru-RU" sz="1300" dirty="0" err="1" smtClean="0"/>
              <a:t>нині</a:t>
            </a:r>
            <a:r>
              <a:rPr lang="ru-RU" sz="1300" dirty="0" smtClean="0"/>
              <a:t> </a:t>
            </a:r>
            <a:r>
              <a:rPr lang="ru-RU" sz="1300" dirty="0" err="1" smtClean="0"/>
              <a:t>Дзялдово</a:t>
            </a:r>
            <a:r>
              <a:rPr lang="ru-RU" sz="1300" dirty="0" smtClean="0"/>
              <a:t>) у </a:t>
            </a:r>
            <a:r>
              <a:rPr lang="ru-RU" sz="1300" dirty="0" err="1" smtClean="0"/>
              <a:t>Східній</a:t>
            </a:r>
            <a:r>
              <a:rPr lang="ru-RU" sz="1300" dirty="0" smtClean="0"/>
              <a:t> </a:t>
            </a:r>
            <a:r>
              <a:rPr lang="ru-RU" sz="1300" dirty="0" err="1" smtClean="0"/>
              <a:t>Пруссії</a:t>
            </a:r>
            <a:r>
              <a:rPr lang="ru-RU" sz="1300" dirty="0" smtClean="0"/>
              <a:t>, </a:t>
            </a:r>
            <a:r>
              <a:rPr lang="ru-RU" sz="1300" dirty="0" err="1" smtClean="0"/>
              <a:t>важливий</a:t>
            </a:r>
            <a:r>
              <a:rPr lang="ru-RU" sz="1300" dirty="0" smtClean="0"/>
              <a:t> </a:t>
            </a:r>
            <a:r>
              <a:rPr lang="ru-RU" sz="1300" dirty="0" err="1" smtClean="0"/>
              <a:t>залізничний</a:t>
            </a:r>
            <a:r>
              <a:rPr lang="ru-RU" sz="1300" dirty="0" smtClean="0"/>
              <a:t> </a:t>
            </a:r>
            <a:r>
              <a:rPr lang="ru-RU" sz="1300" dirty="0" err="1" smtClean="0"/>
              <a:t>вузол</a:t>
            </a:r>
            <a:r>
              <a:rPr lang="ru-RU" sz="1300" dirty="0" smtClean="0"/>
              <a:t> на </a:t>
            </a:r>
            <a:r>
              <a:rPr lang="ru-RU" sz="1300" dirty="0" err="1" smtClean="0"/>
              <a:t>маршруті</a:t>
            </a:r>
            <a:r>
              <a:rPr lang="ru-RU" sz="1300" dirty="0" smtClean="0"/>
              <a:t> </a:t>
            </a:r>
            <a:r>
              <a:rPr lang="ru-RU" sz="1300" dirty="0" err="1" smtClean="0"/>
              <a:t>Варшава-Гданськ</a:t>
            </a:r>
            <a:r>
              <a:rPr lang="ru-RU" sz="1300" dirty="0" smtClean="0"/>
              <a:t>, </a:t>
            </a:r>
            <a:r>
              <a:rPr lang="ru-RU" sz="1300" dirty="0" err="1" smtClean="0"/>
              <a:t>був</a:t>
            </a:r>
            <a:r>
              <a:rPr lang="ru-RU" sz="1300" dirty="0" smtClean="0"/>
              <a:t> </a:t>
            </a:r>
            <a:r>
              <a:rPr lang="ru-RU" sz="1300" dirty="0" err="1" smtClean="0"/>
              <a:t>переданий</a:t>
            </a:r>
            <a:r>
              <a:rPr lang="ru-RU" sz="1300" dirty="0" smtClean="0"/>
              <a:t> до </a:t>
            </a:r>
            <a:r>
              <a:rPr lang="ru-RU" sz="1300" dirty="0" err="1" smtClean="0"/>
              <a:t>Польщі</a:t>
            </a:r>
            <a:r>
              <a:rPr lang="ru-RU" sz="1300" dirty="0" smtClean="0"/>
              <a:t> без </a:t>
            </a:r>
            <a:r>
              <a:rPr lang="ru-RU" sz="1300" dirty="0" err="1" smtClean="0"/>
              <a:t>плебісциту</a:t>
            </a:r>
            <a:r>
              <a:rPr lang="ru-RU" sz="1300" dirty="0" smtClean="0"/>
              <a:t> (</a:t>
            </a:r>
            <a:r>
              <a:rPr lang="ru-RU" sz="1300" dirty="0" err="1" smtClean="0"/>
              <a:t>площа</a:t>
            </a:r>
            <a:r>
              <a:rPr lang="ru-RU" sz="1300" dirty="0" smtClean="0"/>
              <a:t> 492 км²</a:t>
            </a:r>
            <a:r>
              <a:rPr lang="ru-RU" sz="1300" dirty="0" smtClean="0"/>
              <a:t>).</a:t>
            </a:r>
            <a:endParaRPr lang="ru-RU" sz="1300" dirty="0" smtClean="0"/>
          </a:p>
          <a:p>
            <a:r>
              <a:rPr lang="ru-RU" sz="1300" dirty="0" err="1" smtClean="0"/>
              <a:t>Питання</a:t>
            </a:r>
            <a:r>
              <a:rPr lang="ru-RU" sz="1300" dirty="0" smtClean="0"/>
              <a:t> про </a:t>
            </a:r>
            <a:r>
              <a:rPr lang="ru-RU" sz="1300" dirty="0" err="1" smtClean="0"/>
              <a:t>державну</a:t>
            </a:r>
            <a:r>
              <a:rPr lang="ru-RU" sz="1300" dirty="0" smtClean="0"/>
              <a:t> </a:t>
            </a:r>
            <a:r>
              <a:rPr lang="ru-RU" sz="1300" dirty="0" err="1" smtClean="0"/>
              <a:t>приналежність</a:t>
            </a:r>
            <a:r>
              <a:rPr lang="ru-RU" sz="1300" dirty="0" smtClean="0"/>
              <a:t> </a:t>
            </a:r>
            <a:r>
              <a:rPr lang="ru-RU" sz="1300" dirty="0" err="1" smtClean="0"/>
              <a:t>Шлезвігу</a:t>
            </a:r>
            <a:r>
              <a:rPr lang="ru-RU" sz="1300" dirty="0" smtClean="0"/>
              <a:t>, </a:t>
            </a:r>
            <a:r>
              <a:rPr lang="ru-RU" sz="1300" dirty="0" err="1" smtClean="0"/>
              <a:t>південної</a:t>
            </a:r>
            <a:r>
              <a:rPr lang="ru-RU" sz="1300" dirty="0" smtClean="0"/>
              <a:t> </a:t>
            </a:r>
            <a:r>
              <a:rPr lang="ru-RU" sz="1300" dirty="0" err="1" smtClean="0"/>
              <a:t>частини</a:t>
            </a:r>
            <a:r>
              <a:rPr lang="ru-RU" sz="1300" dirty="0" smtClean="0"/>
              <a:t> </a:t>
            </a:r>
            <a:r>
              <a:rPr lang="ru-RU" sz="1300" dirty="0" err="1" smtClean="0"/>
              <a:t>Західної</a:t>
            </a:r>
            <a:r>
              <a:rPr lang="ru-RU" sz="1300" dirty="0" smtClean="0"/>
              <a:t> </a:t>
            </a:r>
            <a:r>
              <a:rPr lang="ru-RU" sz="1300" dirty="0" err="1" smtClean="0"/>
              <a:t>Пруссії</a:t>
            </a:r>
            <a:r>
              <a:rPr lang="ru-RU" sz="1300" dirty="0" smtClean="0"/>
              <a:t> </a:t>
            </a:r>
            <a:r>
              <a:rPr lang="ru-RU" sz="1300" dirty="0" err="1" smtClean="0"/>
              <a:t>і</a:t>
            </a:r>
            <a:r>
              <a:rPr lang="ru-RU" sz="1300" dirty="0" smtClean="0"/>
              <a:t> </a:t>
            </a:r>
            <a:r>
              <a:rPr lang="ru-RU" sz="1300" dirty="0" err="1" smtClean="0"/>
              <a:t>Верхньої</a:t>
            </a:r>
            <a:r>
              <a:rPr lang="ru-RU" sz="1300" dirty="0" smtClean="0"/>
              <a:t> </a:t>
            </a:r>
            <a:r>
              <a:rPr lang="ru-RU" sz="1300" dirty="0" err="1" smtClean="0"/>
              <a:t>Сілезї</a:t>
            </a:r>
            <a:r>
              <a:rPr lang="ru-RU" sz="1300" dirty="0" smtClean="0"/>
              <a:t> мало бути </a:t>
            </a:r>
            <a:r>
              <a:rPr lang="ru-RU" sz="1300" dirty="0" err="1" smtClean="0"/>
              <a:t>вирішене</a:t>
            </a:r>
            <a:r>
              <a:rPr lang="ru-RU" sz="1300" dirty="0" smtClean="0"/>
              <a:t> </a:t>
            </a:r>
            <a:r>
              <a:rPr lang="ru-RU" sz="1300" dirty="0" err="1" smtClean="0"/>
              <a:t>плебісцитом</a:t>
            </a:r>
            <a:r>
              <a:rPr lang="ru-RU" sz="1300" dirty="0" smtClean="0"/>
              <a:t> (</a:t>
            </a:r>
            <a:r>
              <a:rPr lang="ru-RU" sz="1300" dirty="0" err="1" smtClean="0"/>
              <a:t>північна</a:t>
            </a:r>
            <a:r>
              <a:rPr lang="ru-RU" sz="1300" dirty="0" smtClean="0"/>
              <a:t> </a:t>
            </a:r>
            <a:r>
              <a:rPr lang="ru-RU" sz="1300" dirty="0" err="1" smtClean="0"/>
              <a:t>частина</a:t>
            </a:r>
            <a:r>
              <a:rPr lang="ru-RU" sz="1300" dirty="0" smtClean="0"/>
              <a:t> </a:t>
            </a:r>
            <a:r>
              <a:rPr lang="ru-RU" sz="1300" dirty="0" err="1" smtClean="0"/>
              <a:t>Шлезвігу</a:t>
            </a:r>
            <a:r>
              <a:rPr lang="ru-RU" sz="1300" dirty="0" smtClean="0"/>
              <a:t> </a:t>
            </a:r>
            <a:r>
              <a:rPr lang="ru-RU" sz="1300" dirty="0" err="1" smtClean="0"/>
              <a:t>перейшла</a:t>
            </a:r>
            <a:r>
              <a:rPr lang="ru-RU" sz="1300" dirty="0" smtClean="0"/>
              <a:t> 1920 року до </a:t>
            </a:r>
            <a:r>
              <a:rPr lang="ru-RU" sz="1300" dirty="0" err="1" smtClean="0"/>
              <a:t>Данії</a:t>
            </a:r>
            <a:r>
              <a:rPr lang="ru-RU" sz="1300" dirty="0" smtClean="0"/>
              <a:t>, </a:t>
            </a:r>
            <a:r>
              <a:rPr lang="ru-RU" sz="1300" dirty="0" err="1" smtClean="0"/>
              <a:t>частина</a:t>
            </a:r>
            <a:r>
              <a:rPr lang="ru-RU" sz="1300" dirty="0" smtClean="0"/>
              <a:t> </a:t>
            </a:r>
            <a:r>
              <a:rPr lang="ru-RU" sz="1300" dirty="0" err="1" smtClean="0"/>
              <a:t>Верхньої</a:t>
            </a:r>
            <a:r>
              <a:rPr lang="ru-RU" sz="1300" dirty="0" smtClean="0"/>
              <a:t> </a:t>
            </a:r>
            <a:r>
              <a:rPr lang="ru-RU" sz="1300" dirty="0" err="1" smtClean="0"/>
              <a:t>Сілезії</a:t>
            </a:r>
            <a:r>
              <a:rPr lang="ru-RU" sz="1300" dirty="0" smtClean="0"/>
              <a:t> </a:t>
            </a:r>
            <a:r>
              <a:rPr lang="ru-RU" sz="1300" dirty="0" smtClean="0"/>
              <a:t>в 1922</a:t>
            </a:r>
            <a:r>
              <a:rPr lang="ru-RU" sz="1300" dirty="0" smtClean="0"/>
              <a:t> р. — до </a:t>
            </a:r>
            <a:r>
              <a:rPr lang="ru-RU" sz="1300" dirty="0" err="1" smtClean="0"/>
              <a:t>Польщі</a:t>
            </a:r>
            <a:r>
              <a:rPr lang="ru-RU" sz="1300" dirty="0" smtClean="0"/>
              <a:t>; </a:t>
            </a:r>
            <a:r>
              <a:rPr lang="ru-RU" sz="1300" dirty="0" err="1" smtClean="0"/>
              <a:t>інші</a:t>
            </a:r>
            <a:r>
              <a:rPr lang="ru-RU" sz="1300" dirty="0" smtClean="0"/>
              <a:t> </a:t>
            </a:r>
            <a:r>
              <a:rPr lang="ru-RU" sz="1300" dirty="0" err="1" smtClean="0"/>
              <a:t>спірні</a:t>
            </a:r>
            <a:r>
              <a:rPr lang="ru-RU" sz="1300" dirty="0" smtClean="0"/>
              <a:t> </a:t>
            </a:r>
            <a:r>
              <a:rPr lang="ru-RU" sz="1300" dirty="0" err="1" smtClean="0"/>
              <a:t>території</a:t>
            </a:r>
            <a:r>
              <a:rPr lang="ru-RU" sz="1300" dirty="0" smtClean="0"/>
              <a:t> </a:t>
            </a:r>
            <a:r>
              <a:rPr lang="ru-RU" sz="1300" dirty="0" err="1" smtClean="0"/>
              <a:t>залишилися</a:t>
            </a:r>
            <a:r>
              <a:rPr lang="ru-RU" sz="1300" dirty="0" smtClean="0"/>
              <a:t> в </a:t>
            </a:r>
            <a:r>
              <a:rPr lang="ru-RU" sz="1300" dirty="0" err="1" smtClean="0"/>
              <a:t>Німеччини</a:t>
            </a:r>
            <a:r>
              <a:rPr lang="ru-RU" sz="1300" dirty="0" smtClean="0"/>
              <a:t>). </a:t>
            </a:r>
            <a:r>
              <a:rPr lang="ru-RU" sz="1300" dirty="0" err="1" smtClean="0"/>
              <a:t>Історично</a:t>
            </a:r>
            <a:r>
              <a:rPr lang="ru-RU" sz="1300" dirty="0" smtClean="0"/>
              <a:t> </a:t>
            </a:r>
            <a:r>
              <a:rPr lang="ru-RU" sz="1300" dirty="0" err="1" smtClean="0"/>
              <a:t>польські</a:t>
            </a:r>
            <a:r>
              <a:rPr lang="ru-RU" sz="1300" dirty="0" smtClean="0"/>
              <a:t> </a:t>
            </a:r>
            <a:r>
              <a:rPr lang="ru-RU" sz="1300" dirty="0" err="1" smtClean="0"/>
              <a:t>землі</a:t>
            </a:r>
            <a:r>
              <a:rPr lang="ru-RU" sz="1300" dirty="0" smtClean="0"/>
              <a:t> в </a:t>
            </a:r>
            <a:r>
              <a:rPr lang="ru-RU" sz="1300" dirty="0" err="1" smtClean="0"/>
              <a:t>басейні</a:t>
            </a:r>
            <a:r>
              <a:rPr lang="ru-RU" sz="1300" dirty="0" smtClean="0"/>
              <a:t> Одера — </a:t>
            </a:r>
            <a:r>
              <a:rPr lang="ru-RU" sz="1300" dirty="0" err="1" smtClean="0"/>
              <a:t>Нижня</a:t>
            </a:r>
            <a:r>
              <a:rPr lang="ru-RU" sz="1300" dirty="0" smtClean="0"/>
              <a:t> </a:t>
            </a:r>
            <a:r>
              <a:rPr lang="ru-RU" sz="1300" dirty="0" err="1" smtClean="0"/>
              <a:t>Сілезія</a:t>
            </a:r>
            <a:r>
              <a:rPr lang="ru-RU" sz="1300" dirty="0" smtClean="0"/>
              <a:t> та </a:t>
            </a:r>
            <a:r>
              <a:rPr lang="ru-RU" sz="1300" dirty="0" err="1" smtClean="0"/>
              <a:t>більша</a:t>
            </a:r>
            <a:r>
              <a:rPr lang="ru-RU" sz="1300" dirty="0" smtClean="0"/>
              <a:t> </a:t>
            </a:r>
            <a:r>
              <a:rPr lang="ru-RU" sz="1300" dirty="0" err="1" smtClean="0"/>
              <a:t>частина</a:t>
            </a:r>
            <a:r>
              <a:rPr lang="ru-RU" sz="1300" dirty="0" smtClean="0"/>
              <a:t> </a:t>
            </a:r>
            <a:r>
              <a:rPr lang="ru-RU" sz="1300" dirty="0" err="1" smtClean="0"/>
              <a:t>Верхньої</a:t>
            </a:r>
            <a:r>
              <a:rPr lang="ru-RU" sz="1300" dirty="0" smtClean="0"/>
              <a:t> </a:t>
            </a:r>
            <a:r>
              <a:rPr lang="ru-RU" sz="1300" dirty="0" err="1" smtClean="0"/>
              <a:t>Сілезії</a:t>
            </a:r>
            <a:r>
              <a:rPr lang="ru-RU" sz="1300" dirty="0" smtClean="0"/>
              <a:t> — </a:t>
            </a:r>
            <a:r>
              <a:rPr lang="ru-RU" sz="1300" dirty="0" err="1" smtClean="0"/>
              <a:t>залишилися</a:t>
            </a:r>
            <a:r>
              <a:rPr lang="ru-RU" sz="1300" dirty="0" smtClean="0"/>
              <a:t> в </a:t>
            </a:r>
            <a:r>
              <a:rPr lang="ru-RU" sz="1300" dirty="0" err="1" smtClean="0"/>
              <a:t>Німеччини</a:t>
            </a:r>
            <a:r>
              <a:rPr lang="ru-RU" sz="1300" dirty="0" smtClean="0"/>
              <a:t>.</a:t>
            </a:r>
          </a:p>
          <a:p>
            <a:r>
              <a:rPr lang="ru-RU" sz="1300" dirty="0" smtClean="0"/>
              <a:t>Саар </a:t>
            </a:r>
            <a:r>
              <a:rPr lang="ru-RU" sz="1300" dirty="0" err="1" smtClean="0"/>
              <a:t>перейшов</a:t>
            </a:r>
            <a:r>
              <a:rPr lang="ru-RU" sz="1300" dirty="0" smtClean="0"/>
              <a:t> на 15 </a:t>
            </a:r>
            <a:r>
              <a:rPr lang="ru-RU" sz="1300" dirty="0" err="1" smtClean="0"/>
              <a:t>років</a:t>
            </a:r>
            <a:r>
              <a:rPr lang="ru-RU" sz="1300" dirty="0" smtClean="0"/>
              <a:t> </a:t>
            </a:r>
            <a:r>
              <a:rPr lang="ru-RU" sz="1300" dirty="0" err="1" smtClean="0"/>
              <a:t>під</a:t>
            </a:r>
            <a:r>
              <a:rPr lang="ru-RU" sz="1300" dirty="0" smtClean="0"/>
              <a:t> </a:t>
            </a:r>
            <a:r>
              <a:rPr lang="ru-RU" sz="1300" dirty="0" err="1" smtClean="0"/>
              <a:t>управління</a:t>
            </a:r>
            <a:r>
              <a:rPr lang="ru-RU" sz="1300" dirty="0" smtClean="0"/>
              <a:t> </a:t>
            </a:r>
            <a:r>
              <a:rPr lang="ru-RU" sz="1300" dirty="0" err="1" smtClean="0"/>
              <a:t>Ліги</a:t>
            </a:r>
            <a:r>
              <a:rPr lang="ru-RU" sz="1300" dirty="0" smtClean="0"/>
              <a:t> </a:t>
            </a:r>
            <a:r>
              <a:rPr lang="ru-RU" sz="1300" dirty="0" err="1" smtClean="0"/>
              <a:t>Націй</a:t>
            </a:r>
            <a:r>
              <a:rPr lang="ru-RU" sz="1300" dirty="0" smtClean="0"/>
              <a:t>,</a:t>
            </a:r>
            <a:r>
              <a:rPr lang="ru-RU" sz="1300" dirty="0" smtClean="0"/>
              <a:t> а </a:t>
            </a:r>
            <a:r>
              <a:rPr lang="ru-RU" sz="1300" dirty="0" err="1" smtClean="0"/>
              <a:t>потім</a:t>
            </a:r>
            <a:r>
              <a:rPr lang="ru-RU" sz="1300" dirty="0" smtClean="0"/>
              <a:t> </a:t>
            </a:r>
            <a:r>
              <a:rPr lang="ru-RU" sz="1300" dirty="0" err="1" smtClean="0"/>
              <a:t>його</a:t>
            </a:r>
            <a:r>
              <a:rPr lang="ru-RU" sz="1300" dirty="0" smtClean="0"/>
              <a:t> доля мала </a:t>
            </a:r>
            <a:r>
              <a:rPr lang="ru-RU" sz="1300" dirty="0" err="1" smtClean="0"/>
              <a:t>вирішитися</a:t>
            </a:r>
            <a:r>
              <a:rPr lang="ru-RU" sz="1300" dirty="0" smtClean="0"/>
              <a:t> шляхом </a:t>
            </a:r>
            <a:r>
              <a:rPr lang="ru-RU" sz="1300" dirty="0" err="1" smtClean="0"/>
              <a:t>плебісциту</a:t>
            </a:r>
            <a:r>
              <a:rPr lang="ru-RU" sz="1300" dirty="0" smtClean="0"/>
              <a:t>. </a:t>
            </a:r>
            <a:r>
              <a:rPr lang="ru-RU" sz="1300" dirty="0" err="1" smtClean="0"/>
              <a:t>Протягом</a:t>
            </a:r>
            <a:r>
              <a:rPr lang="ru-RU" sz="1300" dirty="0" smtClean="0"/>
              <a:t> </a:t>
            </a:r>
            <a:r>
              <a:rPr lang="ru-RU" sz="1300" dirty="0" err="1" smtClean="0"/>
              <a:t>цього</a:t>
            </a:r>
            <a:r>
              <a:rPr lang="ru-RU" sz="1300" dirty="0" smtClean="0"/>
              <a:t> часу </a:t>
            </a:r>
            <a:r>
              <a:rPr lang="ru-RU" sz="1300" dirty="0" err="1" smtClean="0"/>
              <a:t>видобуте</a:t>
            </a:r>
            <a:r>
              <a:rPr lang="ru-RU" sz="1300" dirty="0" smtClean="0"/>
              <a:t> </a:t>
            </a:r>
            <a:r>
              <a:rPr lang="ru-RU" sz="1300" dirty="0" err="1" smtClean="0"/>
              <a:t>вугілля</a:t>
            </a:r>
            <a:r>
              <a:rPr lang="ru-RU" sz="1300" dirty="0" smtClean="0"/>
              <a:t> направлялось у </a:t>
            </a:r>
            <a:r>
              <a:rPr lang="ru-RU" sz="1300" dirty="0" err="1" smtClean="0"/>
              <a:t>Францію</a:t>
            </a:r>
            <a:r>
              <a:rPr lang="ru-RU" sz="1300" dirty="0" smtClean="0"/>
              <a:t>. </a:t>
            </a:r>
            <a:r>
              <a:rPr lang="ru-RU" sz="1300" dirty="0" err="1" smtClean="0"/>
              <a:t>Регіон</a:t>
            </a:r>
            <a:r>
              <a:rPr lang="ru-RU" sz="1300" dirty="0" smtClean="0"/>
              <a:t> </a:t>
            </a:r>
            <a:r>
              <a:rPr lang="ru-RU" sz="1300" dirty="0" err="1" smtClean="0"/>
              <a:t>називався</a:t>
            </a:r>
            <a:r>
              <a:rPr lang="ru-RU" sz="1300" dirty="0" smtClean="0"/>
              <a:t> </a:t>
            </a:r>
            <a:r>
              <a:rPr lang="ru-RU" sz="1300" dirty="0" err="1" smtClean="0"/>
              <a:t>нім</a:t>
            </a:r>
            <a:r>
              <a:rPr lang="ru-RU" sz="1300" dirty="0" smtClean="0"/>
              <a:t>. </a:t>
            </a:r>
            <a:r>
              <a:rPr lang="en-GB" sz="1300" i="1" dirty="0" err="1" smtClean="0"/>
              <a:t>Saargebiet</a:t>
            </a:r>
            <a:r>
              <a:rPr lang="en-GB" sz="1300" dirty="0" smtClean="0"/>
              <a:t> </a:t>
            </a:r>
            <a:r>
              <a:rPr lang="ru-RU" sz="1300" dirty="0" err="1" smtClean="0"/>
              <a:t>і</a:t>
            </a:r>
            <a:r>
              <a:rPr lang="ru-RU" sz="1300" dirty="0" smtClean="0"/>
              <a:t> </a:t>
            </a:r>
            <a:r>
              <a:rPr lang="ru-RU" sz="1300" dirty="0" err="1" smtClean="0"/>
              <a:t>був</a:t>
            </a:r>
            <a:r>
              <a:rPr lang="ru-RU" sz="1300" dirty="0" smtClean="0"/>
              <a:t> </a:t>
            </a:r>
            <a:r>
              <a:rPr lang="ru-RU" sz="1300" dirty="0" err="1" smtClean="0"/>
              <a:t>сформований</a:t>
            </a:r>
            <a:r>
              <a:rPr lang="ru-RU" sz="1300" dirty="0" smtClean="0"/>
              <a:t> </a:t>
            </a:r>
            <a:r>
              <a:rPr lang="ru-RU" sz="1300" dirty="0" err="1" smtClean="0"/>
              <a:t>з</a:t>
            </a:r>
            <a:r>
              <a:rPr lang="ru-RU" sz="1300" dirty="0" smtClean="0"/>
              <a:t> </a:t>
            </a:r>
            <a:r>
              <a:rPr lang="ru-RU" sz="1300" dirty="0" err="1" smtClean="0"/>
              <a:t>південної</a:t>
            </a:r>
            <a:r>
              <a:rPr lang="ru-RU" sz="1300" dirty="0" smtClean="0"/>
              <a:t> </a:t>
            </a:r>
            <a:r>
              <a:rPr lang="ru-RU" sz="1300" dirty="0" err="1" smtClean="0"/>
              <a:t>частини</a:t>
            </a:r>
            <a:r>
              <a:rPr lang="ru-RU" sz="1300" dirty="0" smtClean="0"/>
              <a:t> </a:t>
            </a:r>
            <a:r>
              <a:rPr lang="ru-RU" sz="1300" dirty="0" err="1" smtClean="0"/>
              <a:t>німецької</a:t>
            </a:r>
            <a:r>
              <a:rPr lang="ru-RU" sz="1300" dirty="0" smtClean="0"/>
              <a:t> </a:t>
            </a:r>
            <a:r>
              <a:rPr lang="ru-RU" sz="1300" dirty="0" err="1" smtClean="0"/>
              <a:t>Рейнської</a:t>
            </a:r>
            <a:r>
              <a:rPr lang="ru-RU" sz="1300" dirty="0" smtClean="0"/>
              <a:t> </a:t>
            </a:r>
            <a:r>
              <a:rPr lang="ru-RU" sz="1300" dirty="0" err="1" smtClean="0"/>
              <a:t>провінції</a:t>
            </a:r>
            <a:r>
              <a:rPr lang="ru-RU" sz="1300" dirty="0" smtClean="0"/>
              <a:t> </a:t>
            </a:r>
            <a:r>
              <a:rPr lang="ru-RU" sz="1300" dirty="0" err="1" smtClean="0"/>
              <a:t>і</a:t>
            </a:r>
            <a:r>
              <a:rPr lang="ru-RU" sz="1300" dirty="0" smtClean="0"/>
              <a:t> </a:t>
            </a:r>
            <a:r>
              <a:rPr lang="ru-RU" sz="1300" dirty="0" err="1" smtClean="0"/>
              <a:t>західної</a:t>
            </a:r>
            <a:r>
              <a:rPr lang="ru-RU" sz="1300" dirty="0" smtClean="0"/>
              <a:t> </a:t>
            </a:r>
            <a:r>
              <a:rPr lang="ru-RU" sz="1300" dirty="0" err="1" smtClean="0"/>
              <a:t>частини</a:t>
            </a:r>
            <a:r>
              <a:rPr lang="ru-RU" sz="1300" dirty="0" smtClean="0"/>
              <a:t> </a:t>
            </a:r>
            <a:r>
              <a:rPr lang="ru-RU" sz="1300" dirty="0" err="1" smtClean="0"/>
              <a:t>баварського</a:t>
            </a:r>
            <a:r>
              <a:rPr lang="ru-RU" sz="1300" dirty="0" smtClean="0"/>
              <a:t> Пфальца </a:t>
            </a:r>
            <a:r>
              <a:rPr lang="ru-RU" sz="1300" dirty="0" err="1" smtClean="0"/>
              <a:t>згідно</a:t>
            </a:r>
            <a:r>
              <a:rPr lang="ru-RU" sz="1300" dirty="0" smtClean="0"/>
              <a:t> </a:t>
            </a:r>
            <a:r>
              <a:rPr lang="ru-RU" sz="1300" dirty="0" err="1" smtClean="0"/>
              <a:t>зі</a:t>
            </a:r>
            <a:r>
              <a:rPr lang="ru-RU" sz="1300" dirty="0" smtClean="0"/>
              <a:t> "Статутом Саару" </a:t>
            </a:r>
            <a:r>
              <a:rPr lang="ru-RU" sz="1300" dirty="0" err="1" smtClean="0"/>
              <a:t>Версальського</a:t>
            </a:r>
            <a:r>
              <a:rPr lang="ru-RU" sz="1300" dirty="0" smtClean="0"/>
              <a:t> договору (</a:t>
            </a:r>
            <a:r>
              <a:rPr lang="ru-RU" sz="1300" dirty="0" err="1" smtClean="0"/>
              <a:t>статті</a:t>
            </a:r>
            <a:r>
              <a:rPr lang="ru-RU" sz="1300" dirty="0" smtClean="0"/>
              <a:t> 45-50).</a:t>
            </a:r>
          </a:p>
          <a:p>
            <a:r>
              <a:rPr lang="ru-RU" sz="1300" dirty="0" err="1" smtClean="0"/>
              <a:t>Німеччина</a:t>
            </a:r>
            <a:r>
              <a:rPr lang="ru-RU" sz="1300" dirty="0" smtClean="0"/>
              <a:t> взяла </a:t>
            </a:r>
            <a:r>
              <a:rPr lang="ru-RU" sz="1300" dirty="0" err="1" smtClean="0"/>
              <a:t>зобов'язання</a:t>
            </a:r>
            <a:r>
              <a:rPr lang="ru-RU" sz="1300" dirty="0" smtClean="0"/>
              <a:t> </a:t>
            </a:r>
            <a:r>
              <a:rPr lang="ru-RU" sz="1300" dirty="0" err="1" smtClean="0"/>
              <a:t>дотримуватися</a:t>
            </a:r>
            <a:r>
              <a:rPr lang="ru-RU" sz="1300" dirty="0" smtClean="0"/>
              <a:t> </a:t>
            </a:r>
            <a:r>
              <a:rPr lang="ru-RU" sz="1300" dirty="0" err="1" smtClean="0"/>
              <a:t>незалежності</a:t>
            </a:r>
            <a:r>
              <a:rPr lang="ru-RU" sz="1300" dirty="0" smtClean="0"/>
              <a:t> </a:t>
            </a:r>
            <a:r>
              <a:rPr lang="ru-RU" sz="1300" dirty="0" err="1" smtClean="0"/>
              <a:t>Австрійської</a:t>
            </a:r>
            <a:r>
              <a:rPr lang="ru-RU" sz="1300" dirty="0" smtClean="0"/>
              <a:t> </a:t>
            </a:r>
            <a:r>
              <a:rPr lang="ru-RU" sz="1300" dirty="0" err="1" smtClean="0"/>
              <a:t>Республіки</a:t>
            </a:r>
            <a:r>
              <a:rPr lang="ru-RU" sz="1300" dirty="0" smtClean="0"/>
              <a:t>, </a:t>
            </a:r>
            <a:r>
              <a:rPr lang="ru-RU" sz="1300" dirty="0" err="1" smtClean="0"/>
              <a:t>визнавала</a:t>
            </a:r>
            <a:r>
              <a:rPr lang="ru-RU" sz="1300" dirty="0" smtClean="0"/>
              <a:t> </a:t>
            </a:r>
            <a:r>
              <a:rPr lang="ru-RU" sz="1300" dirty="0" err="1" smtClean="0"/>
              <a:t>незалежність</a:t>
            </a:r>
            <a:r>
              <a:rPr lang="ru-RU" sz="1300" dirty="0" smtClean="0"/>
              <a:t> </a:t>
            </a:r>
            <a:r>
              <a:rPr lang="ru-RU" sz="1300" dirty="0" err="1" smtClean="0"/>
              <a:t>Чехословаччини</a:t>
            </a:r>
            <a:r>
              <a:rPr lang="ru-RU" sz="1300" dirty="0" smtClean="0"/>
              <a:t> </a:t>
            </a:r>
            <a:r>
              <a:rPr lang="ru-RU" sz="1300" dirty="0" err="1" smtClean="0"/>
              <a:t>й</a:t>
            </a:r>
            <a:r>
              <a:rPr lang="ru-RU" sz="1300" dirty="0" smtClean="0"/>
              <a:t> </a:t>
            </a:r>
            <a:r>
              <a:rPr lang="ru-RU" sz="1300" dirty="0" err="1" smtClean="0"/>
              <a:t>Польщі</a:t>
            </a:r>
            <a:r>
              <a:rPr lang="ru-RU" sz="1300" dirty="0" smtClean="0"/>
              <a:t>.</a:t>
            </a:r>
          </a:p>
          <a:p>
            <a:r>
              <a:rPr lang="ru-RU" sz="1300" dirty="0" err="1" smtClean="0"/>
              <a:t>Було</a:t>
            </a:r>
            <a:r>
              <a:rPr lang="ru-RU" sz="1300" dirty="0" smtClean="0"/>
              <a:t> створено </a:t>
            </a:r>
            <a:r>
              <a:rPr lang="ru-RU" sz="1300" dirty="0" err="1" smtClean="0"/>
              <a:t>Рейнську</a:t>
            </a:r>
            <a:r>
              <a:rPr lang="ru-RU" sz="1300" dirty="0" smtClean="0"/>
              <a:t> </a:t>
            </a:r>
            <a:r>
              <a:rPr lang="ru-RU" sz="1300" dirty="0" err="1" smtClean="0"/>
              <a:t>демілітаризовану</a:t>
            </a:r>
            <a:r>
              <a:rPr lang="ru-RU" sz="1300" dirty="0" smtClean="0"/>
              <a:t> зону — </a:t>
            </a:r>
            <a:r>
              <a:rPr lang="ru-RU" sz="1300" dirty="0" err="1" smtClean="0"/>
              <a:t>Німеччині</a:t>
            </a:r>
            <a:r>
              <a:rPr lang="ru-RU" sz="1300" dirty="0" smtClean="0"/>
              <a:t> заборонили </a:t>
            </a:r>
            <a:r>
              <a:rPr lang="ru-RU" sz="1300" dirty="0" err="1" smtClean="0"/>
              <a:t>тримати</a:t>
            </a:r>
            <a:r>
              <a:rPr lang="ru-RU" sz="1300" dirty="0" smtClean="0"/>
              <a:t> </a:t>
            </a:r>
            <a:r>
              <a:rPr lang="ru-RU" sz="1300" dirty="0" err="1" smtClean="0"/>
              <a:t>будь-які</a:t>
            </a:r>
            <a:r>
              <a:rPr lang="ru-RU" sz="1300" dirty="0" smtClean="0"/>
              <a:t> </a:t>
            </a:r>
            <a:r>
              <a:rPr lang="ru-RU" sz="1300" dirty="0" err="1" smtClean="0"/>
              <a:t>війська</a:t>
            </a:r>
            <a:r>
              <a:rPr lang="ru-RU" sz="1300" dirty="0" smtClean="0"/>
              <a:t> на </a:t>
            </a:r>
            <a:r>
              <a:rPr lang="ru-RU" sz="1300" dirty="0" err="1" smtClean="0"/>
              <a:t>всій</a:t>
            </a:r>
            <a:r>
              <a:rPr lang="ru-RU" sz="1300" dirty="0" smtClean="0"/>
              <a:t> </a:t>
            </a:r>
            <a:r>
              <a:rPr lang="ru-RU" sz="1300" dirty="0" err="1" smtClean="0"/>
              <a:t>своїй</a:t>
            </a:r>
            <a:r>
              <a:rPr lang="ru-RU" sz="1300" dirty="0" smtClean="0"/>
              <a:t> </a:t>
            </a:r>
            <a:r>
              <a:rPr lang="ru-RU" sz="1300" dirty="0" err="1" smtClean="0"/>
              <a:t>території</a:t>
            </a:r>
            <a:r>
              <a:rPr lang="ru-RU" sz="1300" dirty="0" smtClean="0"/>
              <a:t> </a:t>
            </a:r>
            <a:r>
              <a:rPr lang="ru-RU" sz="1300" dirty="0" err="1" smtClean="0"/>
              <a:t>на</a:t>
            </a:r>
            <a:r>
              <a:rPr lang="ru-RU" sz="1300" dirty="0" smtClean="0"/>
              <a:t> </a:t>
            </a:r>
            <a:r>
              <a:rPr lang="ru-RU" sz="1300" dirty="0" err="1" smtClean="0"/>
              <a:t>захід</a:t>
            </a:r>
            <a:r>
              <a:rPr lang="ru-RU" sz="1300" dirty="0" smtClean="0"/>
              <a:t> </a:t>
            </a:r>
            <a:r>
              <a:rPr lang="ru-RU" sz="1300" dirty="0" err="1" smtClean="0"/>
              <a:t>від</a:t>
            </a:r>
            <a:r>
              <a:rPr lang="ru-RU" sz="1300" dirty="0" smtClean="0"/>
              <a:t> Рейна </a:t>
            </a:r>
            <a:r>
              <a:rPr lang="ru-RU" sz="1300" dirty="0" err="1" smtClean="0"/>
              <a:t>й</a:t>
            </a:r>
            <a:r>
              <a:rPr lang="ru-RU" sz="1300" dirty="0" smtClean="0"/>
              <a:t> на 20 </a:t>
            </a:r>
            <a:r>
              <a:rPr lang="ru-RU" sz="1300" dirty="0" err="1" smtClean="0"/>
              <a:t>кілометрів</a:t>
            </a:r>
            <a:r>
              <a:rPr lang="ru-RU" sz="1300" dirty="0" smtClean="0"/>
              <a:t> на </a:t>
            </a:r>
            <a:r>
              <a:rPr lang="ru-RU" sz="1300" dirty="0" err="1" smtClean="0"/>
              <a:t>схід</a:t>
            </a:r>
            <a:r>
              <a:rPr lang="ru-RU" sz="1300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3">
  <a:themeElements>
    <a:clrScheme name="Клен 1">
      <a:dk1>
        <a:srgbClr val="BB5F03"/>
      </a:dk1>
      <a:lt1>
        <a:srgbClr val="FFFFFF"/>
      </a:lt1>
      <a:dk2>
        <a:srgbClr val="993300"/>
      </a:dk2>
      <a:lt2>
        <a:srgbClr val="FEEC94"/>
      </a:lt2>
      <a:accent1>
        <a:srgbClr val="FF9900"/>
      </a:accent1>
      <a:accent2>
        <a:srgbClr val="B76A03"/>
      </a:accent2>
      <a:accent3>
        <a:srgbClr val="CAADAA"/>
      </a:accent3>
      <a:accent4>
        <a:srgbClr val="DADADA"/>
      </a:accent4>
      <a:accent5>
        <a:srgbClr val="FFCAAA"/>
      </a:accent5>
      <a:accent6>
        <a:srgbClr val="A65F02"/>
      </a:accent6>
      <a:hlink>
        <a:srgbClr val="FFFFCC"/>
      </a:hlink>
      <a:folHlink>
        <a:srgbClr val="CCCC00"/>
      </a:folHlink>
    </a:clrScheme>
    <a:fontScheme name="Клен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лен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лен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Океан">
  <a:themeElements>
    <a:clrScheme name="Океан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Океан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кеан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Занавес">
  <a:themeElements>
    <a:clrScheme name="Занавес 1">
      <a:dk1>
        <a:srgbClr val="602000"/>
      </a:dk1>
      <a:lt1>
        <a:srgbClr val="FFFFFF"/>
      </a:lt1>
      <a:dk2>
        <a:srgbClr val="800000"/>
      </a:dk2>
      <a:lt2>
        <a:srgbClr val="FFFFCC"/>
      </a:lt2>
      <a:accent1>
        <a:srgbClr val="FF3300"/>
      </a:accent1>
      <a:accent2>
        <a:srgbClr val="000000"/>
      </a:accent2>
      <a:accent3>
        <a:srgbClr val="C0AAAA"/>
      </a:accent3>
      <a:accent4>
        <a:srgbClr val="DADADA"/>
      </a:accent4>
      <a:accent5>
        <a:srgbClr val="FFADAA"/>
      </a:accent5>
      <a:accent6>
        <a:srgbClr val="000000"/>
      </a:accent6>
      <a:hlink>
        <a:srgbClr val="EBF25A"/>
      </a:hlink>
      <a:folHlink>
        <a:srgbClr val="F2AA68"/>
      </a:folHlink>
    </a:clrScheme>
    <a:fontScheme name="Занавес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Занавес 1">
        <a:dk1>
          <a:srgbClr val="602000"/>
        </a:dk1>
        <a:lt1>
          <a:srgbClr val="FFFFFF"/>
        </a:lt1>
        <a:dk2>
          <a:srgbClr val="800000"/>
        </a:dk2>
        <a:lt2>
          <a:srgbClr val="FFFFCC"/>
        </a:lt2>
        <a:accent1>
          <a:srgbClr val="FF3300"/>
        </a:accent1>
        <a:accent2>
          <a:srgbClr val="000000"/>
        </a:accent2>
        <a:accent3>
          <a:srgbClr val="C0AAAA"/>
        </a:accent3>
        <a:accent4>
          <a:srgbClr val="DADADA"/>
        </a:accent4>
        <a:accent5>
          <a:srgbClr val="FFADAA"/>
        </a:accent5>
        <a:accent6>
          <a:srgbClr val="000000"/>
        </a:accent6>
        <a:hlink>
          <a:srgbClr val="EBF25A"/>
        </a:hlink>
        <a:folHlink>
          <a:srgbClr val="F2AA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2">
        <a:dk1>
          <a:srgbClr val="000066"/>
        </a:dk1>
        <a:lt1>
          <a:srgbClr val="FFFFFF"/>
        </a:lt1>
        <a:dk2>
          <a:srgbClr val="000099"/>
        </a:dk2>
        <a:lt2>
          <a:srgbClr val="D8F6F8"/>
        </a:lt2>
        <a:accent1>
          <a:srgbClr val="0099FF"/>
        </a:accent1>
        <a:accent2>
          <a:srgbClr val="00003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34"/>
        </a:accent6>
        <a:hlink>
          <a:srgbClr val="DDD925"/>
        </a:hlink>
        <a:folHlink>
          <a:srgbClr val="72C67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3">
        <a:dk1>
          <a:srgbClr val="4C3D57"/>
        </a:dk1>
        <a:lt1>
          <a:srgbClr val="FFFFFF"/>
        </a:lt1>
        <a:dk2>
          <a:srgbClr val="660066"/>
        </a:dk2>
        <a:lt2>
          <a:srgbClr val="FDFBE3"/>
        </a:lt2>
        <a:accent1>
          <a:srgbClr val="976C9E"/>
        </a:accent1>
        <a:accent2>
          <a:srgbClr val="1E1822"/>
        </a:accent2>
        <a:accent3>
          <a:srgbClr val="B8AAB8"/>
        </a:accent3>
        <a:accent4>
          <a:srgbClr val="DADADA"/>
        </a:accent4>
        <a:accent5>
          <a:srgbClr val="C9BACC"/>
        </a:accent5>
        <a:accent6>
          <a:srgbClr val="1A151E"/>
        </a:accent6>
        <a:hlink>
          <a:srgbClr val="D8C460"/>
        </a:hlink>
        <a:folHlink>
          <a:srgbClr val="C3C2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4">
        <a:dk1>
          <a:srgbClr val="334D3F"/>
        </a:dk1>
        <a:lt1>
          <a:srgbClr val="FFFFFF"/>
        </a:lt1>
        <a:dk2>
          <a:srgbClr val="008000"/>
        </a:dk2>
        <a:lt2>
          <a:srgbClr val="D3F1DB"/>
        </a:lt2>
        <a:accent1>
          <a:srgbClr val="4A6D84"/>
        </a:accent1>
        <a:accent2>
          <a:srgbClr val="213329"/>
        </a:accent2>
        <a:accent3>
          <a:srgbClr val="AAC0AA"/>
        </a:accent3>
        <a:accent4>
          <a:srgbClr val="DADADA"/>
        </a:accent4>
        <a:accent5>
          <a:srgbClr val="B1BAC2"/>
        </a:accent5>
        <a:accent6>
          <a:srgbClr val="1D2D24"/>
        </a:accent6>
        <a:hlink>
          <a:srgbClr val="F0B100"/>
        </a:hlink>
        <a:folHlink>
          <a:srgbClr val="C3710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5">
        <a:dk1>
          <a:srgbClr val="566858"/>
        </a:dk1>
        <a:lt1>
          <a:srgbClr val="FFFFFF"/>
        </a:lt1>
        <a:dk2>
          <a:srgbClr val="6D8771"/>
        </a:dk2>
        <a:lt2>
          <a:srgbClr val="ECECB2"/>
        </a:lt2>
        <a:accent1>
          <a:srgbClr val="76A571"/>
        </a:accent1>
        <a:accent2>
          <a:srgbClr val="465648"/>
        </a:accent2>
        <a:accent3>
          <a:srgbClr val="BAC3BB"/>
        </a:accent3>
        <a:accent4>
          <a:srgbClr val="DADADA"/>
        </a:accent4>
        <a:accent5>
          <a:srgbClr val="BDCFBB"/>
        </a:accent5>
        <a:accent6>
          <a:srgbClr val="3F4D40"/>
        </a:accent6>
        <a:hlink>
          <a:srgbClr val="FFDC0B"/>
        </a:hlink>
        <a:folHlink>
          <a:srgbClr val="FC991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6">
        <a:dk1>
          <a:srgbClr val="0A6866"/>
        </a:dk1>
        <a:lt1>
          <a:srgbClr val="FFFFFF"/>
        </a:lt1>
        <a:dk2>
          <a:srgbClr val="0D8784"/>
        </a:dk2>
        <a:lt2>
          <a:srgbClr val="B8DEC6"/>
        </a:lt2>
        <a:accent1>
          <a:srgbClr val="3C7652"/>
        </a:accent1>
        <a:accent2>
          <a:srgbClr val="005250"/>
        </a:accent2>
        <a:accent3>
          <a:srgbClr val="AAC3C2"/>
        </a:accent3>
        <a:accent4>
          <a:srgbClr val="DADADA"/>
        </a:accent4>
        <a:accent5>
          <a:srgbClr val="AFBDB3"/>
        </a:accent5>
        <a:accent6>
          <a:srgbClr val="004948"/>
        </a:accent6>
        <a:hlink>
          <a:srgbClr val="00E0A5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7">
        <a:dk1>
          <a:srgbClr val="50688C"/>
        </a:dk1>
        <a:lt1>
          <a:srgbClr val="FFFFFF"/>
        </a:lt1>
        <a:dk2>
          <a:srgbClr val="6E87AC"/>
        </a:dk2>
        <a:lt2>
          <a:srgbClr val="FFFFFF"/>
        </a:lt2>
        <a:accent1>
          <a:srgbClr val="376EA5"/>
        </a:accent1>
        <a:accent2>
          <a:srgbClr val="445876"/>
        </a:accent2>
        <a:accent3>
          <a:srgbClr val="BAC3D2"/>
        </a:accent3>
        <a:accent4>
          <a:srgbClr val="DADADA"/>
        </a:accent4>
        <a:accent5>
          <a:srgbClr val="AEBACF"/>
        </a:accent5>
        <a:accent6>
          <a:srgbClr val="3D4F6A"/>
        </a:accent6>
        <a:hlink>
          <a:srgbClr val="66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8">
        <a:dk1>
          <a:srgbClr val="000000"/>
        </a:dk1>
        <a:lt1>
          <a:srgbClr val="DDDCC5"/>
        </a:lt1>
        <a:dk2>
          <a:srgbClr val="000000"/>
        </a:dk2>
        <a:lt2>
          <a:srgbClr val="C9C6A5"/>
        </a:lt2>
        <a:accent1>
          <a:srgbClr val="C0C0C0"/>
        </a:accent1>
        <a:accent2>
          <a:srgbClr val="B0AC90"/>
        </a:accent2>
        <a:accent3>
          <a:srgbClr val="EBEBDF"/>
        </a:accent3>
        <a:accent4>
          <a:srgbClr val="000000"/>
        </a:accent4>
        <a:accent5>
          <a:srgbClr val="DCDCDC"/>
        </a:accent5>
        <a:accent6>
          <a:srgbClr val="9F9B82"/>
        </a:accent6>
        <a:hlink>
          <a:srgbClr val="666699"/>
        </a:hlink>
        <a:folHlink>
          <a:srgbClr val="905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навес 9">
        <a:dk1>
          <a:srgbClr val="000000"/>
        </a:dk1>
        <a:lt1>
          <a:srgbClr val="FFFFFF"/>
        </a:lt1>
        <a:dk2>
          <a:srgbClr val="000099"/>
        </a:dk2>
        <a:lt2>
          <a:srgbClr val="DDDDDD"/>
        </a:lt2>
        <a:accent1>
          <a:srgbClr val="C6D4D4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DFE6E6"/>
        </a:accent5>
        <a:accent6>
          <a:srgbClr val="AEAEAE"/>
        </a:accent6>
        <a:hlink>
          <a:srgbClr val="6600FF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Разрез">
  <a:themeElements>
    <a:clrScheme name="Разрез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Разрез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Разрез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зрез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рава">
  <a:themeElements>
    <a:clrScheme name="Трава 1">
      <a:dk1>
        <a:srgbClr val="FF9900"/>
      </a:dk1>
      <a:lt1>
        <a:srgbClr val="FFFFFF"/>
      </a:lt1>
      <a:dk2>
        <a:srgbClr val="FFCC66"/>
      </a:dk2>
      <a:lt2>
        <a:srgbClr val="CC6600"/>
      </a:lt2>
      <a:accent1>
        <a:srgbClr val="F05000"/>
      </a:accent1>
      <a:accent2>
        <a:srgbClr val="B28300"/>
      </a:accent2>
      <a:accent3>
        <a:srgbClr val="FFE2B8"/>
      </a:accent3>
      <a:accent4>
        <a:srgbClr val="DADADA"/>
      </a:accent4>
      <a:accent5>
        <a:srgbClr val="F6B3AA"/>
      </a:accent5>
      <a:accent6>
        <a:srgbClr val="A17600"/>
      </a:accent6>
      <a:hlink>
        <a:srgbClr val="99CC00"/>
      </a:hlink>
      <a:folHlink>
        <a:srgbClr val="008000"/>
      </a:folHlink>
    </a:clrScheme>
    <a:fontScheme name="Трава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рава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рава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Каскад">
  <a:themeElements>
    <a:clrScheme name="Каскад 4">
      <a:dk1>
        <a:srgbClr val="FFFFCC"/>
      </a:dk1>
      <a:lt1>
        <a:srgbClr val="FFFFFF"/>
      </a:lt1>
      <a:dk2>
        <a:srgbClr val="000066"/>
      </a:dk2>
      <a:lt2>
        <a:srgbClr val="FFFFFF"/>
      </a:lt2>
      <a:accent1>
        <a:srgbClr val="0078F0"/>
      </a:accent1>
      <a:accent2>
        <a:srgbClr val="CCECFF"/>
      </a:accent2>
      <a:accent3>
        <a:srgbClr val="AAAAB8"/>
      </a:accent3>
      <a:accent4>
        <a:srgbClr val="DADADA"/>
      </a:accent4>
      <a:accent5>
        <a:srgbClr val="AABEF6"/>
      </a:accent5>
      <a:accent6>
        <a:srgbClr val="B9D6E7"/>
      </a:accent6>
      <a:hlink>
        <a:srgbClr val="3399FF"/>
      </a:hlink>
      <a:folHlink>
        <a:srgbClr val="FFCC00"/>
      </a:folHlink>
    </a:clrScheme>
    <a:fontScheme name="Каскад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аскад 1">
        <a:dk1>
          <a:srgbClr val="C0C0C0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5C5C8A"/>
        </a:accent6>
        <a:hlink>
          <a:srgbClr val="FFFF99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скад 2">
        <a:dk1>
          <a:srgbClr val="CC99FF"/>
        </a:dk1>
        <a:lt1>
          <a:srgbClr val="FFFFFF"/>
        </a:lt1>
        <a:dk2>
          <a:srgbClr val="400040"/>
        </a:dk2>
        <a:lt2>
          <a:srgbClr val="FFFFFF"/>
        </a:lt2>
        <a:accent1>
          <a:srgbClr val="FF66FF"/>
        </a:accent1>
        <a:accent2>
          <a:srgbClr val="CC00CC"/>
        </a:accent2>
        <a:accent3>
          <a:srgbClr val="AFAAAF"/>
        </a:accent3>
        <a:accent4>
          <a:srgbClr val="DADADA"/>
        </a:accent4>
        <a:accent5>
          <a:srgbClr val="FFB8FF"/>
        </a:accent5>
        <a:accent6>
          <a:srgbClr val="B900B9"/>
        </a:accent6>
        <a:hlink>
          <a:srgbClr val="FF7C80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скад 3">
        <a:dk1>
          <a:srgbClr val="CC99FF"/>
        </a:dk1>
        <a:lt1>
          <a:srgbClr val="FFFFFF"/>
        </a:lt1>
        <a:dk2>
          <a:srgbClr val="34022D"/>
        </a:dk2>
        <a:lt2>
          <a:srgbClr val="FFFFFF"/>
        </a:lt2>
        <a:accent1>
          <a:srgbClr val="775EC8"/>
        </a:accent1>
        <a:accent2>
          <a:srgbClr val="9933FF"/>
        </a:accent2>
        <a:accent3>
          <a:srgbClr val="AEAAAD"/>
        </a:accent3>
        <a:accent4>
          <a:srgbClr val="DADADA"/>
        </a:accent4>
        <a:accent5>
          <a:srgbClr val="BDB6E0"/>
        </a:accent5>
        <a:accent6>
          <a:srgbClr val="8A2DE7"/>
        </a:accent6>
        <a:hlink>
          <a:srgbClr val="993366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скад 4">
        <a:dk1>
          <a:srgbClr val="FFFFCC"/>
        </a:dk1>
        <a:lt1>
          <a:srgbClr val="FFFFFF"/>
        </a:lt1>
        <a:dk2>
          <a:srgbClr val="000066"/>
        </a:dk2>
        <a:lt2>
          <a:srgbClr val="FFFFFF"/>
        </a:lt2>
        <a:accent1>
          <a:srgbClr val="0078F0"/>
        </a:accent1>
        <a:accent2>
          <a:srgbClr val="CCECFF"/>
        </a:accent2>
        <a:accent3>
          <a:srgbClr val="AAAAB8"/>
        </a:accent3>
        <a:accent4>
          <a:srgbClr val="DADADA"/>
        </a:accent4>
        <a:accent5>
          <a:srgbClr val="AABEF6"/>
        </a:accent5>
        <a:accent6>
          <a:srgbClr val="B9D6E7"/>
        </a:accent6>
        <a:hlink>
          <a:srgbClr val="3399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скад 5">
        <a:dk1>
          <a:srgbClr val="00FFFF"/>
        </a:dk1>
        <a:lt1>
          <a:srgbClr val="FFFFFF"/>
        </a:lt1>
        <a:dk2>
          <a:srgbClr val="4E009C"/>
        </a:dk2>
        <a:lt2>
          <a:srgbClr val="FFFFFF"/>
        </a:lt2>
        <a:accent1>
          <a:srgbClr val="00A8A4"/>
        </a:accent1>
        <a:accent2>
          <a:srgbClr val="3399FF"/>
        </a:accent2>
        <a:accent3>
          <a:srgbClr val="B2AACB"/>
        </a:accent3>
        <a:accent4>
          <a:srgbClr val="DADADA"/>
        </a:accent4>
        <a:accent5>
          <a:srgbClr val="AAD1CF"/>
        </a:accent5>
        <a:accent6>
          <a:srgbClr val="2D8A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скад 6">
        <a:dk1>
          <a:srgbClr val="CCCC33"/>
        </a:dk1>
        <a:lt1>
          <a:srgbClr val="FFFFFF"/>
        </a:lt1>
        <a:dk2>
          <a:srgbClr val="003300"/>
        </a:dk2>
        <a:lt2>
          <a:srgbClr val="FFFFCC"/>
        </a:lt2>
        <a:accent1>
          <a:srgbClr val="008000"/>
        </a:accent1>
        <a:accent2>
          <a:srgbClr val="669900"/>
        </a:accent2>
        <a:accent3>
          <a:srgbClr val="AAADAA"/>
        </a:accent3>
        <a:accent4>
          <a:srgbClr val="DADADA"/>
        </a:accent4>
        <a:accent5>
          <a:srgbClr val="AAC0AA"/>
        </a:accent5>
        <a:accent6>
          <a:srgbClr val="5C8A00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скад 7">
        <a:dk1>
          <a:srgbClr val="CCCC99"/>
        </a:dk1>
        <a:lt1>
          <a:srgbClr val="FFFFFF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996633"/>
        </a:accent2>
        <a:accent3>
          <a:srgbClr val="C0AAAA"/>
        </a:accent3>
        <a:accent4>
          <a:srgbClr val="DADADA"/>
        </a:accent4>
        <a:accent5>
          <a:srgbClr val="E2CAAA"/>
        </a:accent5>
        <a:accent6>
          <a:srgbClr val="8A5C2D"/>
        </a:accent6>
        <a:hlink>
          <a:srgbClr val="FFFFCC"/>
        </a:hlink>
        <a:folHlink>
          <a:srgbClr val="DDD8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скад 8">
        <a:dk1>
          <a:srgbClr val="204162"/>
        </a:dk1>
        <a:lt1>
          <a:srgbClr val="FFFFFF"/>
        </a:lt1>
        <a:dk2>
          <a:srgbClr val="204162"/>
        </a:dk2>
        <a:lt2>
          <a:srgbClr val="003300"/>
        </a:lt2>
        <a:accent1>
          <a:srgbClr val="99CC00"/>
        </a:accent1>
        <a:accent2>
          <a:srgbClr val="336633"/>
        </a:accent2>
        <a:accent3>
          <a:srgbClr val="FFFFFF"/>
        </a:accent3>
        <a:accent4>
          <a:srgbClr val="1A3653"/>
        </a:accent4>
        <a:accent5>
          <a:srgbClr val="CAE2AA"/>
        </a:accent5>
        <a:accent6>
          <a:srgbClr val="2D5C2D"/>
        </a:accent6>
        <a:hlink>
          <a:srgbClr val="6666FF"/>
        </a:hlink>
        <a:folHlink>
          <a:srgbClr val="C5C2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скад 9">
        <a:dk1>
          <a:srgbClr val="000000"/>
        </a:dk1>
        <a:lt1>
          <a:srgbClr val="FFFFFF"/>
        </a:lt1>
        <a:dk2>
          <a:srgbClr val="1C1C34"/>
        </a:dk2>
        <a:lt2>
          <a:srgbClr val="000066"/>
        </a:lt2>
        <a:accent1>
          <a:srgbClr val="DDDDDD"/>
        </a:accent1>
        <a:accent2>
          <a:srgbClr val="6699CC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5C8AB9"/>
        </a:accent6>
        <a:hlink>
          <a:srgbClr val="005A58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Салют">
  <a:themeElements>
    <a:clrScheme name="Салют 1">
      <a:dk1>
        <a:srgbClr val="AF273E"/>
      </a:dk1>
      <a:lt1>
        <a:srgbClr val="FFCC00"/>
      </a:lt1>
      <a:dk2>
        <a:srgbClr val="000000"/>
      </a:dk2>
      <a:lt2>
        <a:srgbClr val="FFFFFF"/>
      </a:lt2>
      <a:accent1>
        <a:srgbClr val="FF8B17"/>
      </a:accent1>
      <a:accent2>
        <a:srgbClr val="FFE103"/>
      </a:accent2>
      <a:accent3>
        <a:srgbClr val="AAAAAA"/>
      </a:accent3>
      <a:accent4>
        <a:srgbClr val="DAAE00"/>
      </a:accent4>
      <a:accent5>
        <a:srgbClr val="FFC4AB"/>
      </a:accent5>
      <a:accent6>
        <a:srgbClr val="E7CC02"/>
      </a:accent6>
      <a:hlink>
        <a:srgbClr val="FF3399"/>
      </a:hlink>
      <a:folHlink>
        <a:srgbClr val="FE1F08"/>
      </a:folHlink>
    </a:clrScheme>
    <a:fontScheme name="Салют">
      <a:majorFont>
        <a:latin typeface="Arial Black"/>
        <a:ea typeface=""/>
        <a:cs typeface=""/>
      </a:majorFont>
      <a:minorFont>
        <a:latin typeface="Arial Black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алют 1">
        <a:dk1>
          <a:srgbClr val="AF273E"/>
        </a:dk1>
        <a:lt1>
          <a:srgbClr val="FFCC00"/>
        </a:lt1>
        <a:dk2>
          <a:srgbClr val="000000"/>
        </a:dk2>
        <a:lt2>
          <a:srgbClr val="FFFFFF"/>
        </a:lt2>
        <a:accent1>
          <a:srgbClr val="FF8B17"/>
        </a:accent1>
        <a:accent2>
          <a:srgbClr val="FFE103"/>
        </a:accent2>
        <a:accent3>
          <a:srgbClr val="AAAAAA"/>
        </a:accent3>
        <a:accent4>
          <a:srgbClr val="DAAE00"/>
        </a:accent4>
        <a:accent5>
          <a:srgbClr val="FFC4AB"/>
        </a:accent5>
        <a:accent6>
          <a:srgbClr val="E7CC02"/>
        </a:accent6>
        <a:hlink>
          <a:srgbClr val="FF3399"/>
        </a:hlink>
        <a:folHlink>
          <a:srgbClr val="FE1F0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2">
        <a:dk1>
          <a:srgbClr val="0000A4"/>
        </a:dk1>
        <a:lt1>
          <a:srgbClr val="CCFFFF"/>
        </a:lt1>
        <a:dk2>
          <a:srgbClr val="000066"/>
        </a:dk2>
        <a:lt2>
          <a:srgbClr val="00FFFF"/>
        </a:lt2>
        <a:accent1>
          <a:srgbClr val="51B2E3"/>
        </a:accent1>
        <a:accent2>
          <a:srgbClr val="04E8AC"/>
        </a:accent2>
        <a:accent3>
          <a:srgbClr val="AAAAB8"/>
        </a:accent3>
        <a:accent4>
          <a:srgbClr val="AEDADA"/>
        </a:accent4>
        <a:accent5>
          <a:srgbClr val="B3D5EF"/>
        </a:accent5>
        <a:accent6>
          <a:srgbClr val="03D29B"/>
        </a:accent6>
        <a:hlink>
          <a:srgbClr val="FF3399"/>
        </a:hlink>
        <a:folHlink>
          <a:srgbClr val="8F5FD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3">
        <a:dk1>
          <a:srgbClr val="9F237F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FF03E7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E702D1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4">
        <a:dk1>
          <a:srgbClr val="00603B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07FB18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06E315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5">
        <a:dk1>
          <a:srgbClr val="FF6600"/>
        </a:dk1>
        <a:lt1>
          <a:srgbClr val="FFFFFF"/>
        </a:lt1>
        <a:dk2>
          <a:srgbClr val="003366"/>
        </a:dk2>
        <a:lt2>
          <a:srgbClr val="FFFFFF"/>
        </a:lt2>
        <a:accent1>
          <a:srgbClr val="FF99FF"/>
        </a:accent1>
        <a:accent2>
          <a:srgbClr val="FFFF99"/>
        </a:accent2>
        <a:accent3>
          <a:srgbClr val="AAADB8"/>
        </a:accent3>
        <a:accent4>
          <a:srgbClr val="DADADA"/>
        </a:accent4>
        <a:accent5>
          <a:srgbClr val="FFCAFF"/>
        </a:accent5>
        <a:accent6>
          <a:srgbClr val="E7E78A"/>
        </a:accent6>
        <a:hlink>
          <a:srgbClr val="FF33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6">
        <a:dk1>
          <a:srgbClr val="000000"/>
        </a:dk1>
        <a:lt1>
          <a:srgbClr val="FFFFFF"/>
        </a:lt1>
        <a:dk2>
          <a:srgbClr val="993366"/>
        </a:dk2>
        <a:lt2>
          <a:srgbClr val="CCFFFF"/>
        </a:lt2>
        <a:accent1>
          <a:srgbClr val="CCECFF"/>
        </a:accent1>
        <a:accent2>
          <a:srgbClr val="FFFF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8A"/>
        </a:accent6>
        <a:hlink>
          <a:srgbClr val="FFCCFF"/>
        </a:hlink>
        <a:folHlink>
          <a:srgbClr val="FF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Вершина горы">
  <a:themeElements>
    <a:clrScheme name="Вершина горы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Вершина горы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Вершина горы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Соревнование">
  <a:themeElements>
    <a:clrScheme name="Соревнование 2">
      <a:dk1>
        <a:srgbClr val="800000"/>
      </a:dk1>
      <a:lt1>
        <a:srgbClr val="FFFFFF"/>
      </a:lt1>
      <a:dk2>
        <a:srgbClr val="FF9900"/>
      </a:dk2>
      <a:lt2>
        <a:srgbClr val="FFFF99"/>
      </a:lt2>
      <a:accent1>
        <a:srgbClr val="FF5050"/>
      </a:accent1>
      <a:accent2>
        <a:srgbClr val="CC3300"/>
      </a:accent2>
      <a:accent3>
        <a:srgbClr val="FFCAAA"/>
      </a:accent3>
      <a:accent4>
        <a:srgbClr val="DADADA"/>
      </a:accent4>
      <a:accent5>
        <a:srgbClr val="FFB3B3"/>
      </a:accent5>
      <a:accent6>
        <a:srgbClr val="B92D00"/>
      </a:accent6>
      <a:hlink>
        <a:srgbClr val="FFFF99"/>
      </a:hlink>
      <a:folHlink>
        <a:srgbClr val="FFCC00"/>
      </a:folHlink>
    </a:clrScheme>
    <a:fontScheme name="Соревнование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оревнование 1">
        <a:dk1>
          <a:srgbClr val="5C1F00"/>
        </a:dk1>
        <a:lt1>
          <a:srgbClr val="FFFFFF"/>
        </a:lt1>
        <a:dk2>
          <a:srgbClr val="990000"/>
        </a:dk2>
        <a:lt2>
          <a:srgbClr val="FFF9BB"/>
        </a:lt2>
        <a:accent1>
          <a:srgbClr val="FF3300"/>
        </a:accent1>
        <a:accent2>
          <a:srgbClr val="B86D52"/>
        </a:accent2>
        <a:accent3>
          <a:srgbClr val="CAAAAA"/>
        </a:accent3>
        <a:accent4>
          <a:srgbClr val="DADADA"/>
        </a:accent4>
        <a:accent5>
          <a:srgbClr val="FFADAA"/>
        </a:accent5>
        <a:accent6>
          <a:srgbClr val="A66249"/>
        </a:accent6>
        <a:hlink>
          <a:srgbClr val="FF9900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2">
        <a:dk1>
          <a:srgbClr val="800000"/>
        </a:dk1>
        <a:lt1>
          <a:srgbClr val="FFFFFF"/>
        </a:lt1>
        <a:dk2>
          <a:srgbClr val="FF9900"/>
        </a:dk2>
        <a:lt2>
          <a:srgbClr val="FFFF99"/>
        </a:lt2>
        <a:accent1>
          <a:srgbClr val="FF5050"/>
        </a:accent1>
        <a:accent2>
          <a:srgbClr val="CC3300"/>
        </a:accent2>
        <a:accent3>
          <a:srgbClr val="FFCAAA"/>
        </a:accent3>
        <a:accent4>
          <a:srgbClr val="DADADA"/>
        </a:accent4>
        <a:accent5>
          <a:srgbClr val="FFB3B3"/>
        </a:accent5>
        <a:accent6>
          <a:srgbClr val="B92D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3">
        <a:dk1>
          <a:srgbClr val="2A5400"/>
        </a:dk1>
        <a:lt1>
          <a:srgbClr val="FFFFFF"/>
        </a:lt1>
        <a:dk2>
          <a:srgbClr val="4A9400"/>
        </a:dk2>
        <a:lt2>
          <a:srgbClr val="F3F2D9"/>
        </a:lt2>
        <a:accent1>
          <a:srgbClr val="99CC00"/>
        </a:accent1>
        <a:accent2>
          <a:srgbClr val="6B4A39"/>
        </a:accent2>
        <a:accent3>
          <a:srgbClr val="B1C8AA"/>
        </a:accent3>
        <a:accent4>
          <a:srgbClr val="DADADA"/>
        </a:accent4>
        <a:accent5>
          <a:srgbClr val="CAE2AA"/>
        </a:accent5>
        <a:accent6>
          <a:srgbClr val="604233"/>
        </a:accent6>
        <a:hlink>
          <a:srgbClr val="E2BC5E"/>
        </a:hlink>
        <a:folHlink>
          <a:srgbClr val="AB7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4">
        <a:dk1>
          <a:srgbClr val="005A58"/>
        </a:dk1>
        <a:lt1>
          <a:srgbClr val="FFFFFF"/>
        </a:lt1>
        <a:dk2>
          <a:srgbClr val="009E9A"/>
        </a:dk2>
        <a:lt2>
          <a:srgbClr val="C5EBE4"/>
        </a:lt2>
        <a:accent1>
          <a:srgbClr val="0099CC"/>
        </a:accent1>
        <a:accent2>
          <a:srgbClr val="339933"/>
        </a:accent2>
        <a:accent3>
          <a:srgbClr val="AACCCA"/>
        </a:accent3>
        <a:accent4>
          <a:srgbClr val="DADADA"/>
        </a:accent4>
        <a:accent5>
          <a:srgbClr val="AACAE2"/>
        </a:accent5>
        <a:accent6>
          <a:srgbClr val="2D8A2D"/>
        </a:accent6>
        <a:hlink>
          <a:srgbClr val="00FF99"/>
        </a:hlink>
        <a:folHlink>
          <a:srgbClr val="4CD2D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5">
        <a:dk1>
          <a:srgbClr val="000070"/>
        </a:dk1>
        <a:lt1>
          <a:srgbClr val="FFFFFF"/>
        </a:lt1>
        <a:dk2>
          <a:srgbClr val="0000FF"/>
        </a:dk2>
        <a:lt2>
          <a:srgbClr val="C5C5FF"/>
        </a:lt2>
        <a:accent1>
          <a:srgbClr val="0099FF"/>
        </a:accent1>
        <a:accent2>
          <a:srgbClr val="7883B4"/>
        </a:accent2>
        <a:accent3>
          <a:srgbClr val="AAAAFF"/>
        </a:accent3>
        <a:accent4>
          <a:srgbClr val="DADADA"/>
        </a:accent4>
        <a:accent5>
          <a:srgbClr val="AACAFF"/>
        </a:accent5>
        <a:accent6>
          <a:srgbClr val="6C76A3"/>
        </a:accent6>
        <a:hlink>
          <a:srgbClr val="00FFFF"/>
        </a:hlink>
        <a:folHlink>
          <a:srgbClr val="2DBF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6">
        <a:dk1>
          <a:srgbClr val="4D4D4D"/>
        </a:dk1>
        <a:lt1>
          <a:srgbClr val="FFFFFF"/>
        </a:lt1>
        <a:dk2>
          <a:srgbClr val="8202E2"/>
        </a:dk2>
        <a:lt2>
          <a:srgbClr val="CCCCFF"/>
        </a:lt2>
        <a:accent1>
          <a:srgbClr val="CC99FF"/>
        </a:accent1>
        <a:accent2>
          <a:srgbClr val="666699"/>
        </a:accent2>
        <a:accent3>
          <a:srgbClr val="C1AAEE"/>
        </a:accent3>
        <a:accent4>
          <a:srgbClr val="DADADA"/>
        </a:accent4>
        <a:accent5>
          <a:srgbClr val="E2CAFF"/>
        </a:accent5>
        <a:accent6>
          <a:srgbClr val="5C5C8A"/>
        </a:accent6>
        <a:hlink>
          <a:srgbClr val="FF7C80"/>
        </a:hlink>
        <a:folHlink>
          <a:srgbClr val="FF505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7">
        <a:dk1>
          <a:srgbClr val="575863"/>
        </a:dk1>
        <a:lt1>
          <a:srgbClr val="FFFFFF"/>
        </a:lt1>
        <a:dk2>
          <a:srgbClr val="818982"/>
        </a:dk2>
        <a:lt2>
          <a:srgbClr val="EAEAEA"/>
        </a:lt2>
        <a:accent1>
          <a:srgbClr val="CC6600"/>
        </a:accent1>
        <a:accent2>
          <a:srgbClr val="A4A686"/>
        </a:accent2>
        <a:accent3>
          <a:srgbClr val="C1C4C1"/>
        </a:accent3>
        <a:accent4>
          <a:srgbClr val="DADADA"/>
        </a:accent4>
        <a:accent5>
          <a:srgbClr val="E2B8AA"/>
        </a:accent5>
        <a:accent6>
          <a:srgbClr val="949679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8">
        <a:dk1>
          <a:srgbClr val="000000"/>
        </a:dk1>
        <a:lt1>
          <a:srgbClr val="FFFFFF"/>
        </a:lt1>
        <a:dk2>
          <a:srgbClr val="000000"/>
        </a:dk2>
        <a:lt2>
          <a:srgbClr val="CDCDCD"/>
        </a:lt2>
        <a:accent1>
          <a:srgbClr val="CDD9F7"/>
        </a:accent1>
        <a:accent2>
          <a:srgbClr val="99FF33"/>
        </a:accent2>
        <a:accent3>
          <a:srgbClr val="FFFFFF"/>
        </a:accent3>
        <a:accent4>
          <a:srgbClr val="000000"/>
        </a:accent4>
        <a:accent5>
          <a:srgbClr val="E3E9FA"/>
        </a:accent5>
        <a:accent6>
          <a:srgbClr val="8AE72D"/>
        </a:accent6>
        <a:hlink>
          <a:srgbClr val="0033CC"/>
        </a:hlink>
        <a:folHlink>
          <a:srgbClr val="66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Сотрудничество">
  <a:themeElements>
    <a:clrScheme name="Сотрудничество 4">
      <a:dk1>
        <a:srgbClr val="006E6B"/>
      </a:dk1>
      <a:lt1>
        <a:srgbClr val="FFFFFF"/>
      </a:lt1>
      <a:dk2>
        <a:srgbClr val="006666"/>
      </a:dk2>
      <a:lt2>
        <a:srgbClr val="B9EFEE"/>
      </a:lt2>
      <a:accent1>
        <a:srgbClr val="33CCCC"/>
      </a:accent1>
      <a:accent2>
        <a:srgbClr val="6AB475"/>
      </a:accent2>
      <a:accent3>
        <a:srgbClr val="AAB8B8"/>
      </a:accent3>
      <a:accent4>
        <a:srgbClr val="DADADA"/>
      </a:accent4>
      <a:accent5>
        <a:srgbClr val="ADE2E2"/>
      </a:accent5>
      <a:accent6>
        <a:srgbClr val="5FA369"/>
      </a:accent6>
      <a:hlink>
        <a:srgbClr val="00FF99"/>
      </a:hlink>
      <a:folHlink>
        <a:srgbClr val="CCFF66"/>
      </a:folHlink>
    </a:clrScheme>
    <a:fontScheme name="Сотрудничество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отрудничество 1">
        <a:dk1>
          <a:srgbClr val="000078"/>
        </a:dk1>
        <a:lt1>
          <a:srgbClr val="FFFFFF"/>
        </a:lt1>
        <a:dk2>
          <a:srgbClr val="000066"/>
        </a:dk2>
        <a:lt2>
          <a:srgbClr val="CCECFF"/>
        </a:lt2>
        <a:accent1>
          <a:srgbClr val="0099CC"/>
        </a:accent1>
        <a:accent2>
          <a:srgbClr val="008080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007373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трудничество 2">
        <a:dk1>
          <a:srgbClr val="0000A6"/>
        </a:dk1>
        <a:lt1>
          <a:srgbClr val="FFFFFF"/>
        </a:lt1>
        <a:dk2>
          <a:srgbClr val="000099"/>
        </a:dk2>
        <a:lt2>
          <a:srgbClr val="CCFFFF"/>
        </a:lt2>
        <a:accent1>
          <a:srgbClr val="00CCFF"/>
        </a:accent1>
        <a:accent2>
          <a:srgbClr val="FFE701"/>
        </a:accent2>
        <a:accent3>
          <a:srgbClr val="AAAACA"/>
        </a:accent3>
        <a:accent4>
          <a:srgbClr val="DADADA"/>
        </a:accent4>
        <a:accent5>
          <a:srgbClr val="AAE2FF"/>
        </a:accent5>
        <a:accent6>
          <a:srgbClr val="E7D101"/>
        </a:accent6>
        <a:hlink>
          <a:srgbClr val="FFCC66"/>
        </a:hlink>
        <a:folHlink>
          <a:srgbClr val="00CA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трудничество 3">
        <a:dk1>
          <a:srgbClr val="000000"/>
        </a:dk1>
        <a:lt1>
          <a:srgbClr val="E0EBF6"/>
        </a:lt1>
        <a:dk2>
          <a:srgbClr val="77A4AF"/>
        </a:dk2>
        <a:lt2>
          <a:srgbClr val="F3F7FB"/>
        </a:lt2>
        <a:accent1>
          <a:srgbClr val="B9C4D7"/>
        </a:accent1>
        <a:accent2>
          <a:srgbClr val="B1A1C5"/>
        </a:accent2>
        <a:accent3>
          <a:srgbClr val="EDF3FA"/>
        </a:accent3>
        <a:accent4>
          <a:srgbClr val="000000"/>
        </a:accent4>
        <a:accent5>
          <a:srgbClr val="D9DEE8"/>
        </a:accent5>
        <a:accent6>
          <a:srgbClr val="A091B2"/>
        </a:accent6>
        <a:hlink>
          <a:srgbClr val="3F2FB5"/>
        </a:hlink>
        <a:folHlink>
          <a:srgbClr val="3189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отрудничество 4">
        <a:dk1>
          <a:srgbClr val="006E6B"/>
        </a:dk1>
        <a:lt1>
          <a:srgbClr val="FFFFFF"/>
        </a:lt1>
        <a:dk2>
          <a:srgbClr val="006666"/>
        </a:dk2>
        <a:lt2>
          <a:srgbClr val="B9EFEE"/>
        </a:lt2>
        <a:accent1>
          <a:srgbClr val="33CCCC"/>
        </a:accent1>
        <a:accent2>
          <a:srgbClr val="6AB475"/>
        </a:accent2>
        <a:accent3>
          <a:srgbClr val="AAB8B8"/>
        </a:accent3>
        <a:accent4>
          <a:srgbClr val="DADADA"/>
        </a:accent4>
        <a:accent5>
          <a:srgbClr val="ADE2E2"/>
        </a:accent5>
        <a:accent6>
          <a:srgbClr val="5FA369"/>
        </a:accent6>
        <a:hlink>
          <a:srgbClr val="00FF99"/>
        </a:hlink>
        <a:folHlink>
          <a:srgbClr val="CC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трудничество 5">
        <a:dk1>
          <a:srgbClr val="8ABA8D"/>
        </a:dk1>
        <a:lt1>
          <a:srgbClr val="FFFFFF"/>
        </a:lt1>
        <a:dk2>
          <a:srgbClr val="6FB56D"/>
        </a:dk2>
        <a:lt2>
          <a:srgbClr val="DCF1F4"/>
        </a:lt2>
        <a:accent1>
          <a:srgbClr val="2E7E2E"/>
        </a:accent1>
        <a:accent2>
          <a:srgbClr val="25735D"/>
        </a:accent2>
        <a:accent3>
          <a:srgbClr val="BBD7BA"/>
        </a:accent3>
        <a:accent4>
          <a:srgbClr val="DADADA"/>
        </a:accent4>
        <a:accent5>
          <a:srgbClr val="ADC0AD"/>
        </a:accent5>
        <a:accent6>
          <a:srgbClr val="206853"/>
        </a:accent6>
        <a:hlink>
          <a:srgbClr val="FFFF00"/>
        </a:hlink>
        <a:folHlink>
          <a:srgbClr val="FFF4B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трудничество 6">
        <a:dk1>
          <a:srgbClr val="005400"/>
        </a:dk1>
        <a:lt1>
          <a:srgbClr val="FFFFFF"/>
        </a:lt1>
        <a:dk2>
          <a:srgbClr val="004800"/>
        </a:dk2>
        <a:lt2>
          <a:srgbClr val="D6D8C0"/>
        </a:lt2>
        <a:accent1>
          <a:srgbClr val="339933"/>
        </a:accent1>
        <a:accent2>
          <a:srgbClr val="7D8C70"/>
        </a:accent2>
        <a:accent3>
          <a:srgbClr val="AAB1AA"/>
        </a:accent3>
        <a:accent4>
          <a:srgbClr val="DADADA"/>
        </a:accent4>
        <a:accent5>
          <a:srgbClr val="ADCAAD"/>
        </a:accent5>
        <a:accent6>
          <a:srgbClr val="717E65"/>
        </a:accent6>
        <a:hlink>
          <a:srgbClr val="CCCC00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трудничество 7">
        <a:dk1>
          <a:srgbClr val="000000"/>
        </a:dk1>
        <a:lt1>
          <a:srgbClr val="F5F0BD"/>
        </a:lt1>
        <a:dk2>
          <a:srgbClr val="BD9D69"/>
        </a:dk2>
        <a:lt2>
          <a:srgbClr val="FFFFCC"/>
        </a:lt2>
        <a:accent1>
          <a:srgbClr val="CDBB77"/>
        </a:accent1>
        <a:accent2>
          <a:srgbClr val="F8EBD0"/>
        </a:accent2>
        <a:accent3>
          <a:srgbClr val="F9F6DB"/>
        </a:accent3>
        <a:accent4>
          <a:srgbClr val="000000"/>
        </a:accent4>
        <a:accent5>
          <a:srgbClr val="E3DABD"/>
        </a:accent5>
        <a:accent6>
          <a:srgbClr val="E1D5BC"/>
        </a:accent6>
        <a:hlink>
          <a:srgbClr val="FF9900"/>
        </a:hlink>
        <a:folHlink>
          <a:srgbClr val="C64B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отрудничество 8">
        <a:dk1>
          <a:srgbClr val="000000"/>
        </a:dk1>
        <a:lt1>
          <a:srgbClr val="E2DDD4"/>
        </a:lt1>
        <a:dk2>
          <a:srgbClr val="000000"/>
        </a:dk2>
        <a:lt2>
          <a:srgbClr val="EFEBE3"/>
        </a:lt2>
        <a:accent1>
          <a:srgbClr val="F2F2F2"/>
        </a:accent1>
        <a:accent2>
          <a:srgbClr val="C4AD74"/>
        </a:accent2>
        <a:accent3>
          <a:srgbClr val="EEEBE6"/>
        </a:accent3>
        <a:accent4>
          <a:srgbClr val="000000"/>
        </a:accent4>
        <a:accent5>
          <a:srgbClr val="F7F7F7"/>
        </a:accent5>
        <a:accent6>
          <a:srgbClr val="B19C68"/>
        </a:accent6>
        <a:hlink>
          <a:srgbClr val="A46032"/>
        </a:hlink>
        <a:folHlink>
          <a:srgbClr val="8F8E7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отрудничество 9">
        <a:dk1>
          <a:srgbClr val="8A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5831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4AD"/>
        </a:accent5>
        <a:accent6>
          <a:srgbClr val="B24B36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Контрастный">
  <a:themeElements>
    <a:clrScheme name="Контрастный 1">
      <a:dk1>
        <a:srgbClr val="666633"/>
      </a:dk1>
      <a:lt1>
        <a:srgbClr val="FFFFFF"/>
      </a:lt1>
      <a:dk2>
        <a:srgbClr val="000000"/>
      </a:dk2>
      <a:lt2>
        <a:srgbClr val="FFFFFF"/>
      </a:lt2>
      <a:accent1>
        <a:srgbClr val="666699"/>
      </a:accent1>
      <a:accent2>
        <a:srgbClr val="990000"/>
      </a:accent2>
      <a:accent3>
        <a:srgbClr val="AAAAAA"/>
      </a:accent3>
      <a:accent4>
        <a:srgbClr val="DADADA"/>
      </a:accent4>
      <a:accent5>
        <a:srgbClr val="B8B8CA"/>
      </a:accent5>
      <a:accent6>
        <a:srgbClr val="8A0000"/>
      </a:accent6>
      <a:hlink>
        <a:srgbClr val="999900"/>
      </a:hlink>
      <a:folHlink>
        <a:srgbClr val="FFFFFF"/>
      </a:folHlink>
    </a:clrScheme>
    <a:fontScheme name="Контрастный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онтрастный 1">
        <a:dk1>
          <a:srgbClr val="666633"/>
        </a:dk1>
        <a:lt1>
          <a:srgbClr val="FFFFFF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990000"/>
        </a:accent2>
        <a:accent3>
          <a:srgbClr val="AAAAAA"/>
        </a:accent3>
        <a:accent4>
          <a:srgbClr val="DADADA"/>
        </a:accent4>
        <a:accent5>
          <a:srgbClr val="B8B8CA"/>
        </a:accent5>
        <a:accent6>
          <a:srgbClr val="8A0000"/>
        </a:accent6>
        <a:hlink>
          <a:srgbClr val="9999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онтрастный 2">
        <a:dk1>
          <a:srgbClr val="4D4D4D"/>
        </a:dk1>
        <a:lt1>
          <a:srgbClr val="FFFFFF"/>
        </a:lt1>
        <a:dk2>
          <a:srgbClr val="4A1102"/>
        </a:dk2>
        <a:lt2>
          <a:srgbClr val="FFFFFF"/>
        </a:lt2>
        <a:accent1>
          <a:srgbClr val="CC3300"/>
        </a:accent1>
        <a:accent2>
          <a:srgbClr val="666699"/>
        </a:accent2>
        <a:accent3>
          <a:srgbClr val="B1AAAA"/>
        </a:accent3>
        <a:accent4>
          <a:srgbClr val="DADADA"/>
        </a:accent4>
        <a:accent5>
          <a:srgbClr val="E2ADAA"/>
        </a:accent5>
        <a:accent6>
          <a:srgbClr val="5C5C8A"/>
        </a:accent6>
        <a:hlink>
          <a:srgbClr val="FF99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онтрастный 3">
        <a:dk1>
          <a:srgbClr val="666699"/>
        </a:dk1>
        <a:lt1>
          <a:srgbClr val="FFFFFF"/>
        </a:lt1>
        <a:dk2>
          <a:srgbClr val="400040"/>
        </a:dk2>
        <a:lt2>
          <a:srgbClr val="FFFFFF"/>
        </a:lt2>
        <a:accent1>
          <a:srgbClr val="FFCC00"/>
        </a:accent1>
        <a:accent2>
          <a:srgbClr val="FF3300"/>
        </a:accent2>
        <a:accent3>
          <a:srgbClr val="AFAAAF"/>
        </a:accent3>
        <a:accent4>
          <a:srgbClr val="DADADA"/>
        </a:accent4>
        <a:accent5>
          <a:srgbClr val="FFE2AA"/>
        </a:accent5>
        <a:accent6>
          <a:srgbClr val="E72D00"/>
        </a:accent6>
        <a:hlink>
          <a:srgbClr val="CC99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онтрастный 4">
        <a:dk1>
          <a:srgbClr val="4D4D4D"/>
        </a:dk1>
        <a:lt1>
          <a:srgbClr val="FFFFFF"/>
        </a:lt1>
        <a:dk2>
          <a:srgbClr val="006699"/>
        </a:dk2>
        <a:lt2>
          <a:srgbClr val="CCECFF"/>
        </a:lt2>
        <a:accent1>
          <a:srgbClr val="339966"/>
        </a:accent1>
        <a:accent2>
          <a:srgbClr val="3366FF"/>
        </a:accent2>
        <a:accent3>
          <a:srgbClr val="AAB8CA"/>
        </a:accent3>
        <a:accent4>
          <a:srgbClr val="DADADA"/>
        </a:accent4>
        <a:accent5>
          <a:srgbClr val="ADCAB8"/>
        </a:accent5>
        <a:accent6>
          <a:srgbClr val="2D5CE7"/>
        </a:accent6>
        <a:hlink>
          <a:srgbClr val="33CCFF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онтрастный 5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FF6600"/>
        </a:accent1>
        <a:accent2>
          <a:srgbClr val="FF9933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онтрастный 6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CC3300"/>
        </a:accent1>
        <a:accent2>
          <a:srgbClr val="666699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5C5C8A"/>
        </a:accent6>
        <a:hlink>
          <a:srgbClr val="999900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онтрастный 7">
        <a:dk1>
          <a:srgbClr val="000000"/>
        </a:dk1>
        <a:lt1>
          <a:srgbClr val="FFFFFF"/>
        </a:lt1>
        <a:dk2>
          <a:srgbClr val="000066"/>
        </a:dk2>
        <a:lt2>
          <a:srgbClr val="333399"/>
        </a:lt2>
        <a:accent1>
          <a:srgbClr val="3399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8AE7"/>
        </a:accent6>
        <a:hlink>
          <a:srgbClr val="00CCFF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Тема3</Template>
  <TotalTime>38</TotalTime>
  <Words>278</Words>
  <Application>Microsoft Office PowerPoint</Application>
  <PresentationFormat>Экран (4:3)</PresentationFormat>
  <Paragraphs>45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11</vt:i4>
      </vt:variant>
      <vt:variant>
        <vt:lpstr>Заголовки слайдов</vt:lpstr>
      </vt:variant>
      <vt:variant>
        <vt:i4>13</vt:i4>
      </vt:variant>
    </vt:vector>
  </HeadingPairs>
  <TitlesOfParts>
    <vt:vector size="24" baseType="lpstr">
      <vt:lpstr>Тема3</vt:lpstr>
      <vt:lpstr>Разрез</vt:lpstr>
      <vt:lpstr>Трава</vt:lpstr>
      <vt:lpstr>Каскад</vt:lpstr>
      <vt:lpstr>Салют</vt:lpstr>
      <vt:lpstr>Вершина горы</vt:lpstr>
      <vt:lpstr>Соревнование</vt:lpstr>
      <vt:lpstr>Сотрудничество</vt:lpstr>
      <vt:lpstr>Контрастный</vt:lpstr>
      <vt:lpstr>Океан</vt:lpstr>
      <vt:lpstr>Занавес</vt:lpstr>
      <vt:lpstr>Версальський договір</vt:lpstr>
      <vt:lpstr>Версальский мирний договір</vt:lpstr>
      <vt:lpstr>Переговори </vt:lpstr>
      <vt:lpstr>Позиція Великобританії </vt:lpstr>
      <vt:lpstr>Позиція США </vt:lpstr>
      <vt:lpstr>Позиція Франції</vt:lpstr>
      <vt:lpstr>Умови договору </vt:lpstr>
      <vt:lpstr>Територіальні зміни у Європі</vt:lpstr>
      <vt:lpstr>Територіальні зміни у Європі</vt:lpstr>
      <vt:lpstr>Переділ німецьких колоній</vt:lpstr>
      <vt:lpstr>Обмеження на збройні сили</vt:lpstr>
      <vt:lpstr>Створення міжнародних організацій</vt:lpstr>
      <vt:lpstr>Наслідки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Версальський договір</dc:title>
  <dc:creator>USER</dc:creator>
  <cp:lastModifiedBy>USER</cp:lastModifiedBy>
  <cp:revision>4</cp:revision>
  <dcterms:created xsi:type="dcterms:W3CDTF">2012-12-10T20:20:42Z</dcterms:created>
  <dcterms:modified xsi:type="dcterms:W3CDTF">2012-12-10T20:58:46Z</dcterms:modified>
</cp:coreProperties>
</file>