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63" r:id="rId11"/>
    <p:sldId id="265" r:id="rId12"/>
    <p:sldId id="264" r:id="rId13"/>
    <p:sldId id="266" r:id="rId14"/>
    <p:sldId id="267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latinLnBrk="0" hangingPunct="1">
        <a:spcBef>
          <a:spcPct val="0"/>
        </a:spcBef>
        <a:buNone/>
        <a:defRPr kumimoji="0" lang="en-US" sz="40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.xvatit.com/index.php?title=%D0%A3%D0%B3%D0%BE%D1%80%D1%81%D1%8C%D0%BA%D0%B0_%D1%80%D0%B0%D0%B4%D1%8F%D0%BD%D1%81%D1%8C%D0%BA%D0%B0_%D1%80%D0%B5%D1%81%D0%BF%D1%83%D0%B1%D0%BB%D1%96%D0%BA%D0%B0._%D0%A3%D0%B3%D0%BE%D1%80%D1%89%D0%B8%D0%BD%D0%B0_%D0%B7%D0%B0_%D1%80%D0%B5%D0%B6%D0%B8%D0%BC%D1%83_%D0%9C._%D0%A5%D0%BE%D1%80%D1%82%D1%96.%D0%9F%D0%BE%D0%B2%D0%BD%D1%96_%D1%83%D1%80%D0%BE%D0%BA%D0%B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Файл:Flag of Hungary 1940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263" y="285728"/>
            <a:ext cx="9435711" cy="62865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857760"/>
            <a:ext cx="7929618" cy="1357346"/>
          </a:xfrm>
        </p:spPr>
        <p:txBody>
          <a:bodyPr>
            <a:noAutofit/>
          </a:bodyPr>
          <a:lstStyle/>
          <a:p>
            <a:r>
              <a:rPr lang="uk-UA" sz="4400" dirty="0" smtClean="0"/>
              <a:t>Угорщина за режиму М.Хорті</a:t>
            </a:r>
            <a:endParaRPr lang="uk-UA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28604"/>
            <a:ext cx="6400800" cy="1752600"/>
          </a:xfrm>
        </p:spPr>
        <p:txBody>
          <a:bodyPr/>
          <a:lstStyle/>
          <a:p>
            <a:pPr algn="r"/>
            <a:r>
              <a:rPr lang="uk-UA" dirty="0" smtClean="0"/>
              <a:t>Презентацію виконала</a:t>
            </a:r>
          </a:p>
          <a:p>
            <a:pPr algn="r"/>
            <a:r>
              <a:rPr lang="uk-UA" dirty="0" smtClean="0"/>
              <a:t> учениця 10-А класу</a:t>
            </a:r>
          </a:p>
          <a:p>
            <a:pPr algn="r"/>
            <a:r>
              <a:rPr lang="uk-UA" dirty="0" smtClean="0"/>
              <a:t>Очеретяна Каріна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957366"/>
            <a:ext cx="6715172" cy="49006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червні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1920 р. </a:t>
            </a:r>
            <a:r>
              <a:rPr lang="ru-RU" dirty="0" err="1" smtClean="0"/>
              <a:t>Угорщина</a:t>
            </a:r>
            <a:r>
              <a:rPr lang="ru-RU" dirty="0" smtClean="0"/>
              <a:t> </a:t>
            </a:r>
            <a:r>
              <a:rPr lang="ru-RU" dirty="0" err="1" smtClean="0"/>
              <a:t>підписала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Тріанонський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мирний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договір</a:t>
            </a:r>
            <a:r>
              <a:rPr lang="ru-RU" dirty="0" smtClean="0"/>
              <a:t>,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яким</a:t>
            </a:r>
            <a:r>
              <a:rPr lang="ru-RU" dirty="0" smtClean="0"/>
              <a:t> вона </a:t>
            </a:r>
            <a:r>
              <a:rPr lang="ru-RU" dirty="0" err="1" smtClean="0"/>
              <a:t>втрачала</a:t>
            </a:r>
            <a:r>
              <a:rPr lang="ru-RU" dirty="0" smtClean="0"/>
              <a:t> 77%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59% </a:t>
            </a:r>
            <a:r>
              <a:rPr lang="ru-RU" dirty="0" err="1" smtClean="0"/>
              <a:t>населення</a:t>
            </a:r>
            <a:r>
              <a:rPr lang="ru-RU" dirty="0" smtClean="0"/>
              <a:t>. На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покладено</a:t>
            </a:r>
            <a:r>
              <a:rPr lang="ru-RU" dirty="0" smtClean="0"/>
              <a:t> </a:t>
            </a:r>
            <a:r>
              <a:rPr lang="ru-RU" dirty="0" err="1" smtClean="0"/>
              <a:t>обов’язок</a:t>
            </a:r>
            <a:r>
              <a:rPr lang="ru-RU" dirty="0" smtClean="0"/>
              <a:t> </a:t>
            </a:r>
            <a:r>
              <a:rPr lang="ru-RU" dirty="0" err="1" smtClean="0"/>
              <a:t>виплачувати</a:t>
            </a:r>
            <a:r>
              <a:rPr lang="ru-RU" dirty="0" smtClean="0"/>
              <a:t> </a:t>
            </a:r>
            <a:r>
              <a:rPr lang="ru-RU" dirty="0" err="1" smtClean="0"/>
              <a:t>репарації</a:t>
            </a:r>
            <a:r>
              <a:rPr lang="ru-RU" dirty="0" smtClean="0"/>
              <a:t>. </a:t>
            </a:r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збройних</a:t>
            </a:r>
            <a:r>
              <a:rPr lang="ru-RU" dirty="0" smtClean="0"/>
              <a:t> сил </a:t>
            </a:r>
            <a:r>
              <a:rPr lang="ru-RU" dirty="0" err="1" smtClean="0"/>
              <a:t>обмежувалася</a:t>
            </a:r>
            <a:r>
              <a:rPr lang="ru-RU" dirty="0" smtClean="0"/>
              <a:t> 35 тис.</a:t>
            </a:r>
            <a:endParaRPr lang="uk-UA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9460" name="Picture 4" descr="Файл:Coat of Arms of Hungary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214554"/>
            <a:ext cx="1623071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484" name="Picture 4" descr="http://t0.gstatic.com/images?q=tbn:ANd9GcRS2cQ6C0QsFoYjb_s8MQwhjRfqC9Ayl3ZpNoXbyvcooYoM-_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94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</a:t>
            </a:r>
            <a:r>
              <a:rPr lang="ru-RU" dirty="0" smtClean="0"/>
              <a:t>онсерватизм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Обмеження</a:t>
            </a:r>
            <a:r>
              <a:rPr lang="ru-RU" dirty="0" smtClean="0"/>
              <a:t> </a:t>
            </a:r>
            <a:r>
              <a:rPr lang="ru-RU" dirty="0" err="1" smtClean="0"/>
              <a:t>демократичних</a:t>
            </a:r>
            <a:r>
              <a:rPr lang="ru-RU" dirty="0" smtClean="0"/>
              <a:t> прав </a:t>
            </a:r>
            <a:r>
              <a:rPr lang="ru-RU" dirty="0" err="1" smtClean="0"/>
              <a:t>і</a:t>
            </a:r>
            <a:r>
              <a:rPr lang="ru-RU" dirty="0" smtClean="0"/>
              <a:t> свобод.</a:t>
            </a:r>
          </a:p>
          <a:p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представницьких</a:t>
            </a:r>
            <a:r>
              <a:rPr lang="ru-RU" dirty="0" smtClean="0"/>
              <a:t>, </a:t>
            </a:r>
            <a:r>
              <a:rPr lang="ru-RU" dirty="0" err="1" smtClean="0"/>
              <a:t>демократичних</a:t>
            </a:r>
            <a:r>
              <a:rPr lang="ru-RU" dirty="0" smtClean="0"/>
              <a:t> </a:t>
            </a:r>
            <a:r>
              <a:rPr lang="ru-RU" dirty="0" err="1" smtClean="0"/>
              <a:t>інститутів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Легальне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опозиції</a:t>
            </a:r>
            <a:r>
              <a:rPr lang="ru-RU" dirty="0" smtClean="0"/>
              <a:t>. </a:t>
            </a:r>
            <a:r>
              <a:rPr lang="ru-RU" dirty="0" err="1" smtClean="0"/>
              <a:t>Обмеження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лівих</a:t>
            </a:r>
            <a:r>
              <a:rPr lang="ru-RU" dirty="0" smtClean="0"/>
              <a:t> сил.</a:t>
            </a:r>
          </a:p>
          <a:p>
            <a:r>
              <a:rPr lang="ru-RU" dirty="0" smtClean="0"/>
              <a:t> </a:t>
            </a:r>
            <a:r>
              <a:rPr lang="ru-RU" dirty="0" err="1" smtClean="0"/>
              <a:t>Панування</a:t>
            </a:r>
            <a:r>
              <a:rPr lang="ru-RU" dirty="0" smtClean="0"/>
              <a:t> </a:t>
            </a:r>
            <a:r>
              <a:rPr lang="ru-RU" dirty="0" err="1" smtClean="0"/>
              <a:t>традиційної</a:t>
            </a:r>
            <a:r>
              <a:rPr lang="ru-RU" dirty="0" smtClean="0"/>
              <a:t> </a:t>
            </a:r>
            <a:r>
              <a:rPr lang="ru-RU" dirty="0" err="1" smtClean="0"/>
              <a:t>еліти</a:t>
            </a:r>
            <a:r>
              <a:rPr lang="ru-RU" dirty="0" smtClean="0"/>
              <a:t> (</a:t>
            </a:r>
            <a:r>
              <a:rPr lang="ru-RU" dirty="0" err="1" smtClean="0"/>
              <a:t>земельної</a:t>
            </a:r>
            <a:r>
              <a:rPr lang="ru-RU" dirty="0" smtClean="0"/>
              <a:t> </a:t>
            </a:r>
            <a:r>
              <a:rPr lang="ru-RU" dirty="0" err="1" smtClean="0"/>
              <a:t>аристократії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Необмежена</a:t>
            </a:r>
            <a:r>
              <a:rPr lang="ru-RU" dirty="0" smtClean="0"/>
              <a:t> </a:t>
            </a:r>
            <a:r>
              <a:rPr lang="ru-RU" dirty="0" err="1" smtClean="0"/>
              <a:t>влада</a:t>
            </a:r>
            <a:r>
              <a:rPr lang="ru-RU" dirty="0" smtClean="0"/>
              <a:t> </a:t>
            </a:r>
            <a:r>
              <a:rPr lang="ru-RU" dirty="0" err="1" smtClean="0"/>
              <a:t>М.Хорті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масової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 – опори </a:t>
            </a:r>
            <a:r>
              <a:rPr lang="ru-RU" dirty="0" err="1" smtClean="0"/>
              <a:t>правлячого</a:t>
            </a:r>
            <a:r>
              <a:rPr lang="ru-RU" dirty="0" smtClean="0"/>
              <a:t> режиму.</a:t>
            </a:r>
          </a:p>
          <a:p>
            <a:r>
              <a:rPr lang="ru-RU" dirty="0" err="1" smtClean="0"/>
              <a:t>Монархічна</a:t>
            </a:r>
            <a:r>
              <a:rPr lang="ru-RU" dirty="0" smtClean="0"/>
              <a:t>, </a:t>
            </a:r>
            <a:r>
              <a:rPr lang="ru-RU" dirty="0" err="1" smtClean="0"/>
              <a:t>націоналістична</a:t>
            </a:r>
            <a:r>
              <a:rPr lang="ru-RU" dirty="0" smtClean="0"/>
              <a:t> </a:t>
            </a:r>
            <a:r>
              <a:rPr lang="ru-RU" dirty="0" err="1" smtClean="0"/>
              <a:t>демагогія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 Риси режиму М.Хорті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71736" y="642918"/>
            <a:ext cx="5214974" cy="1071570"/>
          </a:xfrm>
        </p:spPr>
        <p:txBody>
          <a:bodyPr>
            <a:normAutofit fontScale="90000"/>
          </a:bodyPr>
          <a:lstStyle/>
          <a:p>
            <a:r>
              <a:rPr lang="ru-RU" sz="3100" dirty="0" err="1" smtClean="0"/>
              <a:t>Агітаційний</a:t>
            </a:r>
            <a:r>
              <a:rPr lang="ru-RU" sz="3100" dirty="0" smtClean="0"/>
              <a:t> плакат </a:t>
            </a:r>
            <a:r>
              <a:rPr lang="ru-RU" sz="3100" dirty="0" err="1" smtClean="0"/>
              <a:t>хортиського</a:t>
            </a:r>
            <a:r>
              <a:rPr lang="ru-RU" sz="3100" dirty="0" smtClean="0"/>
              <a:t> режиму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6" name="Picture 2" descr="Агітаційний плакат хортиського режим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71612"/>
            <a:ext cx="3571900" cy="5134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6686568" cy="49720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За </a:t>
            </a:r>
            <a:r>
              <a:rPr lang="ru-RU" dirty="0" err="1" smtClean="0"/>
              <a:t>період</a:t>
            </a:r>
            <a:r>
              <a:rPr lang="ru-RU" dirty="0" smtClean="0"/>
              <a:t> 1938-1941 </a:t>
            </a:r>
            <a:r>
              <a:rPr lang="ru-RU" dirty="0" err="1" smtClean="0"/>
              <a:t>рр</a:t>
            </a:r>
            <a:r>
              <a:rPr lang="ru-RU" dirty="0" smtClean="0"/>
              <a:t>. до </a:t>
            </a:r>
            <a:r>
              <a:rPr lang="ru-RU" dirty="0" err="1" smtClean="0"/>
              <a:t>Угорщини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приєднано</a:t>
            </a:r>
            <a:r>
              <a:rPr lang="ru-RU" dirty="0" smtClean="0"/>
              <a:t> </a:t>
            </a:r>
            <a:r>
              <a:rPr lang="ru-RU" dirty="0" err="1" smtClean="0"/>
              <a:t>значні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: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Словаччини</a:t>
            </a:r>
            <a:r>
              <a:rPr lang="ru-RU" dirty="0" smtClean="0"/>
              <a:t> (</a:t>
            </a:r>
            <a:r>
              <a:rPr lang="ru-RU" dirty="0" err="1" smtClean="0"/>
              <a:t>Верхню</a:t>
            </a:r>
            <a:r>
              <a:rPr lang="ru-RU" dirty="0" smtClean="0"/>
              <a:t> </a:t>
            </a:r>
            <a:r>
              <a:rPr lang="ru-RU" dirty="0" err="1" smtClean="0"/>
              <a:t>Угорщину</a:t>
            </a:r>
            <a:r>
              <a:rPr lang="ru-RU" dirty="0" smtClean="0"/>
              <a:t>), </a:t>
            </a:r>
            <a:r>
              <a:rPr lang="ru-RU" dirty="0" err="1" smtClean="0"/>
              <a:t>Закарпатську</a:t>
            </a:r>
            <a:r>
              <a:rPr lang="ru-RU" dirty="0" smtClean="0"/>
              <a:t> </a:t>
            </a:r>
            <a:r>
              <a:rPr lang="ru-RU" dirty="0" err="1" smtClean="0"/>
              <a:t>Україну</a:t>
            </a:r>
            <a:r>
              <a:rPr lang="ru-RU" dirty="0" smtClean="0"/>
              <a:t>, </a:t>
            </a:r>
            <a:r>
              <a:rPr lang="ru-RU" dirty="0" err="1" smtClean="0"/>
              <a:t>Трансільванію</a:t>
            </a:r>
            <a:r>
              <a:rPr lang="ru-RU" dirty="0" smtClean="0"/>
              <a:t> та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Югославії</a:t>
            </a:r>
            <a:r>
              <a:rPr lang="ru-RU" dirty="0" smtClean="0"/>
              <a:t> (</a:t>
            </a:r>
            <a:r>
              <a:rPr lang="ru-RU" dirty="0" err="1" smtClean="0"/>
              <a:t>Воєводина</a:t>
            </a:r>
            <a:r>
              <a:rPr lang="ru-RU" dirty="0" smtClean="0"/>
              <a:t>, </a:t>
            </a:r>
            <a:r>
              <a:rPr lang="ru-RU" dirty="0" err="1" smtClean="0"/>
              <a:t>Банат</a:t>
            </a:r>
            <a:r>
              <a:rPr lang="ru-RU" dirty="0" smtClean="0"/>
              <a:t>). </a:t>
            </a:r>
            <a:r>
              <a:rPr lang="ru-RU" dirty="0" err="1" smtClean="0"/>
              <a:t>Угорці</a:t>
            </a:r>
            <a:r>
              <a:rPr lang="ru-RU" dirty="0" smtClean="0"/>
              <a:t> </a:t>
            </a:r>
            <a:r>
              <a:rPr lang="ru-RU" dirty="0" err="1" smtClean="0"/>
              <a:t>вважали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Хорті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відновлено</a:t>
            </a:r>
            <a:r>
              <a:rPr lang="ru-RU" dirty="0" smtClean="0"/>
              <a:t> </a:t>
            </a:r>
            <a:r>
              <a:rPr lang="ru-RU" dirty="0" err="1" smtClean="0"/>
              <a:t>справедливість</a:t>
            </a:r>
            <a:r>
              <a:rPr lang="ru-RU" dirty="0" smtClean="0"/>
              <a:t> </a:t>
            </a:r>
            <a:r>
              <a:rPr lang="ru-RU" dirty="0" err="1" smtClean="0"/>
              <a:t>розтоптану</a:t>
            </a:r>
            <a:r>
              <a:rPr lang="ru-RU" dirty="0" smtClean="0"/>
              <a:t> у 1919-1920 </a:t>
            </a:r>
            <a:r>
              <a:rPr lang="ru-RU" dirty="0" err="1" smtClean="0"/>
              <a:t>рр</a:t>
            </a:r>
            <a:r>
              <a:rPr lang="ru-RU" dirty="0" smtClean="0"/>
              <a:t>. в </a:t>
            </a:r>
            <a:r>
              <a:rPr lang="ru-RU" dirty="0" err="1" smtClean="0"/>
              <a:t>Парижі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Picture 4" descr="Файл:Coat of Arms of Hungary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714620"/>
            <a:ext cx="1623071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    Режим </a:t>
            </a:r>
            <a:r>
              <a:rPr lang="uk-UA" dirty="0" smtClean="0"/>
              <a:t>Хорті був породжений масовим терором, тим не менше його існування обумовлювалося в меншій мірі підтримкою всередині країни, ніж випадковим впливом зовнішньополітичних сил і обставин. Незважаючи на опору в ультраправих рухах, режим цей ніс на собі безсумнівну печатку версальського походження. Старі пріоритети, які продовжували тяжіти над миротворцями, зміцнювали режим ще в пору його зрілості, в 1930-х рр.., Коли зміни, зачепили всю світову політику, змушували влади частіше звертатися до своїх коренів. Особистість Хорті, що стала символічною для свого часу, цілком відображала цю суперечливу подвійність.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Висновок</a:t>
            </a:r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16 листопада 1918 р. </a:t>
            </a:r>
            <a:r>
              <a:rPr lang="ru-RU" dirty="0" smtClean="0"/>
              <a:t>  </a:t>
            </a:r>
            <a:r>
              <a:rPr lang="ru-RU" dirty="0" err="1" smtClean="0"/>
              <a:t>Проголошення</a:t>
            </a:r>
            <a:r>
              <a:rPr lang="ru-RU" dirty="0" smtClean="0"/>
              <a:t> </a:t>
            </a:r>
            <a:r>
              <a:rPr lang="ru-RU" dirty="0" err="1" smtClean="0"/>
              <a:t>Угорської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21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березня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серпня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1919 р. </a:t>
            </a:r>
            <a:r>
              <a:rPr lang="ru-RU" dirty="0" smtClean="0"/>
              <a:t> </a:t>
            </a:r>
            <a:r>
              <a:rPr lang="ru-RU" dirty="0" smtClean="0"/>
              <a:t>- </a:t>
            </a:r>
            <a:r>
              <a:rPr lang="ru-RU" dirty="0" err="1" smtClean="0"/>
              <a:t>Угорська</a:t>
            </a:r>
            <a:r>
              <a:rPr lang="ru-RU" dirty="0" smtClean="0"/>
              <a:t> </a:t>
            </a:r>
            <a:r>
              <a:rPr lang="ru-RU" dirty="0" err="1" smtClean="0"/>
              <a:t>радянська</a:t>
            </a:r>
            <a:r>
              <a:rPr lang="ru-RU" dirty="0" smtClean="0"/>
              <a:t> </a:t>
            </a:r>
            <a:r>
              <a:rPr lang="ru-RU" dirty="0" err="1" smtClean="0"/>
              <a:t>республіка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1920-1944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рр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r>
              <a:rPr lang="ru-RU" dirty="0" smtClean="0"/>
              <a:t> – режим </a:t>
            </a:r>
            <a:r>
              <a:rPr lang="ru-RU" dirty="0" err="1" smtClean="0"/>
              <a:t>М.Хорті</a:t>
            </a:r>
            <a:r>
              <a:rPr lang="ru-RU" dirty="0" smtClean="0"/>
              <a:t> в </a:t>
            </a:r>
            <a:r>
              <a:rPr lang="ru-RU" dirty="0" err="1" smtClean="0"/>
              <a:t>Угорщині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Запам’ятайте дати:</a:t>
            </a:r>
          </a:p>
        </p:txBody>
      </p:sp>
      <p:pic>
        <p:nvPicPr>
          <p:cNvPr id="25602" name="Picture 2" descr="C:\Users\User\Desktop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886" y="4356484"/>
            <a:ext cx="2786114" cy="2501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://school.xvatit.com/index.php?title=%D0%A3%D0%B3%D0%BE%D1%80%D1%81%D1%8C%D0%BA%D0%B0_%D1%80%D0%B0%D0%B4%D1%8F%D0%BD%D1%81%D1%8C%D0%BA%D0%B0_%D1%80%D0%B5%D1%81%D0%BF%D1%83%D0%B1%D0%BB%D1%96%D0%BA%D0%B0._%D0%A3%D0%B3%D0%BE%D1%80%D1%89%D0%B8%D0%BD%D0%B0_%D0%B7%D0%B0_%D1%80%D0%B5%D0%B6%D0%B8%D0%BC%D1%83_%D0%9C._%D0%A5%D0%BE%D1%80%D1%82%D1%96.%D0%9F%D0%BE%D0%B2%D0%BD%D1%96_%D1%83%D1%80%D0%BE%D0%BA%D0%B8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Джерело інформації: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Національно-визвольна революція.</a:t>
            </a:r>
          </a:p>
          <a:p>
            <a:r>
              <a:rPr lang="uk-UA" dirty="0" err="1" smtClean="0"/>
              <a:t>Міклош</a:t>
            </a:r>
            <a:r>
              <a:rPr lang="uk-UA" dirty="0" smtClean="0"/>
              <a:t> </a:t>
            </a:r>
            <a:r>
              <a:rPr lang="uk-UA" dirty="0" smtClean="0"/>
              <a:t>Хорті. </a:t>
            </a:r>
          </a:p>
          <a:p>
            <a:r>
              <a:rPr lang="uk-UA" dirty="0" smtClean="0"/>
              <a:t>Диктатура Хорті.</a:t>
            </a:r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Зміст 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42908" y="1714488"/>
            <a:ext cx="4143404" cy="50435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ночі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30 на 31 </a:t>
            </a:r>
            <a:r>
              <a:rPr lang="ru-RU" dirty="0" err="1" smtClean="0"/>
              <a:t>жовтня</a:t>
            </a:r>
            <a:r>
              <a:rPr lang="ru-RU" dirty="0" smtClean="0"/>
              <a:t> у </a:t>
            </a:r>
            <a:r>
              <a:rPr lang="ru-RU" dirty="0" err="1" smtClean="0"/>
              <a:t>Будапешті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Відні</a:t>
            </a:r>
            <a:r>
              <a:rPr lang="ru-RU" dirty="0" smtClean="0"/>
              <a:t>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спалахнули</a:t>
            </a:r>
            <a:r>
              <a:rPr lang="ru-RU" dirty="0" smtClean="0"/>
              <a:t> </a:t>
            </a:r>
            <a:r>
              <a:rPr lang="ru-RU" dirty="0" err="1" smtClean="0"/>
              <a:t>революції</a:t>
            </a:r>
            <a:r>
              <a:rPr lang="ru-RU" dirty="0" smtClean="0"/>
              <a:t>,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в </a:t>
            </a:r>
            <a:r>
              <a:rPr lang="ru-RU" dirty="0" err="1" smtClean="0"/>
              <a:t>Австро-Угорщині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повалено </a:t>
            </a:r>
            <a:r>
              <a:rPr lang="ru-RU" dirty="0" err="1" smtClean="0"/>
              <a:t>монархію</a:t>
            </a:r>
            <a:r>
              <a:rPr lang="ru-RU" dirty="0" smtClean="0"/>
              <a:t> </a:t>
            </a:r>
            <a:r>
              <a:rPr lang="ru-RU" dirty="0" err="1" smtClean="0"/>
              <a:t>Габсбургів</a:t>
            </a:r>
            <a:r>
              <a:rPr lang="ru-RU" dirty="0" smtClean="0"/>
              <a:t>. 12 листопада </a:t>
            </a:r>
            <a:r>
              <a:rPr lang="ru-RU" dirty="0" err="1" smtClean="0"/>
              <a:t>проголошено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Австрійської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, а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16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листопада 1918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—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Угорської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Республіки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uk-U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Національно-визвольна революція</a:t>
            </a:r>
            <a:br>
              <a:rPr lang="uk-UA" dirty="0"/>
            </a:br>
            <a:endParaRPr lang="uk-UA" dirty="0"/>
          </a:p>
        </p:txBody>
      </p:sp>
      <p:pic>
        <p:nvPicPr>
          <p:cNvPr id="1026" name="Picture 2" descr="Файл:Проголошення Угорської республіки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5" y="2143116"/>
            <a:ext cx="4933741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8" name="Picture 2" descr="Файл:Було опубліковано тимчасову конституцію Угорської радянської республіки, яку згодом прийняв всеугорський з’їзд рад.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36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143504" y="142852"/>
            <a:ext cx="3714744" cy="1214446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/>
              <a:t>Вступ</a:t>
            </a:r>
            <a:r>
              <a:rPr lang="ru-RU" sz="2400" dirty="0" smtClean="0"/>
              <a:t> </a:t>
            </a:r>
            <a:r>
              <a:rPr lang="ru-RU" sz="2400" dirty="0" err="1" smtClean="0"/>
              <a:t>румунських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військ</a:t>
            </a:r>
            <a:r>
              <a:rPr lang="ru-RU" sz="2400" dirty="0" smtClean="0"/>
              <a:t> в </a:t>
            </a:r>
            <a:r>
              <a:rPr lang="ru-RU" sz="2400" dirty="0" err="1" smtClean="0"/>
              <a:t>угорське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місто</a:t>
            </a:r>
            <a:endParaRPr lang="uk-UA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2" name="Picture 2" descr="Заклик до вступу в УЧА. Агітаційний плака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3571900" cy="5012568"/>
          </a:xfrm>
          <a:prstGeom prst="rect">
            <a:avLst/>
          </a:prstGeom>
          <a:noFill/>
        </p:spPr>
      </p:pic>
      <p:pic>
        <p:nvPicPr>
          <p:cNvPr id="15364" name="Picture 4" descr="Вступ румунських військ в угорське міс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571612"/>
            <a:ext cx="3143272" cy="4981288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8596" y="285728"/>
            <a:ext cx="4071966" cy="928694"/>
          </a:xfrm>
          <a:prstGeom prst="rect">
            <a:avLst/>
          </a:prstGeom>
        </p:spPr>
        <p:txBody>
          <a:bodyPr vert="horz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Заклик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до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вступу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 УЧА.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Агітаційний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плакат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1828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14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листопада 1919 </a:t>
            </a:r>
            <a:r>
              <a:rPr lang="ru-RU" dirty="0" smtClean="0"/>
              <a:t>р.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виведення</a:t>
            </a:r>
            <a:r>
              <a:rPr lang="ru-RU" dirty="0" smtClean="0"/>
              <a:t> </a:t>
            </a:r>
            <a:r>
              <a:rPr lang="ru-RU" dirty="0" err="1" smtClean="0"/>
              <a:t>румунських</a:t>
            </a:r>
            <a:r>
              <a:rPr lang="ru-RU" dirty="0" smtClean="0"/>
              <a:t> </a:t>
            </a:r>
            <a:r>
              <a:rPr lang="ru-RU" dirty="0" err="1" smtClean="0"/>
              <a:t>військ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Угорщини</a:t>
            </a:r>
            <a:r>
              <a:rPr lang="ru-RU" dirty="0" smtClean="0"/>
              <a:t> до Будапешта вступила </a:t>
            </a:r>
            <a:r>
              <a:rPr lang="ru-RU" dirty="0" err="1" smtClean="0"/>
              <a:t>угорська</a:t>
            </a:r>
            <a:r>
              <a:rPr lang="ru-RU" dirty="0" smtClean="0"/>
              <a:t> </a:t>
            </a:r>
            <a:r>
              <a:rPr lang="ru-RU" dirty="0" err="1" smtClean="0"/>
              <a:t>армія</a:t>
            </a:r>
            <a:r>
              <a:rPr lang="ru-RU" dirty="0" smtClean="0"/>
              <a:t> </a:t>
            </a:r>
            <a:r>
              <a:rPr lang="ru-RU" dirty="0" err="1" smtClean="0"/>
              <a:t>адмірала</a:t>
            </a:r>
            <a:r>
              <a:rPr lang="ru-RU" dirty="0" smtClean="0"/>
              <a:t> </a:t>
            </a:r>
            <a:r>
              <a:rPr lang="ru-RU" dirty="0" err="1" smtClean="0"/>
              <a:t>М.Хорті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фактично</a:t>
            </a:r>
            <a:r>
              <a:rPr lang="ru-RU" dirty="0" smtClean="0"/>
              <a:t> </a:t>
            </a:r>
            <a:r>
              <a:rPr lang="ru-RU" dirty="0" err="1" smtClean="0"/>
              <a:t>встановив</a:t>
            </a:r>
            <a:r>
              <a:rPr lang="ru-RU" dirty="0" smtClean="0"/>
              <a:t> у </a:t>
            </a:r>
            <a:r>
              <a:rPr lang="ru-RU" dirty="0" err="1" smtClean="0"/>
              <a:t>країні</a:t>
            </a:r>
            <a:r>
              <a:rPr lang="ru-RU" dirty="0" smtClean="0"/>
              <a:t> свою диктатуру.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 Диктатура Х</a:t>
            </a:r>
            <a:r>
              <a:rPr lang="uk-UA" dirty="0" smtClean="0"/>
              <a:t>орті</a:t>
            </a:r>
            <a:endParaRPr lang="uk-UA" dirty="0"/>
          </a:p>
        </p:txBody>
      </p:sp>
      <p:pic>
        <p:nvPicPr>
          <p:cNvPr id="16386" name="Picture 2" descr="http://waralbum.ru/wp-content/uploads/2010/04/1990_90-056_03_Stemler15_origina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71744"/>
            <a:ext cx="5857916" cy="4052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600200"/>
            <a:ext cx="4643470" cy="5257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sz="3400" dirty="0" smtClean="0"/>
              <a:t>Виходець </a:t>
            </a:r>
            <a:r>
              <a:rPr lang="uk-UA" sz="3400" dirty="0" smtClean="0"/>
              <a:t>із старого дворянського роду, прихильного кальвінізму. У молодості багато подорожував, був на австро-угорської дипломатичної </a:t>
            </a:r>
            <a:r>
              <a:rPr lang="uk-UA" sz="3400" dirty="0" smtClean="0"/>
              <a:t>службі </a:t>
            </a:r>
            <a:r>
              <a:rPr lang="uk-UA" sz="3400" dirty="0" err="1" smtClean="0"/>
              <a:t>вТуреччині</a:t>
            </a:r>
            <a:r>
              <a:rPr lang="uk-UA" sz="3400" dirty="0" smtClean="0"/>
              <a:t> та інших країнах. В 1908 - 1914 рр.. ад'ютант імператора </a:t>
            </a:r>
            <a:r>
              <a:rPr lang="uk-UA" sz="3400" dirty="0" err="1" smtClean="0"/>
              <a:t>Франца</a:t>
            </a:r>
            <a:r>
              <a:rPr lang="uk-UA" sz="3400" dirty="0" smtClean="0"/>
              <a:t> Йосипа. Під час Першої світової війни - капітан, потім адмірал австро-угорського військово-морського флоту, здобув ряд перемог, у березні 1918 призначений головнокомандуючим флотом. Обіймав цю посаду аж до наказу імператора Карла </a:t>
            </a:r>
            <a:r>
              <a:rPr lang="en-US" sz="3400" dirty="0" smtClean="0"/>
              <a:t>I </a:t>
            </a:r>
            <a:r>
              <a:rPr lang="uk-UA" sz="3400" dirty="0" smtClean="0"/>
              <a:t>про здачу флоту новоствореної Державі сербів, хорватів і словенців ( 31 жовтня 1918).</a:t>
            </a:r>
            <a:endParaRPr lang="uk-UA" sz="3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 err="1"/>
              <a:t>Міклош</a:t>
            </a:r>
            <a:r>
              <a:rPr lang="uk-UA" sz="3100" dirty="0"/>
              <a:t> </a:t>
            </a:r>
            <a:r>
              <a:rPr lang="uk-UA" sz="3100" dirty="0" smtClean="0"/>
              <a:t>Хорті</a:t>
            </a:r>
            <a:r>
              <a:rPr sz="3100"/>
              <a:t> </a:t>
            </a:r>
            <a:r>
              <a:rPr lang="uk-UA" sz="3100" dirty="0" smtClean="0"/>
              <a:t/>
            </a:r>
            <a:br>
              <a:rPr lang="uk-UA" sz="3100" dirty="0" smtClean="0"/>
            </a:br>
            <a:r>
              <a:rPr sz="3100" smtClean="0"/>
              <a:t> </a:t>
            </a:r>
            <a:r>
              <a:rPr lang="uk-UA" sz="3100" dirty="0" smtClean="0"/>
              <a:t>- </a:t>
            </a:r>
            <a:r>
              <a:rPr lang="uk-UA" sz="3100" dirty="0"/>
              <a:t>правитель ( регент) Угорського королівства в 1920 - 1944 роках, адмірал.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17410" name="Picture 2" descr="Міклош Хор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0174"/>
            <a:ext cx="3571900" cy="5204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2530" name="Picture 2" descr="http://t0.gstatic.com/images?q=tbn:ANd9GcQzZ4awqcYCZ7pjO9aDJwZML8grScAJ_xAieQ4E2fLdd8TR1Hk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937071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3108" y="285728"/>
            <a:ext cx="4757742" cy="11334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Монети Угорщини</a:t>
            </a:r>
            <a:endParaRPr lang="uk-UA" dirty="0"/>
          </a:p>
        </p:txBody>
      </p:sp>
      <p:pic>
        <p:nvPicPr>
          <p:cNvPr id="24578" name="Picture 2" descr="http://t3.gstatic.com/images?q=tbn:ANd9GcSLW6F-RQ7ZCLPrreM3v0wvXWCXXpAHF9wWhwCdIJdoG_q0VCf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00240"/>
            <a:ext cx="883045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choolpresentation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доска с мелом</Template>
  <TotalTime>62</TotalTime>
  <Words>371</Words>
  <PresentationFormat>Экран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schoolpresentation</vt:lpstr>
      <vt:lpstr>Угорщина за режиму М.Хорті</vt:lpstr>
      <vt:lpstr>Зміст </vt:lpstr>
      <vt:lpstr>Національно-визвольна революція </vt:lpstr>
      <vt:lpstr>Слайд 4</vt:lpstr>
      <vt:lpstr>Вступ румунських військ в угорське місто</vt:lpstr>
      <vt:lpstr> Диктатура Хорті</vt:lpstr>
      <vt:lpstr>Міклош Хорті   - правитель ( регент) Угорського королівства в 1920 - 1944 роках, адмірал. </vt:lpstr>
      <vt:lpstr>Слайд 8</vt:lpstr>
      <vt:lpstr>Монети Угорщини</vt:lpstr>
      <vt:lpstr>Слайд 10</vt:lpstr>
      <vt:lpstr>Слайд 11</vt:lpstr>
      <vt:lpstr> Риси режиму М.Хорті</vt:lpstr>
      <vt:lpstr>Агітаційний плакат хортиського режиму  </vt:lpstr>
      <vt:lpstr>Слайд 14</vt:lpstr>
      <vt:lpstr>Висновок</vt:lpstr>
      <vt:lpstr>Запам’ятайте дати:</vt:lpstr>
      <vt:lpstr>Джерело інформації: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Угорщина за режиму М.Горті</dc:title>
  <dc:creator>Кариночка...</dc:creator>
  <cp:lastModifiedBy>User</cp:lastModifiedBy>
  <cp:revision>9</cp:revision>
  <dcterms:created xsi:type="dcterms:W3CDTF">2013-03-18T18:07:05Z</dcterms:created>
  <dcterms:modified xsi:type="dcterms:W3CDTF">2013-03-18T20:12:04Z</dcterms:modified>
</cp:coreProperties>
</file>