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mv" ContentType="video/x-ms-wm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93F70B7-5E09-4925-B304-40BACF6DB56A}" type="doc">
      <dgm:prSet loTypeId="urn:microsoft.com/office/officeart/2005/8/layout/hierarchy1" loCatId="hierarchy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7EFDD35B-1BFA-4E72-ABAA-D6708828054F}">
      <dgm:prSet phldrT="[Текст]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uk-UA" dirty="0" smtClean="0"/>
            <a:t>Творчий шлях</a:t>
          </a:r>
        </a:p>
        <a:p>
          <a:r>
            <a:rPr lang="uk-UA" dirty="0" smtClean="0"/>
            <a:t>Гете</a:t>
          </a:r>
          <a:endParaRPr lang="ru-RU" dirty="0"/>
        </a:p>
      </dgm:t>
    </dgm:pt>
    <dgm:pt modelId="{ACAE99E7-9E5F-46A3-9A49-880CECB65C8D}" type="parTrans" cxnId="{6F1A90EA-9717-40C4-BC9B-01D7B6DE4BF2}">
      <dgm:prSet/>
      <dgm:spPr/>
      <dgm:t>
        <a:bodyPr/>
        <a:lstStyle/>
        <a:p>
          <a:endParaRPr lang="ru-RU"/>
        </a:p>
      </dgm:t>
    </dgm:pt>
    <dgm:pt modelId="{A5C733CF-0D7B-41F3-9730-992C5F76203E}" type="sibTrans" cxnId="{6F1A90EA-9717-40C4-BC9B-01D7B6DE4BF2}">
      <dgm:prSet/>
      <dgm:spPr/>
      <dgm:t>
        <a:bodyPr/>
        <a:lstStyle/>
        <a:p>
          <a:endParaRPr lang="ru-RU"/>
        </a:p>
      </dgm:t>
    </dgm:pt>
    <dgm:pt modelId="{93764640-A6C6-4066-8C3F-CDDD07AAE7D3}">
      <dgm:prSet phldrT="[Текст]">
        <dgm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dgm:style>
      </dgm:prSet>
      <dgm:spPr>
        <a:scene3d>
          <a:camera prst="orthographicFront"/>
          <a:lightRig rig="threePt" dir="t"/>
        </a:scene3d>
        <a:sp3d>
          <a:bevelT prst="angle"/>
        </a:sp3d>
      </dgm:spPr>
      <dgm:t>
        <a:bodyPr/>
        <a:lstStyle/>
        <a:p>
          <a:r>
            <a:rPr lang="uk-UA" dirty="0" smtClean="0"/>
            <a:t>Ранній</a:t>
          </a:r>
        </a:p>
        <a:p>
          <a:r>
            <a:rPr lang="uk-UA" dirty="0" smtClean="0"/>
            <a:t>(</a:t>
          </a:r>
          <a:r>
            <a:rPr lang="uk-UA" dirty="0" err="1" smtClean="0"/>
            <a:t>штюмерський</a:t>
          </a:r>
          <a:r>
            <a:rPr lang="uk-UA" dirty="0" smtClean="0"/>
            <a:t>)</a:t>
          </a:r>
          <a:endParaRPr lang="ru-RU" dirty="0"/>
        </a:p>
      </dgm:t>
    </dgm:pt>
    <dgm:pt modelId="{9F6A27BD-32B3-42C0-B568-B883A87D62B8}" type="parTrans" cxnId="{D37984E0-53A6-4250-A869-5EDB5F09BDB9}">
      <dgm:prSet/>
      <dgm:spPr/>
      <dgm:t>
        <a:bodyPr/>
        <a:lstStyle/>
        <a:p>
          <a:endParaRPr lang="ru-RU"/>
        </a:p>
      </dgm:t>
    </dgm:pt>
    <dgm:pt modelId="{C17E157D-0FC2-4D67-96CE-A06031EFD84C}" type="sibTrans" cxnId="{D37984E0-53A6-4250-A869-5EDB5F09BDB9}">
      <dgm:prSet/>
      <dgm:spPr/>
      <dgm:t>
        <a:bodyPr/>
        <a:lstStyle/>
        <a:p>
          <a:endParaRPr lang="ru-RU"/>
        </a:p>
      </dgm:t>
    </dgm:pt>
    <dgm:pt modelId="{96E4264A-8C88-42EB-8B27-7538EE5F97D8}">
      <dgm:prSet phldrT="[Текст]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>
        <a:scene3d>
          <a:camera prst="orthographicFront"/>
          <a:lightRig rig="threePt" dir="t"/>
        </a:scene3d>
        <a:sp3d>
          <a:bevelT prst="convex"/>
        </a:sp3d>
      </dgm:spPr>
      <dgm:t>
        <a:bodyPr/>
        <a:lstStyle/>
        <a:p>
          <a:r>
            <a:rPr lang="uk-UA" dirty="0" err="1" smtClean="0"/>
            <a:t>Веймарський</a:t>
          </a:r>
          <a:r>
            <a:rPr lang="uk-UA" dirty="0" smtClean="0"/>
            <a:t> (класицизм)</a:t>
          </a:r>
          <a:endParaRPr lang="ru-RU" dirty="0"/>
        </a:p>
      </dgm:t>
    </dgm:pt>
    <dgm:pt modelId="{8CF43E79-07EC-4811-8B88-FF69658CC65C}" type="parTrans" cxnId="{399B57A9-A1F2-44B8-BA03-ECB3A96DD9DA}">
      <dgm:prSet/>
      <dgm:spPr/>
      <dgm:t>
        <a:bodyPr/>
        <a:lstStyle/>
        <a:p>
          <a:endParaRPr lang="ru-RU"/>
        </a:p>
      </dgm:t>
    </dgm:pt>
    <dgm:pt modelId="{E8E685F9-044F-4740-B89E-3DDCCBE8E01A}" type="sibTrans" cxnId="{399B57A9-A1F2-44B8-BA03-ECB3A96DD9DA}">
      <dgm:prSet/>
      <dgm:spPr/>
      <dgm:t>
        <a:bodyPr/>
        <a:lstStyle/>
        <a:p>
          <a:endParaRPr lang="ru-RU"/>
        </a:p>
      </dgm:t>
    </dgm:pt>
    <dgm:pt modelId="{874AEE91-D7F1-42A6-9152-828F41726E43}" type="pres">
      <dgm:prSet presAssocID="{D93F70B7-5E09-4925-B304-40BACF6DB56A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8747340F-685F-4DCC-B59D-B4811C38DA16}" type="pres">
      <dgm:prSet presAssocID="{7EFDD35B-1BFA-4E72-ABAA-D6708828054F}" presName="hierRoot1" presStyleCnt="0"/>
      <dgm:spPr/>
    </dgm:pt>
    <dgm:pt modelId="{CAE8001C-0890-4FFC-A38E-BEE8B01470F0}" type="pres">
      <dgm:prSet presAssocID="{7EFDD35B-1BFA-4E72-ABAA-D6708828054F}" presName="composite" presStyleCnt="0"/>
      <dgm:spPr/>
    </dgm:pt>
    <dgm:pt modelId="{D4CF7069-38D2-42EC-BD44-C2F69AB9A7A0}" type="pres">
      <dgm:prSet presAssocID="{7EFDD35B-1BFA-4E72-ABAA-D6708828054F}" presName="background" presStyleLbl="node0" presStyleIdx="0" presStyleCnt="1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/>
    </dgm:pt>
    <dgm:pt modelId="{27BCF474-7188-4444-83A2-0B765C92BA20}" type="pres">
      <dgm:prSet presAssocID="{7EFDD35B-1BFA-4E72-ABAA-D6708828054F}" presName="text" presStyleLbl="fgAcc0" presStyleIdx="0" presStyleCnt="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01DD91EF-E42A-4CB8-8198-B43BF627E592}" type="pres">
      <dgm:prSet presAssocID="{7EFDD35B-1BFA-4E72-ABAA-D6708828054F}" presName="hierChild2" presStyleCnt="0"/>
      <dgm:spPr/>
    </dgm:pt>
    <dgm:pt modelId="{ED063714-01EF-4575-97F5-78193A2F7B91}" type="pres">
      <dgm:prSet presAssocID="{9F6A27BD-32B3-42C0-B568-B883A87D62B8}" presName="Name10" presStyleLbl="parChTrans1D2" presStyleIdx="0" presStyleCnt="2"/>
      <dgm:spPr/>
      <dgm:t>
        <a:bodyPr/>
        <a:lstStyle/>
        <a:p>
          <a:endParaRPr lang="ru-RU"/>
        </a:p>
      </dgm:t>
    </dgm:pt>
    <dgm:pt modelId="{CC74743A-53E1-490F-8059-CB7CC1D5A190}" type="pres">
      <dgm:prSet presAssocID="{93764640-A6C6-4066-8C3F-CDDD07AAE7D3}" presName="hierRoot2" presStyleCnt="0"/>
      <dgm:spPr/>
    </dgm:pt>
    <dgm:pt modelId="{27424464-5472-4898-8FA9-E3091F62DC71}" type="pres">
      <dgm:prSet presAssocID="{93764640-A6C6-4066-8C3F-CDDD07AAE7D3}" presName="composite2" presStyleCnt="0"/>
      <dgm:spPr/>
    </dgm:pt>
    <dgm:pt modelId="{A9AA298E-89F7-40E4-97AC-EA88CC3CA548}" type="pres">
      <dgm:prSet presAssocID="{93764640-A6C6-4066-8C3F-CDDD07AAE7D3}" presName="background2" presStyleLbl="node2" presStyleIdx="0" presStyleCnt="2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/>
    </dgm:pt>
    <dgm:pt modelId="{E658C2CF-1145-4055-B2C5-954B8A88F918}" type="pres">
      <dgm:prSet presAssocID="{93764640-A6C6-4066-8C3F-CDDD07AAE7D3}" presName="text2" presStyleLbl="fgAcc2" presStyleIdx="0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1DBB827-95E3-47C6-84E7-FB02BF25343A}" type="pres">
      <dgm:prSet presAssocID="{93764640-A6C6-4066-8C3F-CDDD07AAE7D3}" presName="hierChild3" presStyleCnt="0"/>
      <dgm:spPr/>
    </dgm:pt>
    <dgm:pt modelId="{9FD62EAC-5048-4375-9549-9235230A0AA1}" type="pres">
      <dgm:prSet presAssocID="{8CF43E79-07EC-4811-8B88-FF69658CC65C}" presName="Name10" presStyleLbl="parChTrans1D2" presStyleIdx="1" presStyleCnt="2"/>
      <dgm:spPr/>
      <dgm:t>
        <a:bodyPr/>
        <a:lstStyle/>
        <a:p>
          <a:endParaRPr lang="ru-RU"/>
        </a:p>
      </dgm:t>
    </dgm:pt>
    <dgm:pt modelId="{42E369BD-D43F-442D-9F0E-889203088E5D}" type="pres">
      <dgm:prSet presAssocID="{96E4264A-8C88-42EB-8B27-7538EE5F97D8}" presName="hierRoot2" presStyleCnt="0"/>
      <dgm:spPr/>
    </dgm:pt>
    <dgm:pt modelId="{C15FE3AD-CEBB-4E88-ACCD-5F1078C9CFF2}" type="pres">
      <dgm:prSet presAssocID="{96E4264A-8C88-42EB-8B27-7538EE5F97D8}" presName="composite2" presStyleCnt="0"/>
      <dgm:spPr/>
    </dgm:pt>
    <dgm:pt modelId="{D11BB03C-AB03-41D9-835A-D3A7E39B8186}" type="pres">
      <dgm:prSet presAssocID="{96E4264A-8C88-42EB-8B27-7538EE5F97D8}" presName="background2" presStyleLbl="node2" presStyleIdx="1" presStyleCnt="2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</dgm:pt>
    <dgm:pt modelId="{266CDFB9-EE9D-4D40-945B-5B4AAB021672}" type="pres">
      <dgm:prSet presAssocID="{96E4264A-8C88-42EB-8B27-7538EE5F97D8}" presName="text2" presStyleLbl="fgAcc2" presStyleIdx="1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122C17A-69BD-4156-A55F-A738AC59054F}" type="pres">
      <dgm:prSet presAssocID="{96E4264A-8C88-42EB-8B27-7538EE5F97D8}" presName="hierChild3" presStyleCnt="0"/>
      <dgm:spPr/>
    </dgm:pt>
  </dgm:ptLst>
  <dgm:cxnLst>
    <dgm:cxn modelId="{D37984E0-53A6-4250-A869-5EDB5F09BDB9}" srcId="{7EFDD35B-1BFA-4E72-ABAA-D6708828054F}" destId="{93764640-A6C6-4066-8C3F-CDDD07AAE7D3}" srcOrd="0" destOrd="0" parTransId="{9F6A27BD-32B3-42C0-B568-B883A87D62B8}" sibTransId="{C17E157D-0FC2-4D67-96CE-A06031EFD84C}"/>
    <dgm:cxn modelId="{796BBA6B-ED36-4BF6-B218-F956858F27EA}" type="presOf" srcId="{8CF43E79-07EC-4811-8B88-FF69658CC65C}" destId="{9FD62EAC-5048-4375-9549-9235230A0AA1}" srcOrd="0" destOrd="0" presId="urn:microsoft.com/office/officeart/2005/8/layout/hierarchy1"/>
    <dgm:cxn modelId="{B952F295-2D39-46DD-B70B-C8A88FC76F94}" type="presOf" srcId="{93764640-A6C6-4066-8C3F-CDDD07AAE7D3}" destId="{E658C2CF-1145-4055-B2C5-954B8A88F918}" srcOrd="0" destOrd="0" presId="urn:microsoft.com/office/officeart/2005/8/layout/hierarchy1"/>
    <dgm:cxn modelId="{6F1A90EA-9717-40C4-BC9B-01D7B6DE4BF2}" srcId="{D93F70B7-5E09-4925-B304-40BACF6DB56A}" destId="{7EFDD35B-1BFA-4E72-ABAA-D6708828054F}" srcOrd="0" destOrd="0" parTransId="{ACAE99E7-9E5F-46A3-9A49-880CECB65C8D}" sibTransId="{A5C733CF-0D7B-41F3-9730-992C5F76203E}"/>
    <dgm:cxn modelId="{F63DA7BD-1679-422C-A1CF-CF024C65C8C8}" type="presOf" srcId="{96E4264A-8C88-42EB-8B27-7538EE5F97D8}" destId="{266CDFB9-EE9D-4D40-945B-5B4AAB021672}" srcOrd="0" destOrd="0" presId="urn:microsoft.com/office/officeart/2005/8/layout/hierarchy1"/>
    <dgm:cxn modelId="{E0229B8F-2C0E-49EE-8AE6-97D38B3588D9}" type="presOf" srcId="{7EFDD35B-1BFA-4E72-ABAA-D6708828054F}" destId="{27BCF474-7188-4444-83A2-0B765C92BA20}" srcOrd="0" destOrd="0" presId="urn:microsoft.com/office/officeart/2005/8/layout/hierarchy1"/>
    <dgm:cxn modelId="{E3B0DE4F-81FE-4F99-99DC-6AE0997E2C2D}" type="presOf" srcId="{D93F70B7-5E09-4925-B304-40BACF6DB56A}" destId="{874AEE91-D7F1-42A6-9152-828F41726E43}" srcOrd="0" destOrd="0" presId="urn:microsoft.com/office/officeart/2005/8/layout/hierarchy1"/>
    <dgm:cxn modelId="{399B57A9-A1F2-44B8-BA03-ECB3A96DD9DA}" srcId="{7EFDD35B-1BFA-4E72-ABAA-D6708828054F}" destId="{96E4264A-8C88-42EB-8B27-7538EE5F97D8}" srcOrd="1" destOrd="0" parTransId="{8CF43E79-07EC-4811-8B88-FF69658CC65C}" sibTransId="{E8E685F9-044F-4740-B89E-3DDCCBE8E01A}"/>
    <dgm:cxn modelId="{E47A22EF-B0A4-4762-9D33-250654D6357D}" type="presOf" srcId="{9F6A27BD-32B3-42C0-B568-B883A87D62B8}" destId="{ED063714-01EF-4575-97F5-78193A2F7B91}" srcOrd="0" destOrd="0" presId="urn:microsoft.com/office/officeart/2005/8/layout/hierarchy1"/>
    <dgm:cxn modelId="{3F759196-E238-4B5A-BF7B-DCA70BC1BC0F}" type="presParOf" srcId="{874AEE91-D7F1-42A6-9152-828F41726E43}" destId="{8747340F-685F-4DCC-B59D-B4811C38DA16}" srcOrd="0" destOrd="0" presId="urn:microsoft.com/office/officeart/2005/8/layout/hierarchy1"/>
    <dgm:cxn modelId="{D2572092-B9AA-469D-B15B-328044A5FA65}" type="presParOf" srcId="{8747340F-685F-4DCC-B59D-B4811C38DA16}" destId="{CAE8001C-0890-4FFC-A38E-BEE8B01470F0}" srcOrd="0" destOrd="0" presId="urn:microsoft.com/office/officeart/2005/8/layout/hierarchy1"/>
    <dgm:cxn modelId="{D095961F-2267-42A7-A490-0D7F53679DCB}" type="presParOf" srcId="{CAE8001C-0890-4FFC-A38E-BEE8B01470F0}" destId="{D4CF7069-38D2-42EC-BD44-C2F69AB9A7A0}" srcOrd="0" destOrd="0" presId="urn:microsoft.com/office/officeart/2005/8/layout/hierarchy1"/>
    <dgm:cxn modelId="{0141C0CE-B39C-4594-A836-EFABDDE8B798}" type="presParOf" srcId="{CAE8001C-0890-4FFC-A38E-BEE8B01470F0}" destId="{27BCF474-7188-4444-83A2-0B765C92BA20}" srcOrd="1" destOrd="0" presId="urn:microsoft.com/office/officeart/2005/8/layout/hierarchy1"/>
    <dgm:cxn modelId="{1E77AB3B-0D47-421A-BA1E-3391935DBABB}" type="presParOf" srcId="{8747340F-685F-4DCC-B59D-B4811C38DA16}" destId="{01DD91EF-E42A-4CB8-8198-B43BF627E592}" srcOrd="1" destOrd="0" presId="urn:microsoft.com/office/officeart/2005/8/layout/hierarchy1"/>
    <dgm:cxn modelId="{854BC62C-EB80-4F73-B6B2-CD814B0A5C1F}" type="presParOf" srcId="{01DD91EF-E42A-4CB8-8198-B43BF627E592}" destId="{ED063714-01EF-4575-97F5-78193A2F7B91}" srcOrd="0" destOrd="0" presId="urn:microsoft.com/office/officeart/2005/8/layout/hierarchy1"/>
    <dgm:cxn modelId="{D9D5409F-CDEA-48A5-B6A3-EB7524E80676}" type="presParOf" srcId="{01DD91EF-E42A-4CB8-8198-B43BF627E592}" destId="{CC74743A-53E1-490F-8059-CB7CC1D5A190}" srcOrd="1" destOrd="0" presId="urn:microsoft.com/office/officeart/2005/8/layout/hierarchy1"/>
    <dgm:cxn modelId="{3E9A7C50-1CC4-48AE-825B-3172DF0655EF}" type="presParOf" srcId="{CC74743A-53E1-490F-8059-CB7CC1D5A190}" destId="{27424464-5472-4898-8FA9-E3091F62DC71}" srcOrd="0" destOrd="0" presId="urn:microsoft.com/office/officeart/2005/8/layout/hierarchy1"/>
    <dgm:cxn modelId="{0086D5CD-63B0-4A5C-B69C-95C12DB72735}" type="presParOf" srcId="{27424464-5472-4898-8FA9-E3091F62DC71}" destId="{A9AA298E-89F7-40E4-97AC-EA88CC3CA548}" srcOrd="0" destOrd="0" presId="urn:microsoft.com/office/officeart/2005/8/layout/hierarchy1"/>
    <dgm:cxn modelId="{467CF1EE-5869-4202-8A7C-FA8D956D7DF9}" type="presParOf" srcId="{27424464-5472-4898-8FA9-E3091F62DC71}" destId="{E658C2CF-1145-4055-B2C5-954B8A88F918}" srcOrd="1" destOrd="0" presId="urn:microsoft.com/office/officeart/2005/8/layout/hierarchy1"/>
    <dgm:cxn modelId="{C1D6F9A7-FFC9-47E9-9B82-98CB5B66D333}" type="presParOf" srcId="{CC74743A-53E1-490F-8059-CB7CC1D5A190}" destId="{91DBB827-95E3-47C6-84E7-FB02BF25343A}" srcOrd="1" destOrd="0" presId="urn:microsoft.com/office/officeart/2005/8/layout/hierarchy1"/>
    <dgm:cxn modelId="{01D46BE4-C255-4233-A306-558992F78FA8}" type="presParOf" srcId="{01DD91EF-E42A-4CB8-8198-B43BF627E592}" destId="{9FD62EAC-5048-4375-9549-9235230A0AA1}" srcOrd="2" destOrd="0" presId="urn:microsoft.com/office/officeart/2005/8/layout/hierarchy1"/>
    <dgm:cxn modelId="{4DBA0EE3-6FEF-485E-A9CF-3106DF8E2CA0}" type="presParOf" srcId="{01DD91EF-E42A-4CB8-8198-B43BF627E592}" destId="{42E369BD-D43F-442D-9F0E-889203088E5D}" srcOrd="3" destOrd="0" presId="urn:microsoft.com/office/officeart/2005/8/layout/hierarchy1"/>
    <dgm:cxn modelId="{A6283625-1BD9-49CA-A365-78250E63587C}" type="presParOf" srcId="{42E369BD-D43F-442D-9F0E-889203088E5D}" destId="{C15FE3AD-CEBB-4E88-ACCD-5F1078C9CFF2}" srcOrd="0" destOrd="0" presId="urn:microsoft.com/office/officeart/2005/8/layout/hierarchy1"/>
    <dgm:cxn modelId="{73027086-1A61-44A2-B54E-C1DDE7124812}" type="presParOf" srcId="{C15FE3AD-CEBB-4E88-ACCD-5F1078C9CFF2}" destId="{D11BB03C-AB03-41D9-835A-D3A7E39B8186}" srcOrd="0" destOrd="0" presId="urn:microsoft.com/office/officeart/2005/8/layout/hierarchy1"/>
    <dgm:cxn modelId="{2061F97F-A243-409E-9B5A-971E283BA521}" type="presParOf" srcId="{C15FE3AD-CEBB-4E88-ACCD-5F1078C9CFF2}" destId="{266CDFB9-EE9D-4D40-945B-5B4AAB021672}" srcOrd="1" destOrd="0" presId="urn:microsoft.com/office/officeart/2005/8/layout/hierarchy1"/>
    <dgm:cxn modelId="{29299A7D-002D-4866-84E9-3305C4EAB542}" type="presParOf" srcId="{42E369BD-D43F-442D-9F0E-889203088E5D}" destId="{7122C17A-69BD-4156-A55F-A738AC59054F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FD62EAC-5048-4375-9549-9235230A0AA1}">
      <dsp:nvSpPr>
        <dsp:cNvPr id="0" name=""/>
        <dsp:cNvSpPr/>
      </dsp:nvSpPr>
      <dsp:spPr>
        <a:xfrm>
          <a:off x="4180946" y="1858847"/>
          <a:ext cx="1786986" cy="85044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79552"/>
              </a:lnTo>
              <a:lnTo>
                <a:pt x="1786986" y="579552"/>
              </a:lnTo>
              <a:lnTo>
                <a:pt x="1786986" y="850443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D063714-01EF-4575-97F5-78193A2F7B91}">
      <dsp:nvSpPr>
        <dsp:cNvPr id="0" name=""/>
        <dsp:cNvSpPr/>
      </dsp:nvSpPr>
      <dsp:spPr>
        <a:xfrm>
          <a:off x="2393959" y="1858847"/>
          <a:ext cx="1786986" cy="850443"/>
        </a:xfrm>
        <a:custGeom>
          <a:avLst/>
          <a:gdLst/>
          <a:ahLst/>
          <a:cxnLst/>
          <a:rect l="0" t="0" r="0" b="0"/>
          <a:pathLst>
            <a:path>
              <a:moveTo>
                <a:pt x="1786986" y="0"/>
              </a:moveTo>
              <a:lnTo>
                <a:pt x="1786986" y="579552"/>
              </a:lnTo>
              <a:lnTo>
                <a:pt x="0" y="579552"/>
              </a:lnTo>
              <a:lnTo>
                <a:pt x="0" y="850443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4CF7069-38D2-42EC-BD44-C2F69AB9A7A0}">
      <dsp:nvSpPr>
        <dsp:cNvPr id="0" name=""/>
        <dsp:cNvSpPr/>
      </dsp:nvSpPr>
      <dsp:spPr>
        <a:xfrm>
          <a:off x="2718866" y="2006"/>
          <a:ext cx="2924160" cy="1856841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6">
                <a:tint val="50000"/>
                <a:satMod val="300000"/>
              </a:schemeClr>
            </a:gs>
            <a:gs pos="35000">
              <a:schemeClr val="accent6">
                <a:tint val="37000"/>
                <a:satMod val="300000"/>
              </a:schemeClr>
            </a:gs>
            <a:gs pos="100000">
              <a:schemeClr val="accent6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6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6"/>
        </a:lnRef>
        <a:fillRef idx="2">
          <a:schemeClr val="accent6"/>
        </a:fillRef>
        <a:effectRef idx="1">
          <a:schemeClr val="accent6"/>
        </a:effectRef>
        <a:fontRef idx="minor">
          <a:schemeClr val="dk1"/>
        </a:fontRef>
      </dsp:style>
    </dsp:sp>
    <dsp:sp modelId="{27BCF474-7188-4444-83A2-0B765C92BA20}">
      <dsp:nvSpPr>
        <dsp:cNvPr id="0" name=""/>
        <dsp:cNvSpPr/>
      </dsp:nvSpPr>
      <dsp:spPr>
        <a:xfrm>
          <a:off x="3043773" y="310667"/>
          <a:ext cx="2924160" cy="1856841"/>
        </a:xfrm>
        <a:prstGeom prst="roundRect">
          <a:avLst>
            <a:gd name="adj" fmla="val 10000"/>
          </a:avLst>
        </a:prstGeom>
        <a:solidFill>
          <a:schemeClr val="lt1"/>
        </a:solidFill>
        <a:ln w="25400" cap="flat" cmpd="sng" algn="ctr">
          <a:solidFill>
            <a:schemeClr val="accent6"/>
          </a:solidFill>
          <a:prstDash val="solid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000" kern="1200" dirty="0" smtClean="0"/>
            <a:t>Творчий шлях</a:t>
          </a:r>
        </a:p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000" kern="1200" dirty="0" smtClean="0"/>
            <a:t>Гете</a:t>
          </a:r>
          <a:endParaRPr lang="ru-RU" sz="3000" kern="1200" dirty="0"/>
        </a:p>
      </dsp:txBody>
      <dsp:txXfrm>
        <a:off x="3098158" y="365052"/>
        <a:ext cx="2815390" cy="1748071"/>
      </dsp:txXfrm>
    </dsp:sp>
    <dsp:sp modelId="{A9AA298E-89F7-40E4-97AC-EA88CC3CA548}">
      <dsp:nvSpPr>
        <dsp:cNvPr id="0" name=""/>
        <dsp:cNvSpPr/>
      </dsp:nvSpPr>
      <dsp:spPr>
        <a:xfrm>
          <a:off x="931879" y="2709290"/>
          <a:ext cx="2924160" cy="1856841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4">
                <a:tint val="50000"/>
                <a:satMod val="300000"/>
              </a:schemeClr>
            </a:gs>
            <a:gs pos="35000">
              <a:schemeClr val="accent4">
                <a:tint val="37000"/>
                <a:satMod val="300000"/>
              </a:schemeClr>
            </a:gs>
            <a:gs pos="100000">
              <a:schemeClr val="accent4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4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</dsp:sp>
    <dsp:sp modelId="{E658C2CF-1145-4055-B2C5-954B8A88F918}">
      <dsp:nvSpPr>
        <dsp:cNvPr id="0" name=""/>
        <dsp:cNvSpPr/>
      </dsp:nvSpPr>
      <dsp:spPr>
        <a:xfrm>
          <a:off x="1256786" y="3017952"/>
          <a:ext cx="2924160" cy="1856841"/>
        </a:xfrm>
        <a:prstGeom prst="roundRect">
          <a:avLst>
            <a:gd name="adj" fmla="val 10000"/>
          </a:avLst>
        </a:prstGeom>
        <a:solidFill>
          <a:schemeClr val="lt1"/>
        </a:solidFill>
        <a:ln w="25400" cap="flat" cmpd="sng" algn="ctr">
          <a:solidFill>
            <a:schemeClr val="accent4"/>
          </a:solidFill>
          <a:prstDash val="solid"/>
        </a:ln>
        <a:effectLst/>
        <a:scene3d>
          <a:camera prst="orthographicFront"/>
          <a:lightRig rig="threePt" dir="t"/>
        </a:scene3d>
        <a:sp3d>
          <a:bevelT prst="angle"/>
        </a:sp3d>
      </dsp:spPr>
      <dsp:style>
        <a:lnRef idx="2">
          <a:schemeClr val="accent4"/>
        </a:lnRef>
        <a:fillRef idx="1">
          <a:schemeClr val="lt1"/>
        </a:fillRef>
        <a:effectRef idx="0">
          <a:schemeClr val="accent4"/>
        </a:effectRef>
        <a:fontRef idx="minor">
          <a:schemeClr val="dk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000" kern="1200" dirty="0" smtClean="0"/>
            <a:t>Ранній</a:t>
          </a:r>
        </a:p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000" kern="1200" dirty="0" smtClean="0"/>
            <a:t>(</a:t>
          </a:r>
          <a:r>
            <a:rPr lang="uk-UA" sz="3000" kern="1200" dirty="0" err="1" smtClean="0"/>
            <a:t>штюмерський</a:t>
          </a:r>
          <a:r>
            <a:rPr lang="uk-UA" sz="3000" kern="1200" dirty="0" smtClean="0"/>
            <a:t>)</a:t>
          </a:r>
          <a:endParaRPr lang="ru-RU" sz="3000" kern="1200" dirty="0"/>
        </a:p>
      </dsp:txBody>
      <dsp:txXfrm>
        <a:off x="1311171" y="3072337"/>
        <a:ext cx="2815390" cy="1748071"/>
      </dsp:txXfrm>
    </dsp:sp>
    <dsp:sp modelId="{D11BB03C-AB03-41D9-835A-D3A7E39B8186}">
      <dsp:nvSpPr>
        <dsp:cNvPr id="0" name=""/>
        <dsp:cNvSpPr/>
      </dsp:nvSpPr>
      <dsp:spPr>
        <a:xfrm>
          <a:off x="4505853" y="2709290"/>
          <a:ext cx="2924160" cy="1856841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5">
                <a:tint val="50000"/>
                <a:satMod val="300000"/>
              </a:schemeClr>
            </a:gs>
            <a:gs pos="35000">
              <a:schemeClr val="accent5">
                <a:tint val="37000"/>
                <a:satMod val="300000"/>
              </a:schemeClr>
            </a:gs>
            <a:gs pos="100000">
              <a:schemeClr val="accent5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5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5"/>
        </a:lnRef>
        <a:fillRef idx="2">
          <a:schemeClr val="accent5"/>
        </a:fillRef>
        <a:effectRef idx="1">
          <a:schemeClr val="accent5"/>
        </a:effectRef>
        <a:fontRef idx="minor">
          <a:schemeClr val="dk1"/>
        </a:fontRef>
      </dsp:style>
    </dsp:sp>
    <dsp:sp modelId="{266CDFB9-EE9D-4D40-945B-5B4AAB021672}">
      <dsp:nvSpPr>
        <dsp:cNvPr id="0" name=""/>
        <dsp:cNvSpPr/>
      </dsp:nvSpPr>
      <dsp:spPr>
        <a:xfrm>
          <a:off x="4830760" y="3017952"/>
          <a:ext cx="2924160" cy="1856841"/>
        </a:xfrm>
        <a:prstGeom prst="roundRect">
          <a:avLst>
            <a:gd name="adj" fmla="val 10000"/>
          </a:avLst>
        </a:prstGeom>
        <a:solidFill>
          <a:schemeClr val="lt1"/>
        </a:solidFill>
        <a:ln w="25400" cap="flat" cmpd="sng" algn="ctr">
          <a:solidFill>
            <a:schemeClr val="accent5"/>
          </a:solidFill>
          <a:prstDash val="solid"/>
        </a:ln>
        <a:effectLst/>
        <a:scene3d>
          <a:camera prst="orthographicFront"/>
          <a:lightRig rig="threePt" dir="t"/>
        </a:scene3d>
        <a:sp3d>
          <a:bevelT prst="convex"/>
        </a:sp3d>
      </dsp:spPr>
      <dsp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000" kern="1200" dirty="0" err="1" smtClean="0"/>
            <a:t>Веймарський</a:t>
          </a:r>
          <a:r>
            <a:rPr lang="uk-UA" sz="3000" kern="1200" dirty="0" smtClean="0"/>
            <a:t> (класицизм)</a:t>
          </a:r>
          <a:endParaRPr lang="ru-RU" sz="3000" kern="1200" dirty="0"/>
        </a:p>
      </dsp:txBody>
      <dsp:txXfrm>
        <a:off x="4885145" y="3072337"/>
        <a:ext cx="2815390" cy="174807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2.png"/><Relationship Id="rId4" Type="http://schemas.openxmlformats.org/officeDocument/2006/relationships/image" Target="../media/image3.jp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2.png"/><Relationship Id="rId4" Type="http://schemas.openxmlformats.org/officeDocument/2006/relationships/image" Target="../media/image3.jp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2325" y="762000"/>
            <a:ext cx="5111675" cy="2667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3810000"/>
            <a:ext cx="5105400" cy="2133600"/>
          </a:xfrm>
        </p:spPr>
        <p:txBody>
          <a:bodyPr/>
          <a:lstStyle>
            <a:lvl1pPr marL="0" indent="0" algn="l">
              <a:buNone/>
              <a:defRPr b="1">
                <a:solidFill>
                  <a:schemeClr val="tx1"/>
                </a:solidFill>
                <a:effectLst>
                  <a:reflection blurRad="6350" stA="55000" endA="300" endPos="45500" dir="5400000" sy="-100000" algn="bl" rotWithShape="0"/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70C5D-36BD-48CA-B953-085BB285F176}" type="datetimeFigureOut">
              <a:rPr lang="ru-RU" smtClean="0"/>
              <a:t>08.11.2013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DB806-9C79-4017-AE21-80E1C0F097A8}" type="slidenum">
              <a:rPr lang="ru-RU" smtClean="0"/>
              <a:t>‹#›</a:t>
            </a:fld>
            <a:endParaRPr lang="ru-RU"/>
          </a:p>
        </p:txBody>
      </p:sp>
      <p:pic>
        <p:nvPicPr>
          <p:cNvPr id="8" name="Glowing tech background 3d ,LO2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25555" r="7778"/>
          <a:stretch/>
        </p:blipFill>
        <p:spPr>
          <a:xfrm>
            <a:off x="4495800" y="1368911"/>
            <a:ext cx="3888889" cy="3888889"/>
          </a:xfrm>
          <a:prstGeom prst="roundRect">
            <a:avLst>
              <a:gd name="adj" fmla="val 8644"/>
            </a:avLst>
          </a:prstGeom>
          <a:ln>
            <a:noFill/>
          </a:ln>
          <a:effectLst>
            <a:reflection blurRad="6350" stA="15000" endPos="50000" dist="635000" dir="5400000" sy="-100000" algn="bl" rotWithShape="0"/>
          </a:effectLst>
          <a:scene3d>
            <a:camera prst="perspectiveRelaxed" fov="6900000">
              <a:rot lat="23995" lon="3210004" rev="21299988"/>
            </a:camera>
            <a:lightRig rig="chilly" dir="t"/>
          </a:scene3d>
          <a:sp3d extrusionH="635000" prstMaterial="powder">
            <a:bevelT w="0" h="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828476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8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403874"/>
            <a:ext cx="7239000" cy="48768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70C5D-36BD-48CA-B953-085BB285F176}" type="datetimeFigureOut">
              <a:rPr lang="ru-RU" smtClean="0"/>
              <a:t>08.11.2013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DB806-9C79-4017-AE21-80E1C0F097A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13297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019800" y="1371600"/>
            <a:ext cx="1828800" cy="4953000"/>
          </a:xfrm>
        </p:spPr>
        <p:txBody>
          <a:bodyPr vert="eaVert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371600"/>
            <a:ext cx="5791200" cy="49530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70C5D-36BD-48CA-B953-085BB285F176}" type="datetimeFigureOut">
              <a:rPr lang="ru-RU" smtClean="0"/>
              <a:t>08.11.2013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DB806-9C79-4017-AE21-80E1C0F097A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09735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70C5D-36BD-48CA-B953-085BB285F176}" type="datetimeFigureOut">
              <a:rPr lang="ru-RU" smtClean="0"/>
              <a:t>08.11.2013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DB806-9C79-4017-AE21-80E1C0F097A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1414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929187"/>
            <a:ext cx="5105400" cy="1362075"/>
          </a:xfrm>
        </p:spPr>
        <p:txBody>
          <a:bodyPr anchor="t"/>
          <a:lstStyle>
            <a:lvl1pPr algn="l">
              <a:defRPr sz="4000" b="1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3733800"/>
            <a:ext cx="5105400" cy="11953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70C5D-36BD-48CA-B953-085BB285F176}" type="datetimeFigureOut">
              <a:rPr lang="ru-RU" smtClean="0"/>
              <a:t>08.11.2013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DB806-9C79-4017-AE21-80E1C0F097A8}" type="slidenum">
              <a:rPr lang="ru-RU" smtClean="0"/>
              <a:t>‹#›</a:t>
            </a:fld>
            <a:endParaRPr lang="ru-RU"/>
          </a:p>
        </p:txBody>
      </p:sp>
      <p:pic>
        <p:nvPicPr>
          <p:cNvPr id="8" name="Glowing tech background 3d ,LO2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25555" r="7778"/>
          <a:stretch/>
        </p:blipFill>
        <p:spPr>
          <a:xfrm>
            <a:off x="4495800" y="1368911"/>
            <a:ext cx="3888889" cy="3888889"/>
          </a:xfrm>
          <a:prstGeom prst="roundRect">
            <a:avLst>
              <a:gd name="adj" fmla="val 8644"/>
            </a:avLst>
          </a:prstGeom>
          <a:ln>
            <a:noFill/>
          </a:ln>
          <a:effectLst>
            <a:reflection blurRad="6350" stA="15000" endPos="50000" dist="635000" dir="5400000" sy="-100000" algn="bl" rotWithShape="0"/>
          </a:effectLst>
          <a:scene3d>
            <a:camera prst="perspectiveRelaxed" fov="6900000">
              <a:rot lat="23995" lon="3210004" rev="21299988"/>
            </a:camera>
            <a:lightRig rig="chilly" dir="t"/>
          </a:scene3d>
          <a:sp3d extrusionH="635000" prstMaterial="powder">
            <a:bevelT w="0" h="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80310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8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798637"/>
            <a:ext cx="4267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98637"/>
            <a:ext cx="4267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70C5D-36BD-48CA-B953-085BB285F176}" type="datetimeFigureOut">
              <a:rPr lang="ru-RU" smtClean="0"/>
              <a:t>08.11.2013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DB806-9C79-4017-AE21-80E1C0F097A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73332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1733550"/>
            <a:ext cx="42687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8600" y="2373312"/>
            <a:ext cx="42687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733550"/>
            <a:ext cx="42703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73312"/>
            <a:ext cx="42703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70C5D-36BD-48CA-B953-085BB285F176}" type="datetimeFigureOut">
              <a:rPr lang="ru-RU" smtClean="0"/>
              <a:t>08.11.2013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DB806-9C79-4017-AE21-80E1C0F097A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70929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70C5D-36BD-48CA-B953-085BB285F176}" type="datetimeFigureOut">
              <a:rPr lang="ru-RU" smtClean="0"/>
              <a:t>08.11.2013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DB806-9C79-4017-AE21-80E1C0F097A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67955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70C5D-36BD-48CA-B953-085BB285F176}" type="datetimeFigureOut">
              <a:rPr lang="ru-RU" smtClean="0"/>
              <a:t>08.11.2013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DB806-9C79-4017-AE21-80E1C0F097A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10141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86958"/>
            <a:ext cx="32369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371600"/>
            <a:ext cx="3968750" cy="490907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1371600"/>
            <a:ext cx="3236913" cy="491360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70C5D-36BD-48CA-B953-085BB285F176}" type="datetimeFigureOut">
              <a:rPr lang="ru-RU" smtClean="0"/>
              <a:t>08.11.2013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DB806-9C79-4017-AE21-80E1C0F097A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90526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4800600"/>
            <a:ext cx="5486400" cy="566738"/>
          </a:xfrm>
        </p:spPr>
        <p:txBody>
          <a:bodyPr anchor="b"/>
          <a:lstStyle>
            <a:lvl1pPr algn="l">
              <a:defRPr sz="2000" b="1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43000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70C5D-36BD-48CA-B953-085BB285F176}" type="datetimeFigureOut">
              <a:rPr lang="ru-RU" smtClean="0"/>
              <a:t>08.11.2013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DB806-9C79-4017-AE21-80E1C0F097A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91388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microsoft.com/office/2007/relationships/media" Target="../media/media1.wm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video" Target="../media/media1.wmv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76200"/>
            <a:ext cx="7239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1403874"/>
            <a:ext cx="86868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14256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070C5D-36BD-48CA-B953-085BB285F176}" type="datetimeFigureOut">
              <a:rPr lang="ru-RU" smtClean="0"/>
              <a:t>08.11.2013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73732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ADB806-9C79-4017-AE21-80E1C0F097A8}" type="slidenum">
              <a:rPr lang="ru-RU" smtClean="0"/>
              <a:t>‹#›</a:t>
            </a:fld>
            <a:endParaRPr lang="ru-RU"/>
          </a:p>
        </p:txBody>
      </p:sp>
      <p:pic>
        <p:nvPicPr>
          <p:cNvPr id="9" name="Glowing tech background 3d ,LO2.wmv">
            <a:hlinkClick r:id="" action="ppaction://media"/>
          </p:cNvPr>
          <p:cNvPicPr>
            <a:picLocks noChangeAspect="1"/>
          </p:cNvPicPr>
          <p:nvPr>
            <a:vide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 rotWithShape="1">
          <a:blip r:embed="rId16"/>
          <a:srcRect l="25555" r="7778"/>
          <a:stretch/>
        </p:blipFill>
        <p:spPr>
          <a:xfrm>
            <a:off x="7239000" y="152400"/>
            <a:ext cx="1600200" cy="1600200"/>
          </a:xfrm>
          <a:prstGeom prst="roundRect">
            <a:avLst>
              <a:gd name="adj" fmla="val 18055"/>
            </a:avLst>
          </a:prstGeom>
          <a:ln>
            <a:noFill/>
          </a:ln>
          <a:effectLst/>
          <a:scene3d>
            <a:camera prst="perspectiveRelaxed" fov="7200000">
              <a:rot lat="23995" lon="3210004" rev="21299988"/>
            </a:camera>
            <a:lightRig rig="chilly" dir="t">
              <a:rot lat="0" lon="0" rev="0"/>
            </a:lightRig>
          </a:scene3d>
          <a:sp3d extrusionH="254000" prstMaterial="powder">
            <a:bevelT w="0" h="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1160825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8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4400" b="1" kern="120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prstTxWarp prst="textStop">
              <a:avLst/>
            </a:prstTxWarp>
            <a:normAutofit/>
          </a:bodyPr>
          <a:lstStyle/>
          <a:p>
            <a:pPr algn="ctr"/>
            <a:r>
              <a:rPr lang="ru-RU" sz="5400" dirty="0" smtClean="0">
                <a:solidFill>
                  <a:srgbClr val="FFCCCC"/>
                </a:solidFill>
                <a:latin typeface="AnastasiaScript" panose="02000505070000020002" pitchFamily="2" charset="0"/>
              </a:rPr>
              <a:t>«</a:t>
            </a:r>
            <a:r>
              <a:rPr lang="ru-RU" sz="5400" dirty="0" err="1" smtClean="0">
                <a:solidFill>
                  <a:srgbClr val="FFCCCC"/>
                </a:solidFill>
                <a:latin typeface="AnastasiaScript" panose="02000505070000020002" pitchFamily="2" charset="0"/>
              </a:rPr>
              <a:t>Йоганн</a:t>
            </a:r>
            <a:r>
              <a:rPr lang="ru-RU" sz="5400" dirty="0" smtClean="0">
                <a:solidFill>
                  <a:srgbClr val="FFCCCC"/>
                </a:solidFill>
                <a:latin typeface="AnastasiaScript" panose="02000505070000020002" pitchFamily="2" charset="0"/>
              </a:rPr>
              <a:t> </a:t>
            </a:r>
            <a:r>
              <a:rPr lang="ru-RU" sz="5400" dirty="0">
                <a:solidFill>
                  <a:srgbClr val="FFCCCC"/>
                </a:solidFill>
                <a:latin typeface="AnastasiaScript" panose="02000505070000020002" pitchFamily="2" charset="0"/>
              </a:rPr>
              <a:t>Вольфганг фон </a:t>
            </a:r>
            <a:r>
              <a:rPr lang="ru-RU" sz="5400" dirty="0" err="1" smtClean="0">
                <a:solidFill>
                  <a:srgbClr val="FFCCCC"/>
                </a:solidFill>
                <a:latin typeface="AnastasiaScript" panose="02000505070000020002" pitchFamily="2" charset="0"/>
              </a:rPr>
              <a:t>Гете</a:t>
            </a:r>
            <a:r>
              <a:rPr lang="ru-RU" sz="5400" dirty="0" smtClean="0">
                <a:solidFill>
                  <a:srgbClr val="FFCCCC"/>
                </a:solidFill>
                <a:latin typeface="AnastasiaScript" panose="02000505070000020002" pitchFamily="2" charset="0"/>
              </a:rPr>
              <a:t>»</a:t>
            </a:r>
            <a:endParaRPr lang="ru-RU" sz="5400" dirty="0">
              <a:solidFill>
                <a:srgbClr val="FFCCCC"/>
              </a:solidFill>
              <a:latin typeface="AnastasiaScript" panose="02000505070000020002" pitchFamily="2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707904" y="5373216"/>
            <a:ext cx="5105400" cy="1290464"/>
          </a:xfrm>
        </p:spPr>
        <p:txBody>
          <a:bodyPr/>
          <a:lstStyle/>
          <a:p>
            <a:pPr algn="r"/>
            <a:r>
              <a:rPr lang="uk-UA" u="sng" dirty="0" smtClean="0"/>
              <a:t>Автор проекту:</a:t>
            </a:r>
          </a:p>
          <a:p>
            <a:pPr algn="r"/>
            <a:r>
              <a:rPr lang="uk-UA" dirty="0" smtClean="0"/>
              <a:t>Загородня Катерина</a:t>
            </a:r>
            <a:endParaRPr lang="ru-RU" dirty="0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366" b="2366"/>
          <a:stretch/>
        </p:blipFill>
        <p:spPr bwMode="auto">
          <a:xfrm>
            <a:off x="467544" y="4005064"/>
            <a:ext cx="3505963" cy="25922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06775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i="1" dirty="0" smtClean="0"/>
              <a:t>Останні десятиліття</a:t>
            </a:r>
            <a:endParaRPr lang="ru-RU" i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8956" y="1484784"/>
            <a:ext cx="8686800" cy="4876800"/>
          </a:xfrm>
        </p:spPr>
        <p:txBody>
          <a:bodyPr/>
          <a:lstStyle/>
          <a:p>
            <a:pPr marL="0" indent="0">
              <a:buNone/>
            </a:pPr>
            <a:r>
              <a:rPr lang="ru-RU" i="1" dirty="0">
                <a:latin typeface="Cambria" panose="02040503050406030204" pitchFamily="18" charset="0"/>
              </a:rPr>
              <a:t>В </a:t>
            </a:r>
            <a:r>
              <a:rPr lang="ru-RU" i="1" dirty="0" err="1">
                <a:latin typeface="Cambria" panose="02040503050406030204" pitchFamily="18" charset="0"/>
              </a:rPr>
              <a:t>останні</a:t>
            </a:r>
            <a:r>
              <a:rPr lang="ru-RU" i="1" dirty="0">
                <a:latin typeface="Cambria" panose="02040503050406030204" pitchFamily="18" charset="0"/>
              </a:rPr>
              <a:t> </a:t>
            </a:r>
            <a:r>
              <a:rPr lang="ru-RU" i="1" dirty="0" err="1">
                <a:latin typeface="Cambria" panose="02040503050406030204" pitchFamily="18" charset="0"/>
              </a:rPr>
              <a:t>десятиліття</a:t>
            </a:r>
            <a:r>
              <a:rPr lang="ru-RU" i="1" dirty="0">
                <a:latin typeface="Cambria" panose="02040503050406030204" pitchFamily="18" charset="0"/>
              </a:rPr>
              <a:t> </a:t>
            </a:r>
            <a:r>
              <a:rPr lang="ru-RU" i="1" dirty="0" err="1">
                <a:latin typeface="Cambria" panose="02040503050406030204" pitchFamily="18" charset="0"/>
              </a:rPr>
              <a:t>свого</a:t>
            </a:r>
            <a:r>
              <a:rPr lang="ru-RU" i="1" dirty="0">
                <a:latin typeface="Cambria" panose="02040503050406030204" pitchFamily="18" charset="0"/>
              </a:rPr>
              <a:t> </a:t>
            </a:r>
            <a:r>
              <a:rPr lang="ru-RU" i="1" dirty="0" err="1">
                <a:latin typeface="Cambria" panose="02040503050406030204" pitchFamily="18" charset="0"/>
              </a:rPr>
              <a:t>життя</a:t>
            </a:r>
            <a:r>
              <a:rPr lang="ru-RU" i="1" dirty="0">
                <a:latin typeface="Cambria" panose="02040503050406030204" pitchFamily="18" charset="0"/>
              </a:rPr>
              <a:t> </a:t>
            </a:r>
            <a:r>
              <a:rPr lang="ru-RU" i="1" dirty="0" err="1">
                <a:latin typeface="Cambria" panose="02040503050406030204" pitchFamily="18" charset="0"/>
              </a:rPr>
              <a:t>Гете</a:t>
            </a:r>
            <a:r>
              <a:rPr lang="ru-RU" i="1" dirty="0">
                <a:latin typeface="Cambria" panose="02040503050406030204" pitchFamily="18" charset="0"/>
              </a:rPr>
              <a:t>, як і </a:t>
            </a:r>
            <a:r>
              <a:rPr lang="ru-RU" i="1" dirty="0" err="1">
                <a:latin typeface="Cambria" panose="02040503050406030204" pitchFamily="18" charset="0"/>
              </a:rPr>
              <a:t>раніше</a:t>
            </a:r>
            <a:r>
              <a:rPr lang="ru-RU" i="1" dirty="0">
                <a:latin typeface="Cambria" panose="02040503050406030204" pitchFamily="18" charset="0"/>
              </a:rPr>
              <a:t>, </a:t>
            </a:r>
            <a:r>
              <a:rPr lang="ru-RU" i="1" dirty="0" err="1" smtClean="0">
                <a:latin typeface="Cambria" panose="02040503050406030204" pitchFamily="18" charset="0"/>
              </a:rPr>
              <a:t>багато</a:t>
            </a:r>
            <a:r>
              <a:rPr lang="ru-RU" i="1" dirty="0" smtClean="0">
                <a:latin typeface="Cambria" panose="02040503050406030204" pitchFamily="18" charset="0"/>
              </a:rPr>
              <a:t> </a:t>
            </a:r>
            <a:r>
              <a:rPr lang="ru-RU" i="1" dirty="0" err="1">
                <a:latin typeface="Cambria" panose="02040503050406030204" pitchFamily="18" charset="0"/>
              </a:rPr>
              <a:t>працює</a:t>
            </a:r>
            <a:r>
              <a:rPr lang="ru-RU" i="1" dirty="0">
                <a:latin typeface="Cambria" panose="02040503050406030204" pitchFamily="18" charset="0"/>
              </a:rPr>
              <a:t>. </a:t>
            </a:r>
            <a:r>
              <a:rPr lang="ru-RU" i="1" dirty="0" err="1">
                <a:latin typeface="Cambria" panose="02040503050406030204" pitchFamily="18" charset="0"/>
              </a:rPr>
              <a:t>Крім</a:t>
            </a:r>
            <a:r>
              <a:rPr lang="ru-RU" i="1" dirty="0">
                <a:latin typeface="Cambria" panose="02040503050406030204" pitchFamily="18" charset="0"/>
              </a:rPr>
              <a:t> </a:t>
            </a:r>
            <a:r>
              <a:rPr lang="ru-RU" i="1" dirty="0" err="1">
                <a:latin typeface="Cambria" panose="02040503050406030204" pitchFamily="18" charset="0"/>
              </a:rPr>
              <a:t>власне</a:t>
            </a:r>
            <a:r>
              <a:rPr lang="ru-RU" i="1" dirty="0">
                <a:latin typeface="Cambria" panose="02040503050406030204" pitchFamily="18" charset="0"/>
              </a:rPr>
              <a:t> </a:t>
            </a:r>
            <a:r>
              <a:rPr lang="ru-RU" i="1" dirty="0" err="1">
                <a:latin typeface="Cambria" panose="02040503050406030204" pitchFamily="18" charset="0"/>
              </a:rPr>
              <a:t>літературної</a:t>
            </a:r>
            <a:r>
              <a:rPr lang="ru-RU" i="1" dirty="0">
                <a:latin typeface="Cambria" panose="02040503050406030204" pitchFamily="18" charset="0"/>
              </a:rPr>
              <a:t> </a:t>
            </a:r>
            <a:r>
              <a:rPr lang="ru-RU" i="1" dirty="0" err="1">
                <a:latin typeface="Cambria" panose="02040503050406030204" pitchFamily="18" charset="0"/>
              </a:rPr>
              <a:t>творчості</a:t>
            </a:r>
            <a:r>
              <a:rPr lang="ru-RU" i="1" dirty="0">
                <a:latin typeface="Cambria" panose="02040503050406030204" pitchFamily="18" charset="0"/>
              </a:rPr>
              <a:t>, </a:t>
            </a:r>
            <a:r>
              <a:rPr lang="ru-RU" i="1" dirty="0" err="1">
                <a:latin typeface="Cambria" panose="02040503050406030204" pitchFamily="18" charset="0"/>
              </a:rPr>
              <a:t>він</a:t>
            </a:r>
            <a:r>
              <a:rPr lang="ru-RU" i="1" dirty="0">
                <a:latin typeface="Cambria" panose="02040503050406030204" pitchFamily="18" charset="0"/>
              </a:rPr>
              <a:t> </a:t>
            </a:r>
            <a:r>
              <a:rPr lang="ru-RU" i="1" dirty="0" err="1">
                <a:latin typeface="Cambria" panose="02040503050406030204" pitchFamily="18" charset="0"/>
              </a:rPr>
              <a:t>інтенсив</a:t>
            </a:r>
            <a:r>
              <a:rPr lang="ru-RU" i="1" dirty="0">
                <a:latin typeface="Cambria" panose="02040503050406030204" pitchFamily="18" charset="0"/>
              </a:rPr>
              <a:t>- — но </a:t>
            </a:r>
            <a:r>
              <a:rPr lang="ru-RU" i="1" dirty="0" err="1">
                <a:latin typeface="Cambria" panose="02040503050406030204" pitchFamily="18" charset="0"/>
              </a:rPr>
              <a:t>займається</a:t>
            </a:r>
            <a:r>
              <a:rPr lang="ru-RU" i="1" dirty="0">
                <a:latin typeface="Cambria" panose="02040503050406030204" pitchFamily="18" charset="0"/>
              </a:rPr>
              <a:t> </a:t>
            </a:r>
            <a:r>
              <a:rPr lang="ru-RU" i="1" dirty="0" err="1">
                <a:latin typeface="Cambria" panose="02040503050406030204" pitchFamily="18" charset="0"/>
              </a:rPr>
              <a:t>науковими</a:t>
            </a:r>
            <a:r>
              <a:rPr lang="ru-RU" i="1" dirty="0">
                <a:latin typeface="Cambria" panose="02040503050406030204" pitchFamily="18" charset="0"/>
              </a:rPr>
              <a:t> і особливо </a:t>
            </a:r>
            <a:r>
              <a:rPr lang="ru-RU" i="1" dirty="0" err="1">
                <a:latin typeface="Cambria" panose="02040503050406030204" pitchFamily="18" charset="0"/>
              </a:rPr>
              <a:t>природознавчими</a:t>
            </a:r>
            <a:r>
              <a:rPr lang="ru-RU" i="1" dirty="0">
                <a:latin typeface="Cambria" panose="02040503050406030204" pitchFamily="18" charset="0"/>
              </a:rPr>
              <a:t> </a:t>
            </a:r>
            <a:r>
              <a:rPr lang="ru-RU" i="1" dirty="0" err="1">
                <a:latin typeface="Cambria" panose="02040503050406030204" pitchFamily="18" charset="0"/>
              </a:rPr>
              <a:t>дослідженнями</a:t>
            </a:r>
            <a:r>
              <a:rPr lang="ru-RU" i="1" dirty="0">
                <a:latin typeface="Cambria" panose="02040503050406030204" pitchFamily="18" charset="0"/>
              </a:rPr>
              <a:t>: </a:t>
            </a:r>
            <a:r>
              <a:rPr lang="ru-RU" i="1" dirty="0" err="1">
                <a:latin typeface="Cambria" panose="02040503050406030204" pitchFamily="18" charset="0"/>
              </a:rPr>
              <a:t>ботанікою</a:t>
            </a:r>
            <a:r>
              <a:rPr lang="ru-RU" i="1" dirty="0">
                <a:latin typeface="Cambria" panose="02040503050406030204" pitchFamily="18" charset="0"/>
              </a:rPr>
              <a:t>, </a:t>
            </a:r>
            <a:r>
              <a:rPr lang="ru-RU" i="1" dirty="0" err="1">
                <a:latin typeface="Cambria" panose="02040503050406030204" pitchFamily="18" charset="0"/>
              </a:rPr>
              <a:t>зоологією</a:t>
            </a:r>
            <a:r>
              <a:rPr lang="ru-RU" i="1" dirty="0">
                <a:latin typeface="Cambria" panose="02040503050406030204" pitchFamily="18" charset="0"/>
              </a:rPr>
              <a:t>, </a:t>
            </a:r>
            <a:r>
              <a:rPr lang="ru-RU" i="1" dirty="0" err="1">
                <a:latin typeface="Cambria" panose="02040503050406030204" pitchFamily="18" charset="0"/>
              </a:rPr>
              <a:t>анатомією</a:t>
            </a:r>
            <a:r>
              <a:rPr lang="ru-RU" i="1" dirty="0">
                <a:latin typeface="Cambria" panose="02040503050406030204" pitchFamily="18" charset="0"/>
              </a:rPr>
              <a:t>, </a:t>
            </a:r>
            <a:r>
              <a:rPr lang="ru-RU" i="1" dirty="0" err="1">
                <a:latin typeface="Cambria" panose="02040503050406030204" pitchFamily="18" charset="0"/>
              </a:rPr>
              <a:t>геологією</a:t>
            </a:r>
            <a:r>
              <a:rPr lang="ru-RU" i="1" dirty="0">
                <a:latin typeface="Cambria" panose="02040503050406030204" pitchFamily="18" charset="0"/>
              </a:rPr>
              <a:t>.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4000500"/>
            <a:ext cx="2295525" cy="28575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509120"/>
            <a:ext cx="1879105" cy="23488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67"/>
          <a:stretch/>
        </p:blipFill>
        <p:spPr bwMode="auto">
          <a:xfrm>
            <a:off x="2267744" y="4468490"/>
            <a:ext cx="1959099" cy="243013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4670146"/>
            <a:ext cx="1813027" cy="2026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91804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 smtClean="0"/>
              <a:t>Смерть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ru-RU" dirty="0" err="1"/>
              <a:t>Поетові</a:t>
            </a:r>
            <a:r>
              <a:rPr lang="ru-RU" dirty="0"/>
              <a:t> </a:t>
            </a:r>
            <a:r>
              <a:rPr lang="ru-RU" dirty="0" err="1"/>
              <a:t>судилося</a:t>
            </a:r>
            <a:r>
              <a:rPr lang="ru-RU" dirty="0"/>
              <a:t> </a:t>
            </a:r>
            <a:r>
              <a:rPr lang="ru-RU" dirty="0" err="1"/>
              <a:t>довге</a:t>
            </a:r>
            <a:r>
              <a:rPr lang="ru-RU" dirty="0"/>
              <a:t>, </a:t>
            </a:r>
            <a:r>
              <a:rPr lang="ru-RU" dirty="0" err="1"/>
              <a:t>сповнене</a:t>
            </a:r>
            <a:r>
              <a:rPr lang="ru-RU" dirty="0"/>
              <a:t> і </a:t>
            </a:r>
            <a:r>
              <a:rPr lang="ru-RU" dirty="0" err="1"/>
              <a:t>радощів</a:t>
            </a:r>
            <a:r>
              <a:rPr lang="ru-RU" dirty="0"/>
              <a:t>, і </a:t>
            </a:r>
            <a:r>
              <a:rPr lang="ru-RU" dirty="0" err="1"/>
              <a:t>смутку</a:t>
            </a:r>
            <a:r>
              <a:rPr lang="ru-RU" dirty="0"/>
              <a:t> </a:t>
            </a:r>
            <a:r>
              <a:rPr lang="ru-RU" dirty="0" err="1"/>
              <a:t>життя</a:t>
            </a:r>
            <a:r>
              <a:rPr lang="ru-RU" dirty="0"/>
              <a:t>. </a:t>
            </a:r>
            <a:r>
              <a:rPr lang="ru-RU" dirty="0" err="1"/>
              <a:t>Він</a:t>
            </a:r>
            <a:r>
              <a:rPr lang="ru-RU" dirty="0"/>
              <a:t> пережив </a:t>
            </a:r>
            <a:r>
              <a:rPr lang="ru-RU" dirty="0" err="1"/>
              <a:t>майже</a:t>
            </a:r>
            <a:r>
              <a:rPr lang="ru-RU" dirty="0"/>
              <a:t> </a:t>
            </a:r>
            <a:r>
              <a:rPr lang="ru-RU" dirty="0" err="1"/>
              <a:t>всіх</a:t>
            </a:r>
            <a:r>
              <a:rPr lang="ru-RU" dirty="0"/>
              <a:t> </a:t>
            </a:r>
            <a:r>
              <a:rPr lang="ru-RU" dirty="0" err="1"/>
              <a:t>своїх</a:t>
            </a:r>
            <a:r>
              <a:rPr lang="ru-RU" dirty="0"/>
              <a:t> </a:t>
            </a:r>
            <a:r>
              <a:rPr lang="ru-RU" dirty="0" err="1"/>
              <a:t>друзів</a:t>
            </a:r>
            <a:r>
              <a:rPr lang="ru-RU" dirty="0"/>
              <a:t> і </a:t>
            </a:r>
            <a:r>
              <a:rPr lang="ru-RU" dirty="0" err="1"/>
              <a:t>близьких</a:t>
            </a:r>
            <a:r>
              <a:rPr lang="ru-RU" dirty="0"/>
              <a:t> </a:t>
            </a:r>
            <a:r>
              <a:rPr lang="ru-RU" dirty="0" err="1"/>
              <a:t>йому</a:t>
            </a:r>
            <a:r>
              <a:rPr lang="ru-RU" dirty="0"/>
              <a:t> людей, у тому </a:t>
            </a:r>
            <a:r>
              <a:rPr lang="ru-RU" dirty="0" err="1"/>
              <a:t>числі</a:t>
            </a:r>
            <a:r>
              <a:rPr lang="ru-RU" dirty="0"/>
              <a:t> дружину й </a:t>
            </a:r>
            <a:r>
              <a:rPr lang="ru-RU" dirty="0" err="1"/>
              <a:t>сина</a:t>
            </a:r>
            <a:r>
              <a:rPr lang="ru-RU" dirty="0"/>
              <a:t>. Помер </a:t>
            </a:r>
            <a:r>
              <a:rPr lang="ru-RU" dirty="0" err="1"/>
              <a:t>Гете</a:t>
            </a:r>
            <a:r>
              <a:rPr lang="ru-RU" dirty="0"/>
              <a:t> 22 </a:t>
            </a:r>
            <a:r>
              <a:rPr lang="ru-RU" dirty="0" err="1"/>
              <a:t>березня</a:t>
            </a:r>
            <a:r>
              <a:rPr lang="ru-RU" dirty="0"/>
              <a:t> 1832 р. у 82 роки у </a:t>
            </a:r>
            <a:r>
              <a:rPr lang="ru-RU" dirty="0" err="1"/>
              <a:t>Веймарі</a:t>
            </a:r>
            <a:r>
              <a:rPr lang="ru-RU" dirty="0"/>
              <a:t> (</a:t>
            </a:r>
            <a:r>
              <a:rPr lang="ru-RU" dirty="0" err="1"/>
              <a:t>він</a:t>
            </a:r>
            <a:r>
              <a:rPr lang="ru-RU" dirty="0"/>
              <a:t> </a:t>
            </a:r>
            <a:r>
              <a:rPr lang="ru-RU" dirty="0" err="1"/>
              <a:t>застудився</a:t>
            </a:r>
            <a:r>
              <a:rPr lang="ru-RU" dirty="0"/>
              <a:t> </a:t>
            </a:r>
            <a:r>
              <a:rPr lang="ru-RU" dirty="0" err="1"/>
              <a:t>під</a:t>
            </a:r>
            <a:r>
              <a:rPr lang="ru-RU" dirty="0"/>
              <a:t> час </a:t>
            </a:r>
            <a:r>
              <a:rPr lang="ru-RU" dirty="0" err="1"/>
              <a:t>прогулянки</a:t>
            </a:r>
            <a:r>
              <a:rPr lang="ru-RU" dirty="0"/>
              <a:t> і </a:t>
            </a:r>
            <a:r>
              <a:rPr lang="ru-RU" dirty="0" err="1"/>
              <a:t>захворів</a:t>
            </a:r>
            <a:r>
              <a:rPr lang="ru-RU" dirty="0"/>
              <a:t> на </a:t>
            </a:r>
            <a:r>
              <a:rPr lang="ru-RU" dirty="0" err="1"/>
              <a:t>запалення</a:t>
            </a:r>
            <a:r>
              <a:rPr lang="ru-RU" dirty="0"/>
              <a:t> </a:t>
            </a:r>
            <a:r>
              <a:rPr lang="ru-RU" dirty="0" err="1"/>
              <a:t>легень</a:t>
            </a:r>
            <a:r>
              <a:rPr lang="ru-RU" dirty="0"/>
              <a:t>). </a:t>
            </a:r>
            <a:r>
              <a:rPr lang="ru-RU" dirty="0" err="1"/>
              <a:t>Очевидці</a:t>
            </a:r>
            <a:r>
              <a:rPr lang="ru-RU" dirty="0"/>
              <a:t> </a:t>
            </a:r>
            <a:r>
              <a:rPr lang="ru-RU" dirty="0" err="1"/>
              <a:t>згадували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за </a:t>
            </a:r>
            <a:r>
              <a:rPr lang="ru-RU" dirty="0" err="1"/>
              <a:t>кілька</a:t>
            </a:r>
            <a:r>
              <a:rPr lang="ru-RU" dirty="0"/>
              <a:t> </a:t>
            </a:r>
            <a:r>
              <a:rPr lang="ru-RU" dirty="0" err="1"/>
              <a:t>хвилин</a:t>
            </a:r>
            <a:r>
              <a:rPr lang="ru-RU" dirty="0"/>
              <a:t> до </a:t>
            </a:r>
            <a:r>
              <a:rPr lang="ru-RU" dirty="0" err="1"/>
              <a:t>смерті</a:t>
            </a:r>
            <a:r>
              <a:rPr lang="ru-RU" dirty="0"/>
              <a:t> </a:t>
            </a:r>
            <a:r>
              <a:rPr lang="ru-RU" dirty="0" err="1"/>
              <a:t>він</a:t>
            </a:r>
            <a:r>
              <a:rPr lang="ru-RU" dirty="0"/>
              <a:t> </a:t>
            </a:r>
            <a:r>
              <a:rPr lang="ru-RU" dirty="0" err="1"/>
              <a:t>підняв</a:t>
            </a:r>
            <a:r>
              <a:rPr lang="ru-RU" dirty="0"/>
              <a:t> руку і </a:t>
            </a:r>
            <a:r>
              <a:rPr lang="ru-RU" dirty="0" err="1"/>
              <a:t>немовби</a:t>
            </a:r>
            <a:r>
              <a:rPr lang="ru-RU" dirty="0"/>
              <a:t> </a:t>
            </a:r>
            <a:r>
              <a:rPr lang="ru-RU" dirty="0" err="1"/>
              <a:t>намагався</a:t>
            </a:r>
            <a:r>
              <a:rPr lang="ru-RU" dirty="0"/>
              <a:t> </a:t>
            </a:r>
            <a:r>
              <a:rPr lang="ru-RU" dirty="0" err="1"/>
              <a:t>щось</a:t>
            </a:r>
            <a:r>
              <a:rPr lang="ru-RU" dirty="0"/>
              <a:t> </a:t>
            </a:r>
            <a:r>
              <a:rPr lang="ru-RU" dirty="0" err="1"/>
              <a:t>написати</a:t>
            </a:r>
            <a:r>
              <a:rPr lang="ru-RU" dirty="0"/>
              <a:t> в </a:t>
            </a:r>
            <a:r>
              <a:rPr lang="ru-RU" dirty="0" err="1"/>
              <a:t>повітрі</a:t>
            </a:r>
            <a:r>
              <a:rPr lang="ru-RU" dirty="0"/>
              <a:t>. </a:t>
            </a:r>
            <a:r>
              <a:rPr lang="ru-RU" dirty="0" err="1"/>
              <a:t>Поховали</a:t>
            </a:r>
            <a:r>
              <a:rPr lang="ru-RU" dirty="0"/>
              <a:t> </a:t>
            </a:r>
            <a:r>
              <a:rPr lang="ru-RU" dirty="0" err="1"/>
              <a:t>Гете</a:t>
            </a:r>
            <a:r>
              <a:rPr lang="ru-RU" dirty="0"/>
              <a:t> у </a:t>
            </a:r>
            <a:r>
              <a:rPr lang="ru-RU" dirty="0" err="1"/>
              <a:t>Веймарі</a:t>
            </a:r>
            <a:r>
              <a:rPr lang="ru-RU" dirty="0"/>
              <a:t> </a:t>
            </a:r>
            <a:r>
              <a:rPr lang="ru-RU" dirty="0" err="1"/>
              <a:t>поряд</a:t>
            </a:r>
            <a:r>
              <a:rPr lang="ru-RU" dirty="0"/>
              <a:t> з </a:t>
            </a:r>
            <a:r>
              <a:rPr lang="ru-RU" dirty="0" err="1"/>
              <a:t>близькими</a:t>
            </a:r>
            <a:r>
              <a:rPr lang="ru-RU" dirty="0"/>
              <a:t> </a:t>
            </a:r>
            <a:r>
              <a:rPr lang="ru-RU" dirty="0" err="1"/>
              <a:t>йому</a:t>
            </a:r>
            <a:r>
              <a:rPr lang="ru-RU" dirty="0"/>
              <a:t> Карлом Августом і </a:t>
            </a:r>
            <a:r>
              <a:rPr lang="ru-RU" dirty="0" err="1"/>
              <a:t>Фрідріхом</a:t>
            </a:r>
            <a:r>
              <a:rPr lang="ru-RU" dirty="0"/>
              <a:t> Шиллером.</a:t>
            </a:r>
          </a:p>
        </p:txBody>
      </p:sp>
    </p:spTree>
    <p:extLst>
      <p:ext uri="{BB962C8B-B14F-4D97-AF65-F5344CB8AC3E}">
        <p14:creationId xmlns:p14="http://schemas.microsoft.com/office/powerpoint/2010/main" val="1139316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prstTxWarp prst="textCurveDown">
              <a:avLst/>
            </a:prstTxWarp>
          </a:bodyPr>
          <a:lstStyle/>
          <a:p>
            <a:r>
              <a:rPr lang="uk-UA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Творчий шлях Гете</a:t>
            </a:r>
            <a:endParaRPr lang="ru-RU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76134547"/>
              </p:ext>
            </p:extLst>
          </p:nvPr>
        </p:nvGraphicFramePr>
        <p:xfrm>
          <a:off x="228600" y="1403350"/>
          <a:ext cx="8686800" cy="4876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612706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Лірика…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844824"/>
            <a:ext cx="8686800" cy="48768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>
                <a:latin typeface="Monotype Corsiva" panose="03010101010201010101" pitchFamily="66" charset="0"/>
              </a:rPr>
              <a:t>З </a:t>
            </a:r>
            <a:r>
              <a:rPr lang="ru-RU" dirty="0" err="1">
                <a:latin typeface="Monotype Corsiva" panose="03010101010201010101" pitchFamily="66" charset="0"/>
              </a:rPr>
              <a:t>найбільшою</a:t>
            </a:r>
            <a:r>
              <a:rPr lang="ru-RU" dirty="0">
                <a:latin typeface="Monotype Corsiva" panose="03010101010201010101" pitchFamily="66" charset="0"/>
              </a:rPr>
              <a:t> силою </a:t>
            </a:r>
            <a:r>
              <a:rPr lang="ru-RU" dirty="0" err="1">
                <a:latin typeface="Monotype Corsiva" panose="03010101010201010101" pitchFamily="66" charset="0"/>
              </a:rPr>
              <a:t>творчий</a:t>
            </a:r>
            <a:r>
              <a:rPr lang="ru-RU" dirty="0">
                <a:latin typeface="Monotype Corsiva" panose="03010101010201010101" pitchFamily="66" charset="0"/>
              </a:rPr>
              <a:t> </a:t>
            </a:r>
            <a:r>
              <a:rPr lang="ru-RU" dirty="0" err="1">
                <a:latin typeface="Monotype Corsiva" panose="03010101010201010101" pitchFamily="66" charset="0"/>
              </a:rPr>
              <a:t>геній</a:t>
            </a:r>
            <a:r>
              <a:rPr lang="ru-RU" dirty="0">
                <a:latin typeface="Monotype Corsiva" panose="03010101010201010101" pitchFamily="66" charset="0"/>
              </a:rPr>
              <a:t> </a:t>
            </a:r>
            <a:r>
              <a:rPr lang="ru-RU" dirty="0" err="1">
                <a:latin typeface="Monotype Corsiva" panose="03010101010201010101" pitchFamily="66" charset="0"/>
              </a:rPr>
              <a:t>Гете</a:t>
            </a:r>
            <a:r>
              <a:rPr lang="ru-RU" dirty="0">
                <a:latin typeface="Monotype Corsiva" panose="03010101010201010101" pitchFamily="66" charset="0"/>
              </a:rPr>
              <a:t> </a:t>
            </a:r>
            <a:r>
              <a:rPr lang="ru-RU" dirty="0" err="1">
                <a:latin typeface="Monotype Corsiva" panose="03010101010201010101" pitchFamily="66" charset="0"/>
              </a:rPr>
              <a:t>виявив</a:t>
            </a:r>
            <a:r>
              <a:rPr lang="ru-RU" dirty="0">
                <a:latin typeface="Monotype Corsiva" panose="03010101010201010101" pitchFamily="66" charset="0"/>
              </a:rPr>
              <a:t> себе в </a:t>
            </a:r>
            <a:r>
              <a:rPr lang="ru-RU" dirty="0" err="1">
                <a:latin typeface="Monotype Corsiva" panose="03010101010201010101" pitchFamily="66" charset="0"/>
              </a:rPr>
              <a:t>ліриці</a:t>
            </a:r>
            <a:r>
              <a:rPr lang="ru-RU" dirty="0">
                <a:latin typeface="Monotype Corsiva" panose="03010101010201010101" pitchFamily="66" charset="0"/>
              </a:rPr>
              <a:t>. </a:t>
            </a:r>
            <a:r>
              <a:rPr lang="ru-RU" dirty="0" err="1">
                <a:latin typeface="Monotype Corsiva" panose="03010101010201010101" pitchFamily="66" charset="0"/>
              </a:rPr>
              <a:t>Вірші</a:t>
            </a:r>
            <a:r>
              <a:rPr lang="ru-RU" dirty="0">
                <a:latin typeface="Monotype Corsiva" panose="03010101010201010101" pitchFamily="66" charset="0"/>
              </a:rPr>
              <a:t> </a:t>
            </a:r>
            <a:r>
              <a:rPr lang="ru-RU" dirty="0" err="1">
                <a:latin typeface="Monotype Corsiva" panose="03010101010201010101" pitchFamily="66" charset="0"/>
              </a:rPr>
              <a:t>Гете</a:t>
            </a:r>
            <a:r>
              <a:rPr lang="ru-RU" dirty="0">
                <a:latin typeface="Monotype Corsiva" panose="03010101010201010101" pitchFamily="66" charset="0"/>
              </a:rPr>
              <a:t> почав </a:t>
            </a:r>
            <a:r>
              <a:rPr lang="ru-RU" dirty="0" err="1">
                <a:latin typeface="Monotype Corsiva" panose="03010101010201010101" pitchFamily="66" charset="0"/>
              </a:rPr>
              <a:t>писати</a:t>
            </a:r>
            <a:r>
              <a:rPr lang="ru-RU" dirty="0">
                <a:latin typeface="Monotype Corsiva" panose="03010101010201010101" pitchFamily="66" charset="0"/>
              </a:rPr>
              <a:t> </a:t>
            </a:r>
            <a:r>
              <a:rPr lang="ru-RU" dirty="0" err="1">
                <a:latin typeface="Monotype Corsiva" panose="03010101010201010101" pitchFamily="66" charset="0"/>
              </a:rPr>
              <a:t>із</a:t>
            </a:r>
            <a:r>
              <a:rPr lang="ru-RU" dirty="0">
                <a:latin typeface="Monotype Corsiva" panose="03010101010201010101" pitchFamily="66" charset="0"/>
              </a:rPr>
              <a:t> </a:t>
            </a:r>
            <a:r>
              <a:rPr lang="ru-RU" dirty="0" err="1">
                <a:latin typeface="Monotype Corsiva" panose="03010101010201010101" pitchFamily="66" charset="0"/>
              </a:rPr>
              <a:t>семилітнього</a:t>
            </a:r>
            <a:r>
              <a:rPr lang="ru-RU" dirty="0">
                <a:latin typeface="Monotype Corsiva" panose="03010101010201010101" pitchFamily="66" charset="0"/>
              </a:rPr>
              <a:t> </a:t>
            </a:r>
            <a:r>
              <a:rPr lang="ru-RU" dirty="0" err="1">
                <a:latin typeface="Monotype Corsiva" panose="03010101010201010101" pitchFamily="66" charset="0"/>
              </a:rPr>
              <a:t>віку</a:t>
            </a:r>
            <a:r>
              <a:rPr lang="ru-RU" dirty="0">
                <a:latin typeface="Monotype Corsiva" panose="03010101010201010101" pitchFamily="66" charset="0"/>
              </a:rPr>
              <a:t>. У </a:t>
            </a:r>
            <a:r>
              <a:rPr lang="ru-RU" dirty="0" err="1">
                <a:latin typeface="Monotype Corsiva" panose="03010101010201010101" pitchFamily="66" charset="0"/>
              </a:rPr>
              <a:t>штюрмерський</a:t>
            </a:r>
            <a:r>
              <a:rPr lang="ru-RU" dirty="0">
                <a:latin typeface="Monotype Corsiva" panose="03010101010201010101" pitchFamily="66" charset="0"/>
              </a:rPr>
              <a:t> </a:t>
            </a:r>
            <a:r>
              <a:rPr lang="ru-RU" dirty="0" err="1">
                <a:latin typeface="Monotype Corsiva" panose="03010101010201010101" pitchFamily="66" charset="0"/>
              </a:rPr>
              <a:t>період</a:t>
            </a:r>
            <a:r>
              <a:rPr lang="ru-RU" dirty="0">
                <a:latin typeface="Monotype Corsiva" panose="03010101010201010101" pitchFamily="66" charset="0"/>
              </a:rPr>
              <a:t> у </a:t>
            </a:r>
            <a:r>
              <a:rPr lang="ru-RU" dirty="0" err="1">
                <a:latin typeface="Monotype Corsiva" panose="03010101010201010101" pitchFamily="66" charset="0"/>
              </a:rPr>
              <a:t>його</a:t>
            </a:r>
            <a:r>
              <a:rPr lang="ru-RU" dirty="0">
                <a:latin typeface="Monotype Corsiva" panose="03010101010201010101" pitchFamily="66" charset="0"/>
              </a:rPr>
              <a:t> </a:t>
            </a:r>
            <a:r>
              <a:rPr lang="ru-RU" dirty="0" err="1">
                <a:latin typeface="Monotype Corsiva" panose="03010101010201010101" pitchFamily="66" charset="0"/>
              </a:rPr>
              <a:t>ліриці</a:t>
            </a:r>
            <a:r>
              <a:rPr lang="ru-RU" dirty="0">
                <a:latin typeface="Monotype Corsiva" panose="03010101010201010101" pitchFamily="66" charset="0"/>
              </a:rPr>
              <a:t> </a:t>
            </a:r>
            <a:r>
              <a:rPr lang="ru-RU" dirty="0" err="1">
                <a:latin typeface="Monotype Corsiva" panose="03010101010201010101" pitchFamily="66" charset="0"/>
              </a:rPr>
              <a:t>переважають</a:t>
            </a:r>
            <a:r>
              <a:rPr lang="ru-RU" dirty="0">
                <a:latin typeface="Monotype Corsiva" panose="03010101010201010101" pitchFamily="66" charset="0"/>
              </a:rPr>
              <a:t> теми </a:t>
            </a:r>
            <a:r>
              <a:rPr lang="ru-RU" dirty="0" err="1">
                <a:latin typeface="Monotype Corsiva" panose="03010101010201010101" pitchFamily="66" charset="0"/>
              </a:rPr>
              <a:t>природи</a:t>
            </a:r>
            <a:r>
              <a:rPr lang="ru-RU" dirty="0">
                <a:latin typeface="Monotype Corsiva" panose="03010101010201010101" pitchFamily="66" charset="0"/>
              </a:rPr>
              <a:t> і </a:t>
            </a:r>
            <a:r>
              <a:rPr lang="ru-RU" dirty="0" err="1">
                <a:latin typeface="Monotype Corsiva" panose="03010101010201010101" pitchFamily="66" charset="0"/>
              </a:rPr>
              <a:t>кохання</a:t>
            </a:r>
            <a:r>
              <a:rPr lang="ru-RU" dirty="0">
                <a:latin typeface="Monotype Corsiva" panose="03010101010201010101" pitchFamily="66" charset="0"/>
              </a:rPr>
              <a:t>, </a:t>
            </a:r>
            <a:r>
              <a:rPr lang="ru-RU" dirty="0" err="1">
                <a:latin typeface="Monotype Corsiva" panose="03010101010201010101" pitchFamily="66" charset="0"/>
              </a:rPr>
              <a:t>тісно</a:t>
            </a:r>
            <a:r>
              <a:rPr lang="ru-RU" dirty="0">
                <a:latin typeface="Monotype Corsiva" panose="03010101010201010101" pitchFamily="66" charset="0"/>
              </a:rPr>
              <a:t> </a:t>
            </a:r>
            <a:r>
              <a:rPr lang="ru-RU" dirty="0" err="1">
                <a:latin typeface="Monotype Corsiva" panose="03010101010201010101" pitchFamily="66" charset="0"/>
              </a:rPr>
              <a:t>пов'язані</a:t>
            </a:r>
            <a:r>
              <a:rPr lang="ru-RU" dirty="0">
                <a:latin typeface="Monotype Corsiva" panose="03010101010201010101" pitchFamily="66" charset="0"/>
              </a:rPr>
              <a:t> з </a:t>
            </a:r>
            <a:r>
              <a:rPr lang="ru-RU" dirty="0" err="1">
                <a:latin typeface="Monotype Corsiva" panose="03010101010201010101" pitchFamily="66" charset="0"/>
              </a:rPr>
              <a:t>традиціями</a:t>
            </a:r>
            <a:r>
              <a:rPr lang="ru-RU" dirty="0">
                <a:latin typeface="Monotype Corsiva" panose="03010101010201010101" pitchFamily="66" charset="0"/>
              </a:rPr>
              <a:t> </a:t>
            </a:r>
            <a:r>
              <a:rPr lang="ru-RU" dirty="0" err="1">
                <a:latin typeface="Monotype Corsiva" panose="03010101010201010101" pitchFamily="66" charset="0"/>
              </a:rPr>
              <a:t>німецької</a:t>
            </a:r>
            <a:r>
              <a:rPr lang="ru-RU" dirty="0">
                <a:latin typeface="Monotype Corsiva" panose="03010101010201010101" pitchFamily="66" charset="0"/>
              </a:rPr>
              <a:t> </a:t>
            </a:r>
            <a:r>
              <a:rPr lang="ru-RU" dirty="0" err="1">
                <a:latin typeface="Monotype Corsiva" panose="03010101010201010101" pitchFamily="66" charset="0"/>
              </a:rPr>
              <a:t>народнопісенної</a:t>
            </a:r>
            <a:r>
              <a:rPr lang="ru-RU" dirty="0">
                <a:latin typeface="Monotype Corsiva" panose="03010101010201010101" pitchFamily="66" charset="0"/>
              </a:rPr>
              <a:t> </a:t>
            </a:r>
            <a:r>
              <a:rPr lang="ru-RU" dirty="0" err="1">
                <a:latin typeface="Monotype Corsiva" panose="03010101010201010101" pitchFamily="66" charset="0"/>
              </a:rPr>
              <a:t>поезії</a:t>
            </a:r>
            <a:r>
              <a:rPr lang="ru-RU" dirty="0">
                <a:latin typeface="Monotype Corsiva" panose="03010101010201010101" pitchFamily="66" charset="0"/>
              </a:rPr>
              <a:t>. </a:t>
            </a:r>
            <a:r>
              <a:rPr lang="ru-RU" dirty="0" err="1">
                <a:latin typeface="Monotype Corsiva" panose="03010101010201010101" pitchFamily="66" charset="0"/>
              </a:rPr>
              <a:t>Крім</a:t>
            </a:r>
            <a:r>
              <a:rPr lang="ru-RU" dirty="0">
                <a:latin typeface="Monotype Corsiva" panose="03010101010201010101" pitchFamily="66" charset="0"/>
              </a:rPr>
              <a:t> </a:t>
            </a:r>
            <a:r>
              <a:rPr lang="ru-RU" dirty="0" err="1">
                <a:latin typeface="Monotype Corsiva" panose="03010101010201010101" pitchFamily="66" charset="0"/>
              </a:rPr>
              <a:t>ліричних</a:t>
            </a:r>
            <a:r>
              <a:rPr lang="ru-RU" dirty="0">
                <a:latin typeface="Monotype Corsiva" panose="03010101010201010101" pitchFamily="66" charset="0"/>
              </a:rPr>
              <a:t> </a:t>
            </a:r>
            <a:r>
              <a:rPr lang="ru-RU" dirty="0" err="1">
                <a:latin typeface="Monotype Corsiva" panose="03010101010201010101" pitchFamily="66" charset="0"/>
              </a:rPr>
              <a:t>віршів</a:t>
            </a:r>
            <a:r>
              <a:rPr lang="ru-RU" dirty="0">
                <a:latin typeface="Monotype Corsiva" panose="03010101010201010101" pitchFamily="66" charset="0"/>
              </a:rPr>
              <a:t>, </a:t>
            </a:r>
            <a:r>
              <a:rPr lang="ru-RU" dirty="0" err="1">
                <a:latin typeface="Monotype Corsiva" panose="03010101010201010101" pitchFamily="66" charset="0"/>
              </a:rPr>
              <a:t>Гете</a:t>
            </a:r>
            <a:r>
              <a:rPr lang="ru-RU" dirty="0">
                <a:latin typeface="Monotype Corsiva" panose="03010101010201010101" pitchFamily="66" charset="0"/>
              </a:rPr>
              <a:t> </a:t>
            </a:r>
            <a:r>
              <a:rPr lang="ru-RU" dirty="0" err="1">
                <a:latin typeface="Monotype Corsiva" panose="03010101010201010101" pitchFamily="66" charset="0"/>
              </a:rPr>
              <a:t>створює</a:t>
            </a:r>
            <a:r>
              <a:rPr lang="ru-RU" dirty="0">
                <a:latin typeface="Monotype Corsiva" panose="03010101010201010101" pitchFamily="66" charset="0"/>
              </a:rPr>
              <a:t> </a:t>
            </a:r>
            <a:r>
              <a:rPr lang="ru-RU" dirty="0" err="1">
                <a:latin typeface="Monotype Corsiva" panose="03010101010201010101" pitchFamily="66" charset="0"/>
              </a:rPr>
              <a:t>зразки</a:t>
            </a:r>
            <a:r>
              <a:rPr lang="ru-RU" dirty="0">
                <a:latin typeface="Monotype Corsiva" panose="03010101010201010101" pitchFamily="66" charset="0"/>
              </a:rPr>
              <a:t> </a:t>
            </a:r>
            <a:r>
              <a:rPr lang="ru-RU" dirty="0" err="1">
                <a:latin typeface="Monotype Corsiva" panose="03010101010201010101" pitchFamily="66" charset="0"/>
              </a:rPr>
              <a:t>піднесеної</a:t>
            </a:r>
            <a:r>
              <a:rPr lang="ru-RU" dirty="0">
                <a:latin typeface="Monotype Corsiva" panose="03010101010201010101" pitchFamily="66" charset="0"/>
              </a:rPr>
              <a:t> </a:t>
            </a:r>
            <a:r>
              <a:rPr lang="ru-RU" dirty="0" err="1">
                <a:latin typeface="Monotype Corsiva" panose="03010101010201010101" pitchFamily="66" charset="0"/>
              </a:rPr>
              <a:t>патетичної</a:t>
            </a:r>
            <a:r>
              <a:rPr lang="ru-RU" dirty="0">
                <a:latin typeface="Monotype Corsiva" panose="03010101010201010101" pitchFamily="66" charset="0"/>
              </a:rPr>
              <a:t> </a:t>
            </a:r>
            <a:r>
              <a:rPr lang="ru-RU" dirty="0" err="1">
                <a:latin typeface="Monotype Corsiva" panose="03010101010201010101" pitchFamily="66" charset="0"/>
              </a:rPr>
              <a:t>поезії</a:t>
            </a:r>
            <a:r>
              <a:rPr lang="ru-RU" dirty="0">
                <a:latin typeface="Monotype Corsiva" panose="03010101010201010101" pitchFamily="66" charset="0"/>
              </a:rPr>
              <a:t>, </a:t>
            </a:r>
            <a:r>
              <a:rPr lang="ru-RU" dirty="0" err="1">
                <a:latin typeface="Monotype Corsiva" panose="03010101010201010101" pitchFamily="66" charset="0"/>
              </a:rPr>
              <a:t>зокрема</a:t>
            </a:r>
            <a:r>
              <a:rPr lang="ru-RU" dirty="0">
                <a:latin typeface="Monotype Corsiva" panose="03010101010201010101" pitchFamily="66" charset="0"/>
              </a:rPr>
              <a:t> </a:t>
            </a:r>
            <a:r>
              <a:rPr lang="ru-RU" dirty="0" err="1">
                <a:latin typeface="Monotype Corsiva" panose="03010101010201010101" pitchFamily="66" charset="0"/>
              </a:rPr>
              <a:t>вірші-гімни</a:t>
            </a:r>
            <a:r>
              <a:rPr lang="ru-RU" dirty="0">
                <a:latin typeface="Monotype Corsiva" panose="03010101010201010101" pitchFamily="66" charset="0"/>
              </a:rPr>
              <a:t>, </a:t>
            </a:r>
            <a:r>
              <a:rPr lang="ru-RU" dirty="0" err="1">
                <a:latin typeface="Monotype Corsiva" panose="03010101010201010101" pitchFamily="66" charset="0"/>
              </a:rPr>
              <a:t>сповнені</a:t>
            </a:r>
            <a:r>
              <a:rPr lang="ru-RU" dirty="0">
                <a:latin typeface="Monotype Corsiva" panose="03010101010201010101" pitchFamily="66" charset="0"/>
              </a:rPr>
              <a:t> </a:t>
            </a:r>
            <a:r>
              <a:rPr lang="ru-RU" dirty="0" err="1">
                <a:latin typeface="Monotype Corsiva" panose="03010101010201010101" pitchFamily="66" charset="0"/>
              </a:rPr>
              <a:t>волелюбного</a:t>
            </a:r>
            <a:r>
              <a:rPr lang="ru-RU" dirty="0">
                <a:latin typeface="Monotype Corsiva" panose="03010101010201010101" pitchFamily="66" charset="0"/>
              </a:rPr>
              <a:t> </a:t>
            </a:r>
            <a:r>
              <a:rPr lang="ru-RU" dirty="0" err="1">
                <a:latin typeface="Monotype Corsiva" panose="03010101010201010101" pitchFamily="66" charset="0"/>
              </a:rPr>
              <a:t>просвітницького</a:t>
            </a:r>
            <a:r>
              <a:rPr lang="ru-RU" dirty="0">
                <a:latin typeface="Monotype Corsiva" panose="03010101010201010101" pitchFamily="66" charset="0"/>
              </a:rPr>
              <a:t> пафосу.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46" r="9405"/>
          <a:stretch/>
        </p:blipFill>
        <p:spPr bwMode="auto">
          <a:xfrm>
            <a:off x="7242898" y="4617173"/>
            <a:ext cx="1907704" cy="227183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20253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rgbClr val="CCCCFF"/>
            </a:gs>
            <a:gs pos="17999">
              <a:srgbClr val="99CCFF"/>
            </a:gs>
            <a:gs pos="36000">
              <a:srgbClr val="9966FF"/>
            </a:gs>
            <a:gs pos="61000">
              <a:srgbClr val="CC99FF"/>
            </a:gs>
            <a:gs pos="82001">
              <a:srgbClr val="99CCFF"/>
            </a:gs>
            <a:gs pos="100000">
              <a:srgbClr val="CCCCF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>
            <a:prstTxWarp prst="textStop">
              <a:avLst/>
            </a:prstTxWarp>
          </a:bodyPr>
          <a:lstStyle/>
          <a:p>
            <a:pPr marL="0" indent="0">
              <a:buNone/>
            </a:pPr>
            <a:r>
              <a:rPr lang="uk-UA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Monotype Corsiva" panose="03010101010201010101" pitchFamily="66" charset="0"/>
              </a:rPr>
              <a:t>Дякую  за увагу!</a:t>
            </a:r>
            <a:endParaRPr lang="ru-RU" b="1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2713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0"/>
            <a:ext cx="7223720" cy="1552600"/>
          </a:xfrm>
        </p:spPr>
        <p:txBody>
          <a:bodyPr>
            <a:prstTxWarp prst="textPlain">
              <a:avLst/>
            </a:prstTxWarp>
            <a:normAutofit/>
          </a:bodyPr>
          <a:lstStyle/>
          <a:p>
            <a:pPr algn="ctr"/>
            <a:r>
              <a:rPr lang="ru-RU" dirty="0" err="1" smtClean="0"/>
              <a:t>Йоганн</a:t>
            </a:r>
            <a:r>
              <a:rPr lang="ru-RU" dirty="0" smtClean="0"/>
              <a:t> </a:t>
            </a:r>
            <a:r>
              <a:rPr lang="ru-RU" dirty="0"/>
              <a:t>Вольфганг </a:t>
            </a:r>
            <a:r>
              <a:rPr lang="ru-RU" dirty="0" err="1"/>
              <a:t>Гете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> (1749-1832)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7949" y="1988840"/>
            <a:ext cx="8686800" cy="4286703"/>
          </a:xfrm>
        </p:spPr>
        <p:txBody>
          <a:bodyPr/>
          <a:lstStyle/>
          <a:p>
            <a:pPr marL="0" indent="0" algn="ctr">
              <a:buNone/>
            </a:pPr>
            <a:r>
              <a:rPr lang="ru-RU" sz="3600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stral" panose="03090702030407020403" pitchFamily="66" charset="0"/>
              </a:rPr>
              <a:t>«</a:t>
            </a:r>
            <a:r>
              <a:rPr lang="ru-RU" sz="3600" i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stral" panose="03090702030407020403" pitchFamily="66" charset="0"/>
              </a:rPr>
              <a:t>Блискучий</a:t>
            </a:r>
            <a:r>
              <a:rPr lang="ru-RU" sz="3600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stral" panose="03090702030407020403" pitchFamily="66" charset="0"/>
              </a:rPr>
              <a:t> </a:t>
            </a:r>
            <a:r>
              <a:rPr lang="ru-RU" sz="3600" i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stral" panose="03090702030407020403" pitchFamily="66" charset="0"/>
              </a:rPr>
              <a:t>розум</a:t>
            </a:r>
            <a:r>
              <a:rPr lang="ru-RU" sz="3600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stral" panose="03090702030407020403" pitchFamily="66" charset="0"/>
              </a:rPr>
              <a:t>, </a:t>
            </a:r>
            <a:r>
              <a:rPr lang="ru-RU" sz="3600" i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stral" panose="03090702030407020403" pitchFamily="66" charset="0"/>
              </a:rPr>
              <a:t>що</a:t>
            </a:r>
            <a:r>
              <a:rPr lang="ru-RU" sz="3600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stral" panose="03090702030407020403" pitchFamily="66" charset="0"/>
              </a:rPr>
              <a:t> </a:t>
            </a:r>
            <a:r>
              <a:rPr lang="ru-RU" sz="3600" i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stral" panose="03090702030407020403" pitchFamily="66" charset="0"/>
              </a:rPr>
              <a:t>поєднує</a:t>
            </a:r>
            <a:r>
              <a:rPr lang="ru-RU" sz="3600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stral" panose="03090702030407020403" pitchFamily="66" charset="0"/>
              </a:rPr>
              <a:t> </a:t>
            </a:r>
            <a:r>
              <a:rPr lang="ru-RU" sz="3600" i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stral" panose="03090702030407020403" pitchFamily="66" charset="0"/>
              </a:rPr>
              <a:t>глибокодумність</a:t>
            </a:r>
            <a:r>
              <a:rPr lang="ru-RU" sz="3600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stral" panose="03090702030407020403" pitchFamily="66" charset="0"/>
              </a:rPr>
              <a:t> </a:t>
            </a:r>
            <a:r>
              <a:rPr lang="ru-RU" sz="3600" i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stral" panose="03090702030407020403" pitchFamily="66" charset="0"/>
              </a:rPr>
              <a:t>філософа</a:t>
            </a:r>
            <a:r>
              <a:rPr lang="ru-RU" sz="3600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stral" panose="03090702030407020403" pitchFamily="66" charset="0"/>
              </a:rPr>
              <a:t> з </a:t>
            </a:r>
            <a:r>
              <a:rPr lang="ru-RU" sz="3600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stral" panose="03090702030407020403" pitchFamily="66" charset="0"/>
              </a:rPr>
              <a:t>силою </a:t>
            </a:r>
            <a:r>
              <a:rPr lang="ru-RU" sz="3600" i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stral" panose="03090702030407020403" pitchFamily="66" charset="0"/>
              </a:rPr>
              <a:t>геніального</a:t>
            </a:r>
            <a:r>
              <a:rPr lang="ru-RU" sz="3600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stral" panose="03090702030407020403" pitchFamily="66" charset="0"/>
              </a:rPr>
              <a:t> </a:t>
            </a:r>
            <a:r>
              <a:rPr lang="ru-RU" sz="3600" i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stral" panose="03090702030407020403" pitchFamily="66" charset="0"/>
              </a:rPr>
              <a:t>поета</a:t>
            </a:r>
            <a:r>
              <a:rPr lang="ru-RU" sz="3600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stral" panose="03090702030407020403" pitchFamily="66" charset="0"/>
              </a:rPr>
              <a:t>»</a:t>
            </a:r>
          </a:p>
          <a:p>
            <a:pPr marL="0" indent="0" algn="ctr">
              <a:buNone/>
            </a:pPr>
            <a:endParaRPr lang="ru-RU" i="1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8967" y="3125972"/>
            <a:ext cx="2750961" cy="364502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3212976"/>
            <a:ext cx="3333750" cy="39243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61" t="12104" r="14658" b="23399"/>
          <a:stretch/>
        </p:blipFill>
        <p:spPr bwMode="auto">
          <a:xfrm>
            <a:off x="179512" y="3299978"/>
            <a:ext cx="2909455" cy="347101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73022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9472"/>
            <a:ext cx="6552728" cy="1321296"/>
          </a:xfrm>
        </p:spPr>
        <p:txBody>
          <a:bodyPr>
            <a:prstTxWarp prst="textWave2">
              <a:avLst/>
            </a:prstTxWarp>
          </a:bodyPr>
          <a:lstStyle/>
          <a:p>
            <a:r>
              <a:rPr lang="uk-UA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  <a:reflection blurRad="6350" stA="55000" endA="50" endPos="85000" dist="60007" dir="5400000" sy="-100000" algn="bl" rotWithShape="0"/>
                </a:effectLst>
              </a:rPr>
              <a:t> Гете  </a:t>
            </a:r>
            <a:endParaRPr lang="ru-RU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glow rad="101600">
                  <a:schemeClr val="accent1">
                    <a:satMod val="175000"/>
                    <a:alpha val="40000"/>
                  </a:schemeClr>
                </a:glow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  <a:reflection blurRad="6350" stA="55000" endA="50" endPos="85000" dist="60007" dir="5400000" sy="-100000" algn="bl" rotWithShape="0"/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8546" y="1844824"/>
            <a:ext cx="6449678" cy="4905446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sz="2800" i="1" dirty="0" err="1">
                <a:solidFill>
                  <a:srgbClr val="002060"/>
                </a:solidFill>
                <a:latin typeface="Constantia" panose="02030602050306030303" pitchFamily="18" charset="0"/>
              </a:rPr>
              <a:t>Видатний</a:t>
            </a:r>
            <a:r>
              <a:rPr lang="ru-RU" sz="2800" i="1" dirty="0">
                <a:solidFill>
                  <a:srgbClr val="002060"/>
                </a:solidFill>
                <a:latin typeface="Constantia" panose="02030602050306030303" pitchFamily="18" charset="0"/>
              </a:rPr>
              <a:t> </a:t>
            </a:r>
            <a:r>
              <a:rPr lang="ru-RU" sz="2800" i="1" dirty="0" err="1">
                <a:solidFill>
                  <a:srgbClr val="002060"/>
                </a:solidFill>
                <a:latin typeface="Constantia" panose="02030602050306030303" pitchFamily="18" charset="0"/>
              </a:rPr>
              <a:t>німецький</a:t>
            </a:r>
            <a:r>
              <a:rPr lang="ru-RU" sz="2800" i="1" dirty="0">
                <a:solidFill>
                  <a:srgbClr val="002060"/>
                </a:solidFill>
                <a:latin typeface="Constantia" panose="02030602050306030303" pitchFamily="18" charset="0"/>
              </a:rPr>
              <a:t> </a:t>
            </a:r>
            <a:r>
              <a:rPr lang="ru-RU" sz="2800" i="1" dirty="0" err="1">
                <a:solidFill>
                  <a:srgbClr val="002060"/>
                </a:solidFill>
                <a:latin typeface="Constantia" panose="02030602050306030303" pitchFamily="18" charset="0"/>
              </a:rPr>
              <a:t>письменник</a:t>
            </a:r>
            <a:r>
              <a:rPr lang="ru-RU" sz="2800" i="1" dirty="0">
                <a:solidFill>
                  <a:srgbClr val="002060"/>
                </a:solidFill>
                <a:latin typeface="Constantia" panose="02030602050306030303" pitchFamily="18" charset="0"/>
              </a:rPr>
              <a:t>, </a:t>
            </a:r>
            <a:r>
              <a:rPr lang="ru-RU" sz="2800" i="1" dirty="0" err="1">
                <a:solidFill>
                  <a:srgbClr val="002060"/>
                </a:solidFill>
                <a:latin typeface="Constantia" panose="02030602050306030303" pitchFamily="18" charset="0"/>
              </a:rPr>
              <a:t>філософ</a:t>
            </a:r>
            <a:r>
              <a:rPr lang="ru-RU" sz="2800" i="1" dirty="0">
                <a:solidFill>
                  <a:srgbClr val="002060"/>
                </a:solidFill>
                <a:latin typeface="Constantia" panose="02030602050306030303" pitchFamily="18" charset="0"/>
              </a:rPr>
              <a:t>, учений </a:t>
            </a:r>
            <a:r>
              <a:rPr lang="ru-RU" sz="2800" i="1" dirty="0" err="1">
                <a:solidFill>
                  <a:srgbClr val="002060"/>
                </a:solidFill>
                <a:latin typeface="Constantia" panose="02030602050306030303" pitchFamily="18" charset="0"/>
              </a:rPr>
              <a:t>Йоганн</a:t>
            </a:r>
            <a:r>
              <a:rPr lang="ru-RU" sz="2800" i="1" dirty="0">
                <a:solidFill>
                  <a:srgbClr val="002060"/>
                </a:solidFill>
                <a:latin typeface="Constantia" panose="02030602050306030303" pitchFamily="18" charset="0"/>
              </a:rPr>
              <a:t> Вольфганг </a:t>
            </a:r>
            <a:r>
              <a:rPr lang="ru-RU" sz="2800" i="1" dirty="0" err="1">
                <a:solidFill>
                  <a:srgbClr val="002060"/>
                </a:solidFill>
                <a:latin typeface="Constantia" panose="02030602050306030303" pitchFamily="18" charset="0"/>
              </a:rPr>
              <a:t>Гете</a:t>
            </a:r>
            <a:r>
              <a:rPr lang="ru-RU" sz="2800" i="1" dirty="0">
                <a:solidFill>
                  <a:srgbClr val="002060"/>
                </a:solidFill>
                <a:latin typeface="Constantia" panose="02030602050306030303" pitchFamily="18" charset="0"/>
              </a:rPr>
              <a:t> за силою </a:t>
            </a:r>
            <a:r>
              <a:rPr lang="ru-RU" sz="2800" i="1" dirty="0" err="1">
                <a:solidFill>
                  <a:srgbClr val="002060"/>
                </a:solidFill>
                <a:latin typeface="Constantia" panose="02030602050306030303" pitchFamily="18" charset="0"/>
              </a:rPr>
              <a:t>впливу</a:t>
            </a:r>
            <a:r>
              <a:rPr lang="ru-RU" sz="2800" i="1" dirty="0">
                <a:solidFill>
                  <a:srgbClr val="002060"/>
                </a:solidFill>
                <a:latin typeface="Constantia" panose="02030602050306030303" pitchFamily="18" charset="0"/>
              </a:rPr>
              <a:t>, </a:t>
            </a:r>
            <a:r>
              <a:rPr lang="ru-RU" sz="2800" i="1" dirty="0" err="1">
                <a:solidFill>
                  <a:srgbClr val="002060"/>
                </a:solidFill>
                <a:latin typeface="Constantia" panose="02030602050306030303" pitchFamily="18" charset="0"/>
              </a:rPr>
              <a:t>який</a:t>
            </a:r>
            <a:r>
              <a:rPr lang="ru-RU" sz="2800" i="1" dirty="0">
                <a:solidFill>
                  <a:srgbClr val="002060"/>
                </a:solidFill>
                <a:latin typeface="Constantia" panose="02030602050306030303" pitchFamily="18" charset="0"/>
              </a:rPr>
              <a:t> </a:t>
            </a:r>
            <a:r>
              <a:rPr lang="ru-RU" sz="2800" i="1" dirty="0" err="1">
                <a:solidFill>
                  <a:srgbClr val="002060"/>
                </a:solidFill>
                <a:latin typeface="Constantia" panose="02030602050306030303" pitchFamily="18" charset="0"/>
              </a:rPr>
              <a:t>він</a:t>
            </a:r>
            <a:r>
              <a:rPr lang="ru-RU" sz="2800" i="1" dirty="0">
                <a:solidFill>
                  <a:srgbClr val="002060"/>
                </a:solidFill>
                <a:latin typeface="Constantia" panose="02030602050306030303" pitchFamily="18" charset="0"/>
              </a:rPr>
              <a:t> </a:t>
            </a:r>
            <a:r>
              <a:rPr lang="ru-RU" sz="2800" i="1" dirty="0" err="1">
                <a:solidFill>
                  <a:srgbClr val="002060"/>
                </a:solidFill>
                <a:latin typeface="Constantia" panose="02030602050306030303" pitchFamily="18" charset="0"/>
              </a:rPr>
              <a:t>мав</a:t>
            </a:r>
            <a:r>
              <a:rPr lang="ru-RU" sz="2800" i="1" dirty="0">
                <a:solidFill>
                  <a:srgbClr val="002060"/>
                </a:solidFill>
                <a:latin typeface="Constantia" panose="02030602050306030303" pitchFamily="18" charset="0"/>
              </a:rPr>
              <a:t> на </a:t>
            </a:r>
            <a:r>
              <a:rPr lang="ru-RU" sz="2800" i="1" dirty="0" err="1">
                <a:solidFill>
                  <a:srgbClr val="002060"/>
                </a:solidFill>
                <a:latin typeface="Constantia" panose="02030602050306030303" pitchFamily="18" charset="0"/>
              </a:rPr>
              <a:t>розвиток</a:t>
            </a:r>
            <a:r>
              <a:rPr lang="ru-RU" sz="2800" i="1" dirty="0">
                <a:solidFill>
                  <a:srgbClr val="002060"/>
                </a:solidFill>
                <a:latin typeface="Constantia" panose="02030602050306030303" pitchFamily="18" charset="0"/>
              </a:rPr>
              <a:t> </a:t>
            </a:r>
            <a:r>
              <a:rPr lang="ru-RU" sz="2800" i="1" dirty="0" err="1">
                <a:solidFill>
                  <a:srgbClr val="002060"/>
                </a:solidFill>
                <a:latin typeface="Constantia" panose="02030602050306030303" pitchFamily="18" charset="0"/>
              </a:rPr>
              <a:t>європейської</a:t>
            </a:r>
            <a:r>
              <a:rPr lang="ru-RU" sz="2800" i="1" dirty="0">
                <a:solidFill>
                  <a:srgbClr val="002060"/>
                </a:solidFill>
                <a:latin typeface="Constantia" panose="02030602050306030303" pitchFamily="18" charset="0"/>
              </a:rPr>
              <a:t> </a:t>
            </a:r>
            <a:r>
              <a:rPr lang="ru-RU" sz="2800" i="1" dirty="0" err="1">
                <a:solidFill>
                  <a:srgbClr val="002060"/>
                </a:solidFill>
                <a:latin typeface="Constantia" panose="02030602050306030303" pitchFamily="18" charset="0"/>
              </a:rPr>
              <a:t>цивілізації</a:t>
            </a:r>
            <a:r>
              <a:rPr lang="ru-RU" sz="2800" i="1" dirty="0">
                <a:solidFill>
                  <a:srgbClr val="002060"/>
                </a:solidFill>
                <a:latin typeface="Constantia" panose="02030602050306030303" pitchFamily="18" charset="0"/>
              </a:rPr>
              <a:t>, </a:t>
            </a:r>
            <a:r>
              <a:rPr lang="ru-RU" sz="2800" i="1" dirty="0" err="1">
                <a:solidFill>
                  <a:srgbClr val="002060"/>
                </a:solidFill>
                <a:latin typeface="Constantia" panose="02030602050306030303" pitchFamily="18" charset="0"/>
              </a:rPr>
              <a:t>подібний</a:t>
            </a:r>
            <a:r>
              <a:rPr lang="ru-RU" sz="2800" i="1" dirty="0">
                <a:solidFill>
                  <a:srgbClr val="002060"/>
                </a:solidFill>
                <a:latin typeface="Constantia" panose="02030602050306030303" pitchFamily="18" charset="0"/>
              </a:rPr>
              <a:t> до </a:t>
            </a:r>
            <a:r>
              <a:rPr lang="ru-RU" sz="2800" i="1" dirty="0" err="1">
                <a:solidFill>
                  <a:srgbClr val="002060"/>
                </a:solidFill>
                <a:latin typeface="Constantia" panose="02030602050306030303" pitchFamily="18" charset="0"/>
              </a:rPr>
              <a:t>титанів</a:t>
            </a:r>
            <a:r>
              <a:rPr lang="ru-RU" sz="2800" i="1" dirty="0">
                <a:solidFill>
                  <a:srgbClr val="002060"/>
                </a:solidFill>
                <a:latin typeface="Constantia" panose="02030602050306030303" pitchFamily="18" charset="0"/>
              </a:rPr>
              <a:t> </a:t>
            </a:r>
            <a:r>
              <a:rPr lang="ru-RU" sz="2800" i="1" dirty="0" err="1">
                <a:solidFill>
                  <a:srgbClr val="002060"/>
                </a:solidFill>
                <a:latin typeface="Constantia" panose="02030602050306030303" pitchFamily="18" charset="0"/>
              </a:rPr>
              <a:t>епохи</a:t>
            </a:r>
            <a:r>
              <a:rPr lang="ru-RU" sz="2800" i="1" dirty="0">
                <a:solidFill>
                  <a:srgbClr val="002060"/>
                </a:solidFill>
                <a:latin typeface="Constantia" panose="02030602050306030303" pitchFamily="18" charset="0"/>
              </a:rPr>
              <a:t> </a:t>
            </a:r>
            <a:r>
              <a:rPr lang="ru-RU" sz="2800" i="1" dirty="0" err="1">
                <a:solidFill>
                  <a:srgbClr val="002060"/>
                </a:solidFill>
                <a:latin typeface="Constantia" panose="02030602050306030303" pitchFamily="18" charset="0"/>
              </a:rPr>
              <a:t>Відродження</a:t>
            </a:r>
            <a:r>
              <a:rPr lang="ru-RU" sz="2800" i="1" dirty="0">
                <a:solidFill>
                  <a:srgbClr val="002060"/>
                </a:solidFill>
                <a:latin typeface="Constantia" panose="02030602050306030303" pitchFamily="18" charset="0"/>
              </a:rPr>
              <a:t>. </a:t>
            </a:r>
            <a:r>
              <a:rPr lang="ru-RU" sz="2800" i="1" dirty="0" err="1">
                <a:solidFill>
                  <a:srgbClr val="002060"/>
                </a:solidFill>
                <a:latin typeface="Constantia" panose="02030602050306030303" pitchFamily="18" charset="0"/>
              </a:rPr>
              <a:t>Вже</a:t>
            </a:r>
            <a:r>
              <a:rPr lang="ru-RU" sz="2800" i="1" dirty="0">
                <a:solidFill>
                  <a:srgbClr val="002060"/>
                </a:solidFill>
                <a:latin typeface="Constantia" panose="02030602050306030303" pitchFamily="18" charset="0"/>
              </a:rPr>
              <a:t> в </a:t>
            </a:r>
            <a:r>
              <a:rPr lang="ru-RU" sz="2800" i="1" dirty="0" err="1">
                <a:solidFill>
                  <a:srgbClr val="002060"/>
                </a:solidFill>
                <a:latin typeface="Constantia" panose="02030602050306030303" pitchFamily="18" charset="0"/>
              </a:rPr>
              <a:t>молоді</a:t>
            </a:r>
            <a:r>
              <a:rPr lang="ru-RU" sz="2800" i="1" dirty="0">
                <a:solidFill>
                  <a:srgbClr val="002060"/>
                </a:solidFill>
                <a:latin typeface="Constantia" panose="02030602050306030303" pitchFamily="18" charset="0"/>
              </a:rPr>
              <a:t> роки </a:t>
            </a:r>
            <a:r>
              <a:rPr lang="ru-RU" sz="2800" i="1" dirty="0" err="1">
                <a:solidFill>
                  <a:srgbClr val="002060"/>
                </a:solidFill>
                <a:latin typeface="Constantia" panose="02030602050306030303" pitchFamily="18" charset="0"/>
              </a:rPr>
              <a:t>Гете</a:t>
            </a:r>
            <a:r>
              <a:rPr lang="ru-RU" sz="2800" i="1" dirty="0">
                <a:solidFill>
                  <a:srgbClr val="002060"/>
                </a:solidFill>
                <a:latin typeface="Constantia" panose="02030602050306030303" pitchFamily="18" charset="0"/>
              </a:rPr>
              <a:t> </a:t>
            </a:r>
            <a:r>
              <a:rPr lang="ru-RU" sz="2800" i="1" dirty="0" err="1">
                <a:solidFill>
                  <a:srgbClr val="002060"/>
                </a:solidFill>
                <a:latin typeface="Constantia" panose="02030602050306030303" pitchFamily="18" charset="0"/>
              </a:rPr>
              <a:t>вважали</a:t>
            </a:r>
            <a:r>
              <a:rPr lang="ru-RU" sz="2800" i="1" dirty="0">
                <a:solidFill>
                  <a:srgbClr val="002060"/>
                </a:solidFill>
                <a:latin typeface="Constantia" panose="02030602050306030303" pitchFamily="18" charset="0"/>
              </a:rPr>
              <a:t> </a:t>
            </a:r>
            <a:r>
              <a:rPr lang="ru-RU" sz="2800" i="1" dirty="0" err="1">
                <a:solidFill>
                  <a:srgbClr val="002060"/>
                </a:solidFill>
                <a:latin typeface="Constantia" panose="02030602050306030303" pitchFamily="18" charset="0"/>
              </a:rPr>
              <a:t>генієм</a:t>
            </a:r>
            <a:r>
              <a:rPr lang="ru-RU" sz="2800" i="1" dirty="0">
                <a:solidFill>
                  <a:srgbClr val="002060"/>
                </a:solidFill>
                <a:latin typeface="Constantia" panose="02030602050306030303" pitchFamily="18" charset="0"/>
              </a:rPr>
              <a:t>, а на </a:t>
            </a:r>
            <a:r>
              <a:rPr lang="ru-RU" sz="2800" i="1" dirty="0" err="1">
                <a:solidFill>
                  <a:srgbClr val="002060"/>
                </a:solidFill>
                <a:latin typeface="Constantia" panose="02030602050306030303" pitchFamily="18" charset="0"/>
              </a:rPr>
              <a:t>схилі</a:t>
            </a:r>
            <a:r>
              <a:rPr lang="ru-RU" sz="2800" i="1" dirty="0">
                <a:solidFill>
                  <a:srgbClr val="002060"/>
                </a:solidFill>
                <a:latin typeface="Constantia" panose="02030602050306030303" pitchFamily="18" charset="0"/>
              </a:rPr>
              <a:t> </a:t>
            </a:r>
            <a:r>
              <a:rPr lang="ru-RU" sz="2800" i="1" dirty="0" err="1">
                <a:solidFill>
                  <a:srgbClr val="002060"/>
                </a:solidFill>
                <a:latin typeface="Constantia" panose="02030602050306030303" pitchFamily="18" charset="0"/>
              </a:rPr>
              <a:t>років</a:t>
            </a:r>
            <a:r>
              <a:rPr lang="ru-RU" sz="2800" i="1" dirty="0">
                <a:solidFill>
                  <a:srgbClr val="002060"/>
                </a:solidFill>
                <a:latin typeface="Constantia" panose="02030602050306030303" pitchFamily="18" charset="0"/>
              </a:rPr>
              <a:t> </a:t>
            </a:r>
            <a:r>
              <a:rPr lang="ru-RU" sz="2800" i="1" dirty="0" err="1">
                <a:solidFill>
                  <a:srgbClr val="002060"/>
                </a:solidFill>
                <a:latin typeface="Constantia" panose="02030602050306030303" pitchFamily="18" charset="0"/>
              </a:rPr>
              <a:t>шанобливо</a:t>
            </a:r>
            <a:r>
              <a:rPr lang="ru-RU" sz="2800" i="1" dirty="0">
                <a:solidFill>
                  <a:srgbClr val="002060"/>
                </a:solidFill>
                <a:latin typeface="Constantia" panose="02030602050306030303" pitchFamily="18" charset="0"/>
              </a:rPr>
              <a:t> </a:t>
            </a:r>
            <a:r>
              <a:rPr lang="ru-RU" sz="2800" i="1" dirty="0" err="1">
                <a:solidFill>
                  <a:srgbClr val="002060"/>
                </a:solidFill>
                <a:latin typeface="Constantia" panose="02030602050306030303" pitchFamily="18" charset="0"/>
              </a:rPr>
              <a:t>називали</a:t>
            </a:r>
            <a:r>
              <a:rPr lang="ru-RU" sz="2800" i="1" dirty="0">
                <a:solidFill>
                  <a:srgbClr val="002060"/>
                </a:solidFill>
                <a:latin typeface="Constantia" panose="02030602050306030303" pitchFamily="18" charset="0"/>
              </a:rPr>
              <a:t> «</a:t>
            </a:r>
            <a:r>
              <a:rPr lang="ru-RU" sz="2800" i="1" dirty="0" err="1">
                <a:solidFill>
                  <a:srgbClr val="002060"/>
                </a:solidFill>
                <a:latin typeface="Constantia" panose="02030602050306030303" pitchFamily="18" charset="0"/>
              </a:rPr>
              <a:t>олімпійцем</a:t>
            </a:r>
            <a:r>
              <a:rPr lang="ru-RU" sz="2800" i="1" dirty="0">
                <a:solidFill>
                  <a:srgbClr val="002060"/>
                </a:solidFill>
                <a:latin typeface="Constantia" panose="02030602050306030303" pitchFamily="18" charset="0"/>
              </a:rPr>
              <a:t>» (</a:t>
            </a:r>
            <a:r>
              <a:rPr lang="ru-RU" sz="2800" i="1" dirty="0" err="1">
                <a:solidFill>
                  <a:srgbClr val="002060"/>
                </a:solidFill>
                <a:latin typeface="Constantia" panose="02030602050306030303" pitchFamily="18" charset="0"/>
              </a:rPr>
              <a:t>тобто</a:t>
            </a:r>
            <a:r>
              <a:rPr lang="ru-RU" sz="2800" i="1" dirty="0">
                <a:solidFill>
                  <a:srgbClr val="002060"/>
                </a:solidFill>
                <a:latin typeface="Constantia" panose="02030602050306030303" pitchFamily="18" charset="0"/>
              </a:rPr>
              <a:t> богом з </a:t>
            </a:r>
            <a:r>
              <a:rPr lang="ru-RU" sz="2800" i="1" dirty="0" err="1">
                <a:solidFill>
                  <a:srgbClr val="002060"/>
                </a:solidFill>
                <a:latin typeface="Constantia" panose="02030602050306030303" pitchFamily="18" charset="0"/>
              </a:rPr>
              <a:t>Олімпу</a:t>
            </a:r>
            <a:r>
              <a:rPr lang="ru-RU" sz="2800" i="1" dirty="0">
                <a:solidFill>
                  <a:srgbClr val="002060"/>
                </a:solidFill>
                <a:latin typeface="Constantia" panose="02030602050306030303" pitchFamily="18" charset="0"/>
              </a:rPr>
              <a:t>). </a:t>
            </a:r>
            <a:r>
              <a:rPr lang="ru-RU" sz="2800" i="1" dirty="0" err="1">
                <a:solidFill>
                  <a:srgbClr val="002060"/>
                </a:solidFill>
                <a:latin typeface="Constantia" panose="02030602050306030303" pitchFamily="18" charset="0"/>
              </a:rPr>
              <a:t>Напівжартома</a:t>
            </a:r>
            <a:r>
              <a:rPr lang="ru-RU" sz="2800" i="1" dirty="0">
                <a:solidFill>
                  <a:srgbClr val="002060"/>
                </a:solidFill>
                <a:latin typeface="Constantia" panose="02030602050306030303" pitchFamily="18" charset="0"/>
              </a:rPr>
              <a:t> про </a:t>
            </a:r>
            <a:r>
              <a:rPr lang="ru-RU" sz="2800" i="1" dirty="0" err="1">
                <a:solidFill>
                  <a:srgbClr val="002060"/>
                </a:solidFill>
                <a:latin typeface="Constantia" panose="02030602050306030303" pitchFamily="18" charset="0"/>
              </a:rPr>
              <a:t>нього</a:t>
            </a:r>
            <a:r>
              <a:rPr lang="ru-RU" sz="2800" i="1" dirty="0">
                <a:solidFill>
                  <a:srgbClr val="002060"/>
                </a:solidFill>
                <a:latin typeface="Constantia" panose="02030602050306030303" pitchFamily="18" charset="0"/>
              </a:rPr>
              <a:t> говорили, </a:t>
            </a:r>
            <a:r>
              <a:rPr lang="ru-RU" sz="2800" i="1" dirty="0" err="1">
                <a:solidFill>
                  <a:srgbClr val="002060"/>
                </a:solidFill>
                <a:latin typeface="Constantia" panose="02030602050306030303" pitchFamily="18" charset="0"/>
              </a:rPr>
              <a:t>що</a:t>
            </a:r>
            <a:r>
              <a:rPr lang="ru-RU" sz="2800" i="1" dirty="0">
                <a:solidFill>
                  <a:srgbClr val="002060"/>
                </a:solidFill>
                <a:latin typeface="Constantia" panose="02030602050306030303" pitchFamily="18" charset="0"/>
              </a:rPr>
              <a:t> «природа </a:t>
            </a:r>
            <a:r>
              <a:rPr lang="ru-RU" sz="2800" i="1" dirty="0" err="1">
                <a:solidFill>
                  <a:srgbClr val="002060"/>
                </a:solidFill>
                <a:latin typeface="Constantia" panose="02030602050306030303" pitchFamily="18" charset="0"/>
              </a:rPr>
              <a:t>захотіла</a:t>
            </a:r>
            <a:r>
              <a:rPr lang="ru-RU" sz="2800" i="1" dirty="0">
                <a:solidFill>
                  <a:srgbClr val="002060"/>
                </a:solidFill>
                <a:latin typeface="Constantia" panose="02030602050306030303" pitchFamily="18" charset="0"/>
              </a:rPr>
              <a:t> </a:t>
            </a:r>
            <a:r>
              <a:rPr lang="ru-RU" sz="2800" i="1" dirty="0" err="1">
                <a:solidFill>
                  <a:srgbClr val="002060"/>
                </a:solidFill>
                <a:latin typeface="Constantia" panose="02030602050306030303" pitchFamily="18" charset="0"/>
              </a:rPr>
              <a:t>дізнатися</a:t>
            </a:r>
            <a:r>
              <a:rPr lang="ru-RU" sz="2800" i="1" dirty="0">
                <a:solidFill>
                  <a:srgbClr val="002060"/>
                </a:solidFill>
                <a:latin typeface="Constantia" panose="02030602050306030303" pitchFamily="18" charset="0"/>
              </a:rPr>
              <a:t>, </a:t>
            </a:r>
            <a:r>
              <a:rPr lang="ru-RU" sz="2800" i="1" dirty="0" err="1">
                <a:solidFill>
                  <a:srgbClr val="002060"/>
                </a:solidFill>
                <a:latin typeface="Constantia" panose="02030602050306030303" pitchFamily="18" charset="0"/>
              </a:rPr>
              <a:t>якою</a:t>
            </a:r>
            <a:r>
              <a:rPr lang="ru-RU" sz="2800" i="1" dirty="0">
                <a:solidFill>
                  <a:srgbClr val="002060"/>
                </a:solidFill>
                <a:latin typeface="Constantia" panose="02030602050306030303" pitchFamily="18" charset="0"/>
              </a:rPr>
              <a:t> вона є і... створила </a:t>
            </a:r>
            <a:r>
              <a:rPr lang="ru-RU" sz="2800" i="1" dirty="0" err="1">
                <a:solidFill>
                  <a:srgbClr val="002060"/>
                </a:solidFill>
                <a:latin typeface="Constantia" panose="02030602050306030303" pitchFamily="18" charset="0"/>
              </a:rPr>
              <a:t>Гете</a:t>
            </a:r>
            <a:r>
              <a:rPr lang="ru-RU" sz="2800" i="1" dirty="0">
                <a:solidFill>
                  <a:srgbClr val="002060"/>
                </a:solidFill>
                <a:latin typeface="Constantia" panose="02030602050306030303" pitchFamily="18" charset="0"/>
              </a:rPr>
              <a:t>».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92" t="3611" r="10821" b="5644"/>
          <a:stretch/>
        </p:blipFill>
        <p:spPr bwMode="auto">
          <a:xfrm>
            <a:off x="6255599" y="2348880"/>
            <a:ext cx="2854037" cy="43780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72141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prstTxWarp prst="textStop">
              <a:avLst/>
            </a:prstTxWarp>
            <a:normAutofit/>
          </a:bodyPr>
          <a:lstStyle/>
          <a:p>
            <a:r>
              <a:rPr lang="ru-RU" u="sng" dirty="0" err="1">
                <a:solidFill>
                  <a:srgbClr val="FF0000"/>
                </a:solidFill>
              </a:rPr>
              <a:t>Основні</a:t>
            </a:r>
            <a:r>
              <a:rPr lang="ru-RU" u="sng" dirty="0">
                <a:solidFill>
                  <a:srgbClr val="FF0000"/>
                </a:solidFill>
              </a:rPr>
              <a:t> </a:t>
            </a:r>
            <a:r>
              <a:rPr lang="ru-RU" u="sng" dirty="0" err="1">
                <a:solidFill>
                  <a:srgbClr val="FF0000"/>
                </a:solidFill>
              </a:rPr>
              <a:t>художні</a:t>
            </a:r>
            <a:r>
              <a:rPr lang="ru-RU" u="sng" dirty="0">
                <a:solidFill>
                  <a:srgbClr val="FF0000"/>
                </a:solidFill>
              </a:rPr>
              <a:t> твори</a:t>
            </a:r>
            <a:r>
              <a:rPr lang="ru-RU" u="sng" dirty="0" smtClean="0">
                <a:solidFill>
                  <a:srgbClr val="FF0000"/>
                </a:solidFill>
              </a:rPr>
              <a:t>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1772816"/>
            <a:ext cx="8686800" cy="4876800"/>
          </a:xfrm>
        </p:spPr>
        <p:txBody>
          <a:bodyPr>
            <a:normAutofit fontScale="85000" lnSpcReduction="10000"/>
          </a:bodyPr>
          <a:lstStyle/>
          <a:p>
            <a:r>
              <a:rPr lang="ru-RU" dirty="0" err="1" smtClean="0">
                <a:latin typeface="Cambria" panose="02040503050406030204" pitchFamily="18" charset="0"/>
              </a:rPr>
              <a:t>Страждання</a:t>
            </a:r>
            <a:r>
              <a:rPr lang="ru-RU" dirty="0" smtClean="0">
                <a:latin typeface="Cambria" panose="02040503050406030204" pitchFamily="18" charset="0"/>
              </a:rPr>
              <a:t> </a:t>
            </a:r>
            <a:r>
              <a:rPr lang="ru-RU" dirty="0">
                <a:latin typeface="Cambria" panose="02040503050406030204" pitchFamily="18" charset="0"/>
              </a:rPr>
              <a:t>юного Вертера (1774)</a:t>
            </a:r>
          </a:p>
          <a:p>
            <a:r>
              <a:rPr lang="ru-RU" dirty="0">
                <a:latin typeface="Cambria" panose="02040503050406030204" pitchFamily="18" charset="0"/>
              </a:rPr>
              <a:t>Фауст (1774—1831)</a:t>
            </a:r>
          </a:p>
          <a:p>
            <a:r>
              <a:rPr lang="ru-RU" dirty="0" err="1">
                <a:latin typeface="Cambria" panose="02040503050406030204" pitchFamily="18" charset="0"/>
              </a:rPr>
              <a:t>Іфігенія</a:t>
            </a:r>
            <a:r>
              <a:rPr lang="ru-RU" dirty="0">
                <a:latin typeface="Cambria" panose="02040503050406030204" pitchFamily="18" charset="0"/>
              </a:rPr>
              <a:t> в </a:t>
            </a:r>
            <a:r>
              <a:rPr lang="ru-RU" dirty="0" err="1">
                <a:latin typeface="Cambria" panose="02040503050406030204" pitchFamily="18" charset="0"/>
              </a:rPr>
              <a:t>Тавриді</a:t>
            </a:r>
            <a:r>
              <a:rPr lang="ru-RU" dirty="0">
                <a:latin typeface="Cambria" panose="02040503050406030204" pitchFamily="18" charset="0"/>
              </a:rPr>
              <a:t> (1779—1786)</a:t>
            </a:r>
          </a:p>
          <a:p>
            <a:r>
              <a:rPr lang="ru-RU" dirty="0">
                <a:latin typeface="Cambria" panose="02040503050406030204" pitchFamily="18" charset="0"/>
              </a:rPr>
              <a:t>Торквато Тассо (1780—1789)</a:t>
            </a:r>
          </a:p>
          <a:p>
            <a:r>
              <a:rPr lang="ru-RU" dirty="0" err="1">
                <a:latin typeface="Cambria" panose="02040503050406030204" pitchFamily="18" charset="0"/>
              </a:rPr>
              <a:t>Еґмонт</a:t>
            </a:r>
            <a:r>
              <a:rPr lang="ru-RU" dirty="0">
                <a:latin typeface="Cambria" panose="02040503050406030204" pitchFamily="18" charset="0"/>
              </a:rPr>
              <a:t> (1788)</a:t>
            </a:r>
          </a:p>
          <a:p>
            <a:r>
              <a:rPr lang="ru-RU" dirty="0" err="1">
                <a:latin typeface="Cambria" panose="02040503050406030204" pitchFamily="18" charset="0"/>
              </a:rPr>
              <a:t>Римські</a:t>
            </a:r>
            <a:r>
              <a:rPr lang="ru-RU" dirty="0">
                <a:latin typeface="Cambria" panose="02040503050406030204" pitchFamily="18" charset="0"/>
              </a:rPr>
              <a:t> </a:t>
            </a:r>
            <a:r>
              <a:rPr lang="ru-RU" dirty="0" err="1">
                <a:latin typeface="Cambria" panose="02040503050406030204" pitchFamily="18" charset="0"/>
              </a:rPr>
              <a:t>елегії</a:t>
            </a:r>
            <a:r>
              <a:rPr lang="ru-RU" dirty="0">
                <a:latin typeface="Cambria" panose="02040503050406030204" pitchFamily="18" charset="0"/>
              </a:rPr>
              <a:t> (1790)</a:t>
            </a:r>
          </a:p>
          <a:p>
            <a:r>
              <a:rPr lang="ru-RU" dirty="0">
                <a:latin typeface="Cambria" panose="02040503050406030204" pitchFamily="18" charset="0"/>
              </a:rPr>
              <a:t>Роки </a:t>
            </a:r>
            <a:r>
              <a:rPr lang="ru-RU" dirty="0" err="1">
                <a:latin typeface="Cambria" panose="02040503050406030204" pitchFamily="18" charset="0"/>
              </a:rPr>
              <a:t>навчання</a:t>
            </a:r>
            <a:r>
              <a:rPr lang="ru-RU" dirty="0">
                <a:latin typeface="Cambria" panose="02040503050406030204" pitchFamily="18" charset="0"/>
              </a:rPr>
              <a:t> </a:t>
            </a:r>
            <a:r>
              <a:rPr lang="ru-RU" dirty="0" err="1">
                <a:latin typeface="Cambria" panose="02040503050406030204" pitchFamily="18" charset="0"/>
              </a:rPr>
              <a:t>Вільгельма</a:t>
            </a:r>
            <a:r>
              <a:rPr lang="ru-RU" dirty="0">
                <a:latin typeface="Cambria" panose="02040503050406030204" pitchFamily="18" charset="0"/>
              </a:rPr>
              <a:t> </a:t>
            </a:r>
            <a:r>
              <a:rPr lang="ru-RU" dirty="0" err="1">
                <a:latin typeface="Cambria" panose="02040503050406030204" pitchFamily="18" charset="0"/>
              </a:rPr>
              <a:t>Мейстера</a:t>
            </a:r>
            <a:r>
              <a:rPr lang="ru-RU" dirty="0">
                <a:latin typeface="Cambria" panose="02040503050406030204" pitchFamily="18" charset="0"/>
              </a:rPr>
              <a:t> (1795—1796)</a:t>
            </a:r>
          </a:p>
          <a:p>
            <a:r>
              <a:rPr lang="ru-RU" dirty="0" err="1">
                <a:latin typeface="Cambria" panose="02040503050406030204" pitchFamily="18" charset="0"/>
              </a:rPr>
              <a:t>Поезія</a:t>
            </a:r>
            <a:r>
              <a:rPr lang="ru-RU" dirty="0">
                <a:latin typeface="Cambria" panose="02040503050406030204" pitchFamily="18" charset="0"/>
              </a:rPr>
              <a:t> і правда (1811—1833)</a:t>
            </a:r>
          </a:p>
          <a:p>
            <a:r>
              <a:rPr lang="ru-RU" dirty="0" err="1">
                <a:latin typeface="Cambria" panose="02040503050406030204" pitchFamily="18" charset="0"/>
              </a:rPr>
              <a:t>Західно-східний</a:t>
            </a:r>
            <a:r>
              <a:rPr lang="ru-RU" dirty="0">
                <a:latin typeface="Cambria" panose="02040503050406030204" pitchFamily="18" charset="0"/>
              </a:rPr>
              <a:t> диван (1814—1819)</a:t>
            </a:r>
          </a:p>
          <a:p>
            <a:r>
              <a:rPr lang="ru-RU" dirty="0">
                <a:latin typeface="Cambria" panose="02040503050406030204" pitchFamily="18" charset="0"/>
              </a:rPr>
              <a:t>Роки </a:t>
            </a:r>
            <a:r>
              <a:rPr lang="ru-RU" dirty="0" err="1">
                <a:latin typeface="Cambria" panose="02040503050406030204" pitchFamily="18" charset="0"/>
              </a:rPr>
              <a:t>мандрівок</a:t>
            </a:r>
            <a:r>
              <a:rPr lang="ru-RU" dirty="0">
                <a:latin typeface="Cambria" panose="02040503050406030204" pitchFamily="18" charset="0"/>
              </a:rPr>
              <a:t> </a:t>
            </a:r>
            <a:r>
              <a:rPr lang="ru-RU" dirty="0" err="1">
                <a:latin typeface="Cambria" panose="02040503050406030204" pitchFamily="18" charset="0"/>
              </a:rPr>
              <a:t>Вільгельма</a:t>
            </a:r>
            <a:r>
              <a:rPr lang="ru-RU" dirty="0">
                <a:latin typeface="Cambria" panose="02040503050406030204" pitchFamily="18" charset="0"/>
              </a:rPr>
              <a:t> </a:t>
            </a:r>
            <a:r>
              <a:rPr lang="ru-RU" dirty="0" err="1">
                <a:latin typeface="Cambria" panose="02040503050406030204" pitchFamily="18" charset="0"/>
              </a:rPr>
              <a:t>Мейстера</a:t>
            </a:r>
            <a:r>
              <a:rPr lang="ru-RU" dirty="0">
                <a:latin typeface="Cambria" panose="02040503050406030204" pitchFamily="18" charset="0"/>
              </a:rPr>
              <a:t> (1821—1829)</a:t>
            </a:r>
          </a:p>
        </p:txBody>
      </p:sp>
    </p:spTree>
    <p:extLst>
      <p:ext uri="{BB962C8B-B14F-4D97-AF65-F5344CB8AC3E}">
        <p14:creationId xmlns:p14="http://schemas.microsoft.com/office/powerpoint/2010/main" val="4118276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980728"/>
            <a:ext cx="7239000" cy="598512"/>
          </a:xfrm>
        </p:spPr>
        <p:txBody>
          <a:bodyPr>
            <a:prstTxWarp prst="textArchUp">
              <a:avLst/>
            </a:prstTxWarp>
            <a:noAutofit/>
          </a:bodyPr>
          <a:lstStyle/>
          <a:p>
            <a:pPr algn="ctr"/>
            <a:r>
              <a:rPr lang="uk-UA" sz="6000" dirty="0" smtClean="0"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Біографія</a:t>
            </a:r>
            <a:endParaRPr lang="ru-RU" sz="6000" dirty="0">
              <a:effectLst>
                <a:glow rad="139700">
                  <a:schemeClr val="accent2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5000" endA="300" endPos="45500" dir="5400000" sy="-100000" algn="bl" rotWithShape="0"/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1844824"/>
            <a:ext cx="8686800" cy="4876800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ru-RU" i="1" dirty="0" err="1">
                <a:latin typeface="Cambria" panose="02040503050406030204" pitchFamily="18" charset="0"/>
              </a:rPr>
              <a:t>Гете</a:t>
            </a:r>
            <a:r>
              <a:rPr lang="ru-RU" i="1" dirty="0">
                <a:latin typeface="Cambria" panose="02040503050406030204" pitchFamily="18" charset="0"/>
              </a:rPr>
              <a:t> </a:t>
            </a:r>
            <a:r>
              <a:rPr lang="ru-RU" i="1" dirty="0" err="1">
                <a:latin typeface="Cambria" panose="02040503050406030204" pitchFamily="18" charset="0"/>
              </a:rPr>
              <a:t>народився</a:t>
            </a:r>
            <a:r>
              <a:rPr lang="ru-RU" i="1" dirty="0">
                <a:latin typeface="Cambria" panose="02040503050406030204" pitchFamily="18" charset="0"/>
              </a:rPr>
              <a:t> </a:t>
            </a:r>
            <a:r>
              <a:rPr lang="ru-RU" i="1" dirty="0" smtClean="0">
                <a:latin typeface="Cambria" panose="02040503050406030204" pitchFamily="18" charset="0"/>
              </a:rPr>
              <a:t>2</a:t>
            </a:r>
            <a:r>
              <a:rPr lang="ru-RU" i="1" dirty="0">
                <a:latin typeface="Cambria" panose="02040503050406030204" pitchFamily="18" charset="0"/>
              </a:rPr>
              <a:t>8</a:t>
            </a:r>
            <a:r>
              <a:rPr lang="ru-RU" i="1" dirty="0" smtClean="0">
                <a:latin typeface="Cambria" panose="02040503050406030204" pitchFamily="18" charset="0"/>
              </a:rPr>
              <a:t> </a:t>
            </a:r>
            <a:r>
              <a:rPr lang="ru-RU" i="1" dirty="0" err="1">
                <a:latin typeface="Cambria" panose="02040503050406030204" pitchFamily="18" charset="0"/>
              </a:rPr>
              <a:t>серпня</a:t>
            </a:r>
            <a:r>
              <a:rPr lang="ru-RU" i="1" dirty="0">
                <a:latin typeface="Cambria" panose="02040503050406030204" pitchFamily="18" charset="0"/>
              </a:rPr>
              <a:t> 1749 р. в </a:t>
            </a:r>
            <a:r>
              <a:rPr lang="ru-RU" i="1" dirty="0" err="1">
                <a:latin typeface="Cambria" panose="02040503050406030204" pitchFamily="18" charset="0"/>
              </a:rPr>
              <a:t>німецькому</a:t>
            </a:r>
            <a:r>
              <a:rPr lang="ru-RU" i="1" dirty="0">
                <a:latin typeface="Cambria" panose="02040503050406030204" pitchFamily="18" charset="0"/>
              </a:rPr>
              <a:t> </a:t>
            </a:r>
            <a:r>
              <a:rPr lang="ru-RU" i="1" dirty="0" err="1">
                <a:latin typeface="Cambria" panose="02040503050406030204" pitchFamily="18" charset="0"/>
              </a:rPr>
              <a:t>містечку</a:t>
            </a:r>
            <a:r>
              <a:rPr lang="ru-RU" i="1" dirty="0">
                <a:latin typeface="Cambria" panose="02040503050406030204" pitchFamily="18" charset="0"/>
              </a:rPr>
              <a:t> Франкфурт-на-</a:t>
            </a:r>
            <a:r>
              <a:rPr lang="ru-RU" i="1" dirty="0" err="1">
                <a:latin typeface="Cambria" panose="02040503050406030204" pitchFamily="18" charset="0"/>
              </a:rPr>
              <a:t>Майні</a:t>
            </a:r>
            <a:r>
              <a:rPr lang="ru-RU" i="1" dirty="0">
                <a:latin typeface="Cambria" panose="02040503050406030204" pitchFamily="18" charset="0"/>
              </a:rPr>
              <a:t> в </a:t>
            </a:r>
            <a:r>
              <a:rPr lang="ru-RU" i="1" dirty="0" err="1">
                <a:latin typeface="Cambria" panose="02040503050406030204" pitchFamily="18" charset="0"/>
              </a:rPr>
              <a:t>родині</a:t>
            </a:r>
            <a:r>
              <a:rPr lang="ru-RU" i="1" dirty="0">
                <a:latin typeface="Cambria" panose="02040503050406030204" pitchFamily="18" charset="0"/>
              </a:rPr>
              <a:t> </a:t>
            </a:r>
            <a:r>
              <a:rPr lang="ru-RU" i="1" dirty="0" err="1">
                <a:latin typeface="Cambria" panose="02040503050406030204" pitchFamily="18" charset="0"/>
              </a:rPr>
              <a:t>імперського</a:t>
            </a:r>
            <a:r>
              <a:rPr lang="ru-RU" i="1" dirty="0">
                <a:latin typeface="Cambria" panose="02040503050406030204" pitchFamily="18" charset="0"/>
              </a:rPr>
              <a:t> </a:t>
            </a:r>
            <a:r>
              <a:rPr lang="ru-RU" i="1" dirty="0" err="1">
                <a:latin typeface="Cambria" panose="02040503050406030204" pitchFamily="18" charset="0"/>
              </a:rPr>
              <a:t>радника</a:t>
            </a:r>
            <a:r>
              <a:rPr lang="ru-RU" i="1" dirty="0">
                <a:latin typeface="Cambria" panose="02040503050406030204" pitchFamily="18" charset="0"/>
              </a:rPr>
              <a:t>. </a:t>
            </a:r>
            <a:r>
              <a:rPr lang="ru-RU" i="1" dirty="0" err="1">
                <a:latin typeface="Cambria" panose="02040503050406030204" pitchFamily="18" charset="0"/>
              </a:rPr>
              <a:t>Отримав</a:t>
            </a:r>
            <a:r>
              <a:rPr lang="ru-RU" i="1" dirty="0">
                <a:latin typeface="Cambria" panose="02040503050406030204" pitchFamily="18" charset="0"/>
              </a:rPr>
              <a:t> добру </a:t>
            </a:r>
            <a:r>
              <a:rPr lang="ru-RU" i="1" dirty="0" err="1">
                <a:latin typeface="Cambria" panose="02040503050406030204" pitchFamily="18" charset="0"/>
              </a:rPr>
              <a:t>освіту</a:t>
            </a:r>
            <a:r>
              <a:rPr lang="ru-RU" i="1" dirty="0">
                <a:latin typeface="Cambria" panose="02040503050406030204" pitchFamily="18" charset="0"/>
              </a:rPr>
              <a:t> — </a:t>
            </a:r>
            <a:r>
              <a:rPr lang="ru-RU" i="1" dirty="0" err="1">
                <a:latin typeface="Cambria" panose="02040503050406030204" pitchFamily="18" charset="0"/>
              </a:rPr>
              <a:t>спочатку</a:t>
            </a:r>
            <a:r>
              <a:rPr lang="ru-RU" i="1" dirty="0">
                <a:latin typeface="Cambria" panose="02040503050406030204" pitchFamily="18" charset="0"/>
              </a:rPr>
              <a:t> </a:t>
            </a:r>
            <a:r>
              <a:rPr lang="ru-RU" i="1" dirty="0" err="1">
                <a:latin typeface="Cambria" panose="02040503050406030204" pitchFamily="18" charset="0"/>
              </a:rPr>
              <a:t>від</a:t>
            </a:r>
            <a:r>
              <a:rPr lang="ru-RU" i="1" dirty="0">
                <a:latin typeface="Cambria" panose="02040503050406030204" pitchFamily="18" charset="0"/>
              </a:rPr>
              <a:t> </a:t>
            </a:r>
            <a:r>
              <a:rPr lang="ru-RU" i="1" dirty="0" err="1">
                <a:latin typeface="Cambria" panose="02040503050406030204" pitchFamily="18" charset="0"/>
              </a:rPr>
              <a:t>домашніх</a:t>
            </a:r>
            <a:r>
              <a:rPr lang="ru-RU" i="1" dirty="0">
                <a:latin typeface="Cambria" panose="02040503050406030204" pitchFamily="18" charset="0"/>
              </a:rPr>
              <a:t> </a:t>
            </a:r>
            <a:r>
              <a:rPr lang="ru-RU" i="1" dirty="0" err="1">
                <a:latin typeface="Cambria" panose="02040503050406030204" pitchFamily="18" charset="0"/>
              </a:rPr>
              <a:t>учителів</a:t>
            </a:r>
            <a:r>
              <a:rPr lang="ru-RU" i="1" dirty="0">
                <a:latin typeface="Cambria" panose="02040503050406030204" pitchFamily="18" charset="0"/>
              </a:rPr>
              <a:t>, а </a:t>
            </a:r>
            <a:r>
              <a:rPr lang="ru-RU" i="1" dirty="0" err="1">
                <a:latin typeface="Cambria" panose="02040503050406030204" pitchFamily="18" charset="0"/>
              </a:rPr>
              <a:t>згодом</a:t>
            </a:r>
            <a:r>
              <a:rPr lang="ru-RU" i="1" dirty="0">
                <a:latin typeface="Cambria" panose="02040503050406030204" pitchFamily="18" charset="0"/>
              </a:rPr>
              <a:t> у </a:t>
            </a:r>
            <a:r>
              <a:rPr lang="ru-RU" i="1" dirty="0" err="1">
                <a:latin typeface="Cambria" panose="02040503050406030204" pitchFamily="18" charset="0"/>
              </a:rPr>
              <a:t>Лейпцизькому</a:t>
            </a:r>
            <a:r>
              <a:rPr lang="ru-RU" i="1" dirty="0">
                <a:latin typeface="Cambria" panose="02040503050406030204" pitchFamily="18" charset="0"/>
              </a:rPr>
              <a:t> і </a:t>
            </a:r>
            <a:r>
              <a:rPr lang="ru-RU" i="1" dirty="0" err="1">
                <a:latin typeface="Cambria" panose="02040503050406030204" pitchFamily="18" charset="0"/>
              </a:rPr>
              <a:t>Страсбурзькому</a:t>
            </a:r>
            <a:r>
              <a:rPr lang="ru-RU" i="1" dirty="0">
                <a:latin typeface="Cambria" panose="02040503050406030204" pitchFamily="18" charset="0"/>
              </a:rPr>
              <a:t> </a:t>
            </a:r>
            <a:r>
              <a:rPr lang="ru-RU" i="1" dirty="0" err="1">
                <a:latin typeface="Cambria" panose="02040503050406030204" pitchFamily="18" charset="0"/>
              </a:rPr>
              <a:t>університетах</a:t>
            </a:r>
            <a:r>
              <a:rPr lang="ru-RU" i="1" dirty="0">
                <a:latin typeface="Cambria" panose="02040503050406030204" pitchFamily="18" charset="0"/>
              </a:rPr>
              <a:t>, де </a:t>
            </a:r>
            <a:r>
              <a:rPr lang="ru-RU" i="1" dirty="0" err="1">
                <a:latin typeface="Cambria" panose="02040503050406030204" pitchFamily="18" charset="0"/>
              </a:rPr>
              <a:t>вивчав</a:t>
            </a:r>
            <a:r>
              <a:rPr lang="ru-RU" i="1" dirty="0">
                <a:latin typeface="Cambria" panose="02040503050406030204" pitchFamily="18" charset="0"/>
              </a:rPr>
              <a:t> </a:t>
            </a:r>
            <a:r>
              <a:rPr lang="ru-RU" i="1" dirty="0" err="1">
                <a:latin typeface="Cambria" panose="02040503050406030204" pitchFamily="18" charset="0"/>
              </a:rPr>
              <a:t>юридичні</a:t>
            </a:r>
            <a:r>
              <a:rPr lang="ru-RU" i="1" dirty="0">
                <a:latin typeface="Cambria" panose="02040503050406030204" pitchFamily="18" charset="0"/>
              </a:rPr>
              <a:t> науки, медицину і </a:t>
            </a:r>
            <a:r>
              <a:rPr lang="ru-RU" i="1" dirty="0" err="1">
                <a:latin typeface="Cambria" panose="02040503050406030204" pitchFamily="18" charset="0"/>
              </a:rPr>
              <a:t>філософію</a:t>
            </a:r>
            <a:r>
              <a:rPr lang="ru-RU" i="1" dirty="0">
                <a:latin typeface="Cambria" panose="02040503050406030204" pitchFamily="18" charset="0"/>
              </a:rPr>
              <a:t>. </a:t>
            </a:r>
            <a:r>
              <a:rPr lang="ru-RU" i="1" dirty="0" err="1">
                <a:latin typeface="Cambria" panose="02040503050406030204" pitchFamily="18" charset="0"/>
              </a:rPr>
              <a:t>Батько</a:t>
            </a:r>
            <a:r>
              <a:rPr lang="ru-RU" i="1" dirty="0">
                <a:latin typeface="Cambria" panose="02040503050406030204" pitchFamily="18" charset="0"/>
              </a:rPr>
              <a:t> </a:t>
            </a:r>
            <a:r>
              <a:rPr lang="ru-RU" i="1" dirty="0" err="1">
                <a:latin typeface="Cambria" panose="02040503050406030204" pitchFamily="18" charset="0"/>
              </a:rPr>
              <a:t>покладав</a:t>
            </a:r>
            <a:r>
              <a:rPr lang="ru-RU" i="1" dirty="0">
                <a:latin typeface="Cambria" panose="02040503050406030204" pitchFamily="18" charset="0"/>
              </a:rPr>
              <a:t> </a:t>
            </a:r>
            <a:r>
              <a:rPr lang="ru-RU" i="1" dirty="0" err="1">
                <a:latin typeface="Cambria" panose="02040503050406030204" pitchFamily="18" charset="0"/>
              </a:rPr>
              <a:t>надії</a:t>
            </a:r>
            <a:r>
              <a:rPr lang="ru-RU" i="1" dirty="0">
                <a:latin typeface="Cambria" panose="02040503050406030204" pitchFamily="18" charset="0"/>
              </a:rPr>
              <a:t> на </a:t>
            </a:r>
            <a:r>
              <a:rPr lang="ru-RU" i="1" dirty="0" err="1">
                <a:latin typeface="Cambria" panose="02040503050406030204" pitchFamily="18" charset="0"/>
              </a:rPr>
              <a:t>майбутню</a:t>
            </a:r>
            <a:r>
              <a:rPr lang="ru-RU" i="1" dirty="0">
                <a:latin typeface="Cambria" panose="02040503050406030204" pitchFamily="18" charset="0"/>
              </a:rPr>
              <a:t> </a:t>
            </a:r>
            <a:r>
              <a:rPr lang="ru-RU" i="1" dirty="0" err="1">
                <a:latin typeface="Cambria" panose="02040503050406030204" pitchFamily="18" charset="0"/>
              </a:rPr>
              <a:t>юридичну</a:t>
            </a:r>
            <a:r>
              <a:rPr lang="ru-RU" i="1" dirty="0">
                <a:latin typeface="Cambria" panose="02040503050406030204" pitchFamily="18" charset="0"/>
              </a:rPr>
              <a:t> </a:t>
            </a:r>
            <a:r>
              <a:rPr lang="ru-RU" i="1" dirty="0" err="1">
                <a:latin typeface="Cambria" panose="02040503050406030204" pitchFamily="18" charset="0"/>
              </a:rPr>
              <a:t>кар'єру</a:t>
            </a:r>
            <a:r>
              <a:rPr lang="ru-RU" i="1" dirty="0">
                <a:latin typeface="Cambria" panose="02040503050406030204" pitchFamily="18" charset="0"/>
              </a:rPr>
              <a:t> </a:t>
            </a:r>
            <a:r>
              <a:rPr lang="ru-RU" i="1" dirty="0" err="1">
                <a:latin typeface="Cambria" panose="02040503050406030204" pitchFamily="18" charset="0"/>
              </a:rPr>
              <a:t>сина</a:t>
            </a:r>
            <a:r>
              <a:rPr lang="ru-RU" i="1" dirty="0">
                <a:latin typeface="Cambria" panose="02040503050406030204" pitchFamily="18" charset="0"/>
              </a:rPr>
              <a:t>, </a:t>
            </a:r>
            <a:r>
              <a:rPr lang="ru-RU" i="1" dirty="0" err="1">
                <a:latin typeface="Cambria" panose="02040503050406030204" pitchFamily="18" charset="0"/>
              </a:rPr>
              <a:t>але</a:t>
            </a:r>
            <a:r>
              <a:rPr lang="ru-RU" i="1" dirty="0">
                <a:latin typeface="Cambria" panose="02040503050406030204" pitchFamily="18" charset="0"/>
              </a:rPr>
              <a:t> той, </a:t>
            </a:r>
            <a:r>
              <a:rPr lang="ru-RU" i="1" dirty="0" err="1">
                <a:latin typeface="Cambria" panose="02040503050406030204" pitchFamily="18" charset="0"/>
              </a:rPr>
              <a:t>маючи</a:t>
            </a:r>
            <a:r>
              <a:rPr lang="ru-RU" i="1" dirty="0">
                <a:latin typeface="Cambria" panose="02040503050406030204" pitchFamily="18" charset="0"/>
              </a:rPr>
              <a:t> </a:t>
            </a:r>
            <a:r>
              <a:rPr lang="ru-RU" i="1" dirty="0" err="1">
                <a:latin typeface="Cambria" panose="02040503050406030204" pitchFamily="18" charset="0"/>
              </a:rPr>
              <a:t>нахил</a:t>
            </a:r>
            <a:r>
              <a:rPr lang="ru-RU" i="1" dirty="0">
                <a:latin typeface="Cambria" panose="02040503050406030204" pitchFamily="18" charset="0"/>
              </a:rPr>
              <a:t> до </a:t>
            </a:r>
            <a:r>
              <a:rPr lang="ru-RU" i="1" dirty="0" err="1">
                <a:latin typeface="Cambria" panose="02040503050406030204" pitchFamily="18" charset="0"/>
              </a:rPr>
              <a:t>багатьох</a:t>
            </a:r>
            <a:r>
              <a:rPr lang="ru-RU" i="1" dirty="0">
                <a:latin typeface="Cambria" panose="02040503050406030204" pitchFamily="18" charset="0"/>
              </a:rPr>
              <a:t> наук, </a:t>
            </a:r>
            <a:r>
              <a:rPr lang="ru-RU" i="1" dirty="0" err="1">
                <a:latin typeface="Cambria" panose="02040503050406030204" pitchFamily="18" charset="0"/>
              </a:rPr>
              <a:t>віддає</a:t>
            </a:r>
            <a:r>
              <a:rPr lang="ru-RU" i="1" dirty="0">
                <a:latin typeface="Cambria" panose="02040503050406030204" pitchFamily="18" charset="0"/>
              </a:rPr>
              <a:t> </a:t>
            </a:r>
            <a:r>
              <a:rPr lang="ru-RU" i="1" dirty="0" err="1">
                <a:latin typeface="Cambria" panose="02040503050406030204" pitchFamily="18" charset="0"/>
              </a:rPr>
              <a:t>перевагу</a:t>
            </a:r>
            <a:r>
              <a:rPr lang="ru-RU" i="1" dirty="0">
                <a:latin typeface="Cambria" panose="02040503050406030204" pitchFamily="18" charset="0"/>
              </a:rPr>
              <a:t> </a:t>
            </a:r>
            <a:r>
              <a:rPr lang="ru-RU" i="1" dirty="0" err="1">
                <a:latin typeface="Cambria" panose="02040503050406030204" pitchFamily="18" charset="0"/>
              </a:rPr>
              <a:t>літературі</a:t>
            </a:r>
            <a:r>
              <a:rPr lang="ru-RU" i="1" dirty="0">
                <a:latin typeface="Cambria" panose="02040503050406030204" pitchFamily="18" charset="0"/>
              </a:rPr>
              <a:t>, </a:t>
            </a:r>
            <a:r>
              <a:rPr lang="ru-RU" i="1" dirty="0" err="1">
                <a:latin typeface="Cambria" panose="02040503050406030204" pitchFamily="18" charset="0"/>
              </a:rPr>
              <a:t>якою</a:t>
            </a:r>
            <a:r>
              <a:rPr lang="ru-RU" i="1" dirty="0">
                <a:latin typeface="Cambria" panose="02040503050406030204" pitchFamily="18" charset="0"/>
              </a:rPr>
              <a:t> </a:t>
            </a:r>
            <a:r>
              <a:rPr lang="ru-RU" i="1" dirty="0" err="1">
                <a:latin typeface="Cambria" panose="02040503050406030204" pitchFamily="18" charset="0"/>
              </a:rPr>
              <a:t>захопився</a:t>
            </a:r>
            <a:r>
              <a:rPr lang="ru-RU" i="1" dirty="0">
                <a:latin typeface="Cambria" panose="02040503050406030204" pitchFamily="18" charset="0"/>
              </a:rPr>
              <a:t> </a:t>
            </a:r>
            <a:r>
              <a:rPr lang="ru-RU" i="1" dirty="0" err="1">
                <a:latin typeface="Cambria" panose="02040503050406030204" pitchFamily="18" charset="0"/>
              </a:rPr>
              <a:t>ще</a:t>
            </a:r>
            <a:r>
              <a:rPr lang="ru-RU" i="1" dirty="0">
                <a:latin typeface="Cambria" panose="02040503050406030204" pitchFamily="18" charset="0"/>
              </a:rPr>
              <a:t> з </a:t>
            </a:r>
            <a:r>
              <a:rPr lang="ru-RU" i="1" dirty="0" err="1">
                <a:latin typeface="Cambria" panose="02040503050406030204" pitchFamily="18" charset="0"/>
              </a:rPr>
              <a:t>дитячих</a:t>
            </a:r>
            <a:r>
              <a:rPr lang="ru-RU" i="1" dirty="0">
                <a:latin typeface="Cambria" panose="02040503050406030204" pitchFamily="18" charset="0"/>
              </a:rPr>
              <a:t> </a:t>
            </a:r>
            <a:r>
              <a:rPr lang="ru-RU" i="1" dirty="0" err="1">
                <a:latin typeface="Cambria" panose="02040503050406030204" pitchFamily="18" charset="0"/>
              </a:rPr>
              <a:t>років</a:t>
            </a:r>
            <a:r>
              <a:rPr lang="ru-RU" i="1" dirty="0">
                <a:latin typeface="Cambria" panose="02040503050406030204" pitchFamily="18" charset="0"/>
              </a:rPr>
              <a:t>. </a:t>
            </a:r>
            <a:r>
              <a:rPr lang="ru-RU" i="1" dirty="0" err="1">
                <a:latin typeface="Cambria" panose="02040503050406030204" pitchFamily="18" charset="0"/>
              </a:rPr>
              <a:t>Під</a:t>
            </a:r>
            <a:r>
              <a:rPr lang="ru-RU" i="1" dirty="0">
                <a:latin typeface="Cambria" panose="02040503050406030204" pitchFamily="18" charset="0"/>
              </a:rPr>
              <a:t> час </a:t>
            </a:r>
            <a:r>
              <a:rPr lang="ru-RU" i="1" dirty="0" err="1">
                <a:latin typeface="Cambria" panose="02040503050406030204" pitchFamily="18" charset="0"/>
              </a:rPr>
              <a:t>навчання</a:t>
            </a:r>
            <a:r>
              <a:rPr lang="ru-RU" i="1" dirty="0">
                <a:latin typeface="Cambria" panose="02040503050406030204" pitchFamily="18" charset="0"/>
              </a:rPr>
              <a:t> в </a:t>
            </a:r>
            <a:r>
              <a:rPr lang="ru-RU" i="1" dirty="0" err="1">
                <a:latin typeface="Cambria" panose="02040503050406030204" pitchFamily="18" charset="0"/>
              </a:rPr>
              <a:t>Страсбурзі</a:t>
            </a:r>
            <a:r>
              <a:rPr lang="ru-RU" i="1" dirty="0">
                <a:latin typeface="Cambria" panose="02040503050406030204" pitchFamily="18" charset="0"/>
              </a:rPr>
              <a:t> </a:t>
            </a:r>
            <a:r>
              <a:rPr lang="ru-RU" i="1" dirty="0" err="1">
                <a:latin typeface="Cambria" panose="02040503050406030204" pitchFamily="18" charset="0"/>
              </a:rPr>
              <a:t>Гете</a:t>
            </a:r>
            <a:r>
              <a:rPr lang="ru-RU" i="1" dirty="0">
                <a:latin typeface="Cambria" panose="02040503050406030204" pitchFamily="18" charset="0"/>
              </a:rPr>
              <a:t> </a:t>
            </a:r>
            <a:r>
              <a:rPr lang="ru-RU" i="1" dirty="0" err="1">
                <a:latin typeface="Cambria" panose="02040503050406030204" pitchFamily="18" charset="0"/>
              </a:rPr>
              <a:t>познайомився</a:t>
            </a:r>
            <a:r>
              <a:rPr lang="ru-RU" i="1" dirty="0">
                <a:latin typeface="Cambria" panose="02040503050406030204" pitchFamily="18" charset="0"/>
              </a:rPr>
              <a:t> з одним </a:t>
            </a:r>
            <a:r>
              <a:rPr lang="ru-RU" i="1" dirty="0" err="1">
                <a:latin typeface="Cambria" panose="02040503050406030204" pitchFamily="18" charset="0"/>
              </a:rPr>
              <a:t>із</a:t>
            </a:r>
            <a:r>
              <a:rPr lang="ru-RU" i="1" dirty="0">
                <a:latin typeface="Cambria" panose="02040503050406030204" pitchFamily="18" charset="0"/>
              </a:rPr>
              <a:t> </a:t>
            </a:r>
            <a:r>
              <a:rPr lang="ru-RU" i="1" dirty="0" err="1">
                <a:latin typeface="Cambria" panose="02040503050406030204" pitchFamily="18" charset="0"/>
              </a:rPr>
              <a:t>провідних</a:t>
            </a:r>
            <a:r>
              <a:rPr lang="ru-RU" i="1" dirty="0">
                <a:latin typeface="Cambria" panose="02040503050406030204" pitchFamily="18" charset="0"/>
              </a:rPr>
              <a:t> </a:t>
            </a:r>
            <a:r>
              <a:rPr lang="ru-RU" i="1" dirty="0" err="1">
                <a:latin typeface="Cambria" panose="02040503050406030204" pitchFamily="18" charset="0"/>
              </a:rPr>
              <a:t>діячів</a:t>
            </a:r>
            <a:r>
              <a:rPr lang="ru-RU" i="1" dirty="0">
                <a:latin typeface="Cambria" panose="02040503050406030204" pitchFamily="18" charset="0"/>
              </a:rPr>
              <a:t> </a:t>
            </a:r>
            <a:r>
              <a:rPr lang="ru-RU" i="1" dirty="0" err="1">
                <a:latin typeface="Cambria" panose="02040503050406030204" pitchFamily="18" charset="0"/>
              </a:rPr>
              <a:t>німецького</a:t>
            </a:r>
            <a:r>
              <a:rPr lang="ru-RU" i="1" dirty="0">
                <a:latin typeface="Cambria" panose="02040503050406030204" pitchFamily="18" charset="0"/>
              </a:rPr>
              <a:t> </a:t>
            </a:r>
            <a:r>
              <a:rPr lang="ru-RU" i="1" dirty="0" err="1">
                <a:latin typeface="Cambria" panose="02040503050406030204" pitchFamily="18" charset="0"/>
              </a:rPr>
              <a:t>Просвітництва</a:t>
            </a:r>
            <a:r>
              <a:rPr lang="ru-RU" i="1" dirty="0">
                <a:latin typeface="Cambria" panose="02040503050406030204" pitchFamily="18" charset="0"/>
              </a:rPr>
              <a:t> Иоганном Гердером, </a:t>
            </a:r>
            <a:r>
              <a:rPr lang="ru-RU" i="1" dirty="0" err="1">
                <a:latin typeface="Cambria" panose="02040503050406030204" pitchFamily="18" charset="0"/>
              </a:rPr>
              <a:t>під</a:t>
            </a:r>
            <a:r>
              <a:rPr lang="ru-RU" i="1" dirty="0">
                <a:latin typeface="Cambria" panose="02040503050406030204" pitchFamily="18" charset="0"/>
              </a:rPr>
              <a:t> </a:t>
            </a:r>
            <a:r>
              <a:rPr lang="ru-RU" i="1" dirty="0" err="1">
                <a:latin typeface="Cambria" panose="02040503050406030204" pitchFamily="18" charset="0"/>
              </a:rPr>
              <a:t>впливом</a:t>
            </a:r>
            <a:r>
              <a:rPr lang="ru-RU" i="1" dirty="0">
                <a:latin typeface="Cambria" panose="02040503050406030204" pitchFamily="18" charset="0"/>
              </a:rPr>
              <a:t> </a:t>
            </a:r>
            <a:r>
              <a:rPr lang="ru-RU" i="1" dirty="0" err="1">
                <a:latin typeface="Cambria" panose="02040503050406030204" pitchFamily="18" charset="0"/>
              </a:rPr>
              <a:t>якого</a:t>
            </a:r>
            <a:r>
              <a:rPr lang="ru-RU" i="1" dirty="0">
                <a:latin typeface="Cambria" panose="02040503050406030204" pitchFamily="18" charset="0"/>
              </a:rPr>
              <a:t> </a:t>
            </a:r>
            <a:r>
              <a:rPr lang="ru-RU" i="1" dirty="0" err="1">
                <a:latin typeface="Cambria" panose="02040503050406030204" pitchFamily="18" charset="0"/>
              </a:rPr>
              <a:t>сформувались</a:t>
            </a:r>
            <a:r>
              <a:rPr lang="ru-RU" i="1" dirty="0">
                <a:latin typeface="Cambria" panose="02040503050406030204" pitchFamily="18" charset="0"/>
              </a:rPr>
              <a:t> </a:t>
            </a:r>
            <a:r>
              <a:rPr lang="ru-RU" i="1" dirty="0" err="1">
                <a:latin typeface="Cambria" panose="02040503050406030204" pitchFamily="18" charset="0"/>
              </a:rPr>
              <a:t>Гетеві</a:t>
            </a:r>
            <a:r>
              <a:rPr lang="ru-RU" i="1" dirty="0">
                <a:latin typeface="Cambria" panose="02040503050406030204" pitchFamily="18" charset="0"/>
              </a:rPr>
              <a:t> </a:t>
            </a:r>
            <a:r>
              <a:rPr lang="ru-RU" i="1" dirty="0" err="1">
                <a:latin typeface="Cambria" panose="02040503050406030204" pitchFamily="18" charset="0"/>
              </a:rPr>
              <a:t>ідейні</a:t>
            </a:r>
            <a:r>
              <a:rPr lang="ru-RU" i="1" dirty="0">
                <a:latin typeface="Cambria" panose="02040503050406030204" pitchFamily="18" charset="0"/>
              </a:rPr>
              <a:t> погляди та </a:t>
            </a:r>
            <a:r>
              <a:rPr lang="ru-RU" i="1" dirty="0" err="1">
                <a:latin typeface="Cambria" panose="02040503050406030204" pitchFamily="18" charset="0"/>
              </a:rPr>
              <a:t>естетичні</a:t>
            </a:r>
            <a:r>
              <a:rPr lang="ru-RU" i="1" dirty="0">
                <a:latin typeface="Cambria" panose="02040503050406030204" pitchFamily="18" charset="0"/>
              </a:rPr>
              <a:t> </a:t>
            </a:r>
            <a:r>
              <a:rPr lang="ru-RU" i="1" dirty="0" err="1">
                <a:latin typeface="Cambria" panose="02040503050406030204" pitchFamily="18" charset="0"/>
              </a:rPr>
              <a:t>уподобання</a:t>
            </a:r>
            <a:r>
              <a:rPr lang="ru-RU" i="1" dirty="0">
                <a:latin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856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60" b="10064"/>
          <a:stretch/>
        </p:blipFill>
        <p:spPr bwMode="auto">
          <a:xfrm>
            <a:off x="0" y="-171400"/>
            <a:ext cx="9144000" cy="93165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0394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 smtClean="0"/>
              <a:t>Перші кроки в літературі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623" y="1700808"/>
            <a:ext cx="8686800" cy="487680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i="1" dirty="0">
                <a:latin typeface="Cambria" panose="02040503050406030204" pitchFamily="18" charset="0"/>
              </a:rPr>
              <a:t>Уже </a:t>
            </a:r>
            <a:r>
              <a:rPr lang="ru-RU" i="1" dirty="0" err="1">
                <a:latin typeface="Cambria" panose="02040503050406030204" pitchFamily="18" charset="0"/>
              </a:rPr>
              <a:t>перші</a:t>
            </a:r>
            <a:r>
              <a:rPr lang="ru-RU" i="1" dirty="0">
                <a:latin typeface="Cambria" panose="02040503050406030204" pitchFamily="18" charset="0"/>
              </a:rPr>
              <a:t> кроки в </a:t>
            </a:r>
            <a:r>
              <a:rPr lang="ru-RU" i="1" dirty="0" err="1">
                <a:latin typeface="Cambria" panose="02040503050406030204" pitchFamily="18" charset="0"/>
              </a:rPr>
              <a:t>літературі</a:t>
            </a:r>
            <a:r>
              <a:rPr lang="ru-RU" i="1" dirty="0">
                <a:latin typeface="Cambria" panose="02040503050406030204" pitchFamily="18" charset="0"/>
              </a:rPr>
              <a:t> </a:t>
            </a:r>
            <a:r>
              <a:rPr lang="ru-RU" i="1" dirty="0" err="1">
                <a:latin typeface="Cambria" panose="02040503050406030204" pitchFamily="18" charset="0"/>
              </a:rPr>
              <a:t>зробили</a:t>
            </a:r>
            <a:r>
              <a:rPr lang="ru-RU" i="1" dirty="0">
                <a:latin typeface="Cambria" panose="02040503050406030204" pitchFamily="18" charset="0"/>
              </a:rPr>
              <a:t> </a:t>
            </a:r>
            <a:r>
              <a:rPr lang="ru-RU" i="1" dirty="0" err="1">
                <a:latin typeface="Cambria" panose="02040503050406030204" pitchFamily="18" charset="0"/>
              </a:rPr>
              <a:t>ім'я</a:t>
            </a:r>
            <a:r>
              <a:rPr lang="ru-RU" i="1" dirty="0">
                <a:latin typeface="Cambria" panose="02040503050406030204" pitchFamily="18" charset="0"/>
              </a:rPr>
              <a:t> </a:t>
            </a:r>
            <a:r>
              <a:rPr lang="ru-RU" i="1" dirty="0" err="1">
                <a:latin typeface="Cambria" panose="02040503050406030204" pitchFamily="18" charset="0"/>
              </a:rPr>
              <a:t>Гете</a:t>
            </a:r>
            <a:r>
              <a:rPr lang="ru-RU" i="1" dirty="0">
                <a:latin typeface="Cambria" panose="02040503050406030204" pitchFamily="18" charset="0"/>
              </a:rPr>
              <a:t> </a:t>
            </a:r>
            <a:r>
              <a:rPr lang="ru-RU" i="1" dirty="0" err="1">
                <a:latin typeface="Cambria" panose="02040503050406030204" pitchFamily="18" charset="0"/>
              </a:rPr>
              <a:t>відомим</a:t>
            </a:r>
            <a:r>
              <a:rPr lang="ru-RU" i="1" dirty="0">
                <a:latin typeface="Cambria" panose="02040503050406030204" pitchFamily="18" charset="0"/>
              </a:rPr>
              <a:t> </a:t>
            </a:r>
            <a:r>
              <a:rPr lang="ru-RU" i="1" dirty="0" err="1">
                <a:latin typeface="Cambria" panose="02040503050406030204" pitchFamily="18" charset="0"/>
              </a:rPr>
              <a:t>усій</a:t>
            </a:r>
            <a:r>
              <a:rPr lang="ru-RU" i="1" dirty="0">
                <a:latin typeface="Cambria" panose="02040503050406030204" pitchFamily="18" charset="0"/>
              </a:rPr>
              <a:t> </a:t>
            </a:r>
            <a:r>
              <a:rPr lang="ru-RU" i="1" dirty="0" err="1">
                <a:latin typeface="Cambria" panose="02040503050406030204" pitchFamily="18" charset="0"/>
              </a:rPr>
              <a:t>Європі</a:t>
            </a:r>
            <a:r>
              <a:rPr lang="ru-RU" i="1" dirty="0">
                <a:latin typeface="Cambria" panose="02040503050406030204" pitchFamily="18" charset="0"/>
              </a:rPr>
              <a:t> і поставили </a:t>
            </a:r>
            <a:r>
              <a:rPr lang="ru-RU" i="1" dirty="0" err="1">
                <a:latin typeface="Cambria" panose="02040503050406030204" pitchFamily="18" charset="0"/>
              </a:rPr>
              <a:t>його</a:t>
            </a:r>
            <a:r>
              <a:rPr lang="ru-RU" i="1" dirty="0">
                <a:latin typeface="Cambria" panose="02040503050406030204" pitchFamily="18" charset="0"/>
              </a:rPr>
              <a:t> на </a:t>
            </a:r>
            <a:r>
              <a:rPr lang="ru-RU" i="1" dirty="0" err="1">
                <a:latin typeface="Cambria" panose="02040503050406030204" pitchFamily="18" charset="0"/>
              </a:rPr>
              <a:t>чолі</a:t>
            </a:r>
            <a:r>
              <a:rPr lang="ru-RU" i="1" dirty="0">
                <a:latin typeface="Cambria" panose="02040503050406030204" pitchFamily="18" charset="0"/>
              </a:rPr>
              <a:t> </a:t>
            </a:r>
            <a:r>
              <a:rPr lang="ru-RU" i="1" dirty="0" err="1">
                <a:latin typeface="Cambria" panose="02040503050406030204" pitchFamily="18" charset="0"/>
              </a:rPr>
              <a:t>європейського</a:t>
            </a:r>
            <a:r>
              <a:rPr lang="ru-RU" i="1" dirty="0">
                <a:latin typeface="Cambria" panose="02040503050406030204" pitchFamily="18" charset="0"/>
              </a:rPr>
              <a:t> </a:t>
            </a:r>
            <a:r>
              <a:rPr lang="ru-RU" i="1" dirty="0" err="1">
                <a:latin typeface="Cambria" panose="02040503050406030204" pitchFamily="18" charset="0"/>
              </a:rPr>
              <a:t>просвітницького</a:t>
            </a:r>
            <a:r>
              <a:rPr lang="ru-RU" i="1" dirty="0">
                <a:latin typeface="Cambria" panose="02040503050406030204" pitchFamily="18" charset="0"/>
              </a:rPr>
              <a:t> </a:t>
            </a:r>
            <a:r>
              <a:rPr lang="ru-RU" i="1" dirty="0" err="1">
                <a:latin typeface="Cambria" panose="02040503050406030204" pitchFamily="18" charset="0"/>
              </a:rPr>
              <a:t>руху</a:t>
            </a:r>
            <a:r>
              <a:rPr lang="ru-RU" i="1" dirty="0">
                <a:latin typeface="Cambria" panose="02040503050406030204" pitchFamily="18" charset="0"/>
              </a:rPr>
              <a:t>, </a:t>
            </a:r>
            <a:r>
              <a:rPr lang="ru-RU" i="1" dirty="0" err="1">
                <a:latin typeface="Cambria" panose="02040503050406030204" pitchFamily="18" charset="0"/>
              </a:rPr>
              <a:t>але</a:t>
            </a:r>
            <a:r>
              <a:rPr lang="ru-RU" i="1" dirty="0">
                <a:latin typeface="Cambria" panose="02040503050406030204" pitchFamily="18" charset="0"/>
              </a:rPr>
              <a:t>, </a:t>
            </a:r>
            <a:r>
              <a:rPr lang="ru-RU" i="1" dirty="0" err="1">
                <a:latin typeface="Cambria" panose="02040503050406030204" pitchFamily="18" charset="0"/>
              </a:rPr>
              <a:t>подібно</a:t>
            </a:r>
            <a:r>
              <a:rPr lang="ru-RU" i="1" dirty="0">
                <a:latin typeface="Cambria" panose="02040503050406030204" pitchFamily="18" charset="0"/>
              </a:rPr>
              <a:t> до Вольтера, </a:t>
            </a:r>
            <a:r>
              <a:rPr lang="ru-RU" i="1" dirty="0" err="1">
                <a:latin typeface="Cambria" panose="02040503050406030204" pitchFamily="18" charset="0"/>
              </a:rPr>
              <a:t>він</a:t>
            </a:r>
            <a:r>
              <a:rPr lang="ru-RU" i="1" dirty="0">
                <a:latin typeface="Cambria" panose="02040503050406030204" pitchFamily="18" charset="0"/>
              </a:rPr>
              <a:t> не </a:t>
            </a:r>
            <a:r>
              <a:rPr lang="ru-RU" i="1" dirty="0" err="1">
                <a:latin typeface="Cambria" panose="02040503050406030204" pitchFamily="18" charset="0"/>
              </a:rPr>
              <a:t>обмежувався</a:t>
            </a:r>
            <a:r>
              <a:rPr lang="ru-RU" i="1" dirty="0">
                <a:latin typeface="Cambria" panose="02040503050406030204" pitchFamily="18" charset="0"/>
              </a:rPr>
              <a:t> словесною </a:t>
            </a:r>
            <a:r>
              <a:rPr lang="ru-RU" i="1" dirty="0" err="1">
                <a:latin typeface="Cambria" panose="02040503050406030204" pitchFamily="18" charset="0"/>
              </a:rPr>
              <a:t>декларацією</a:t>
            </a:r>
            <a:r>
              <a:rPr lang="ru-RU" i="1" dirty="0">
                <a:latin typeface="Cambria" panose="02040503050406030204" pitchFamily="18" charset="0"/>
              </a:rPr>
              <a:t> </a:t>
            </a:r>
            <a:r>
              <a:rPr lang="ru-RU" i="1" dirty="0" err="1">
                <a:latin typeface="Cambria" panose="02040503050406030204" pitchFamily="18" charset="0"/>
              </a:rPr>
              <a:t>своїх</a:t>
            </a:r>
            <a:r>
              <a:rPr lang="ru-RU" i="1" dirty="0">
                <a:latin typeface="Cambria" panose="02040503050406030204" pitchFamily="18" charset="0"/>
              </a:rPr>
              <a:t> </a:t>
            </a:r>
            <a:r>
              <a:rPr lang="ru-RU" i="1" dirty="0" err="1">
                <a:latin typeface="Cambria" panose="02040503050406030204" pitchFamily="18" charset="0"/>
              </a:rPr>
              <a:t>передових</a:t>
            </a:r>
            <a:r>
              <a:rPr lang="ru-RU" i="1" dirty="0">
                <a:latin typeface="Cambria" panose="02040503050406030204" pitchFamily="18" charset="0"/>
              </a:rPr>
              <a:t> </a:t>
            </a:r>
            <a:r>
              <a:rPr lang="ru-RU" i="1" dirty="0" err="1">
                <a:latin typeface="Cambria" panose="02040503050406030204" pitchFamily="18" charset="0"/>
              </a:rPr>
              <a:t>поглядів</a:t>
            </a:r>
            <a:r>
              <a:rPr lang="ru-RU" i="1" dirty="0">
                <a:latin typeface="Cambria" panose="02040503050406030204" pitchFamily="18" charset="0"/>
              </a:rPr>
              <a:t> та </a:t>
            </a:r>
            <a:r>
              <a:rPr lang="ru-RU" i="1" dirty="0" err="1">
                <a:latin typeface="Cambria" panose="02040503050406030204" pitchFamily="18" charset="0"/>
              </a:rPr>
              <a:t>ідей</a:t>
            </a:r>
            <a:r>
              <a:rPr lang="ru-RU" i="1" dirty="0">
                <a:latin typeface="Cambria" panose="02040503050406030204" pitchFamily="18" charset="0"/>
              </a:rPr>
              <a:t> і </a:t>
            </a:r>
            <a:r>
              <a:rPr lang="ru-RU" i="1" dirty="0" err="1">
                <a:latin typeface="Cambria" panose="02040503050406030204" pitchFamily="18" charset="0"/>
              </a:rPr>
              <a:t>прагнув</a:t>
            </a:r>
            <a:r>
              <a:rPr lang="ru-RU" i="1" dirty="0">
                <a:latin typeface="Cambria" panose="02040503050406030204" pitchFamily="18" charset="0"/>
              </a:rPr>
              <a:t> </a:t>
            </a:r>
            <a:r>
              <a:rPr lang="ru-RU" i="1" dirty="0" err="1">
                <a:latin typeface="Cambria" panose="02040503050406030204" pitchFamily="18" charset="0"/>
              </a:rPr>
              <a:t>їх</a:t>
            </a:r>
            <a:r>
              <a:rPr lang="ru-RU" i="1" dirty="0">
                <a:latin typeface="Cambria" panose="02040503050406030204" pitchFamily="18" charset="0"/>
              </a:rPr>
              <a:t> практичного </a:t>
            </a:r>
            <a:r>
              <a:rPr lang="ru-RU" i="1" dirty="0" err="1">
                <a:latin typeface="Cambria" panose="02040503050406030204" pitchFamily="18" charset="0"/>
              </a:rPr>
              <a:t>втілення</a:t>
            </a:r>
            <a:r>
              <a:rPr lang="ru-RU" i="1" dirty="0">
                <a:latin typeface="Cambria" panose="02040503050406030204" pitchFamily="18" charset="0"/>
              </a:rPr>
              <a:t> в </a:t>
            </a:r>
            <a:r>
              <a:rPr lang="ru-RU" i="1" dirty="0" err="1">
                <a:latin typeface="Cambria" panose="02040503050406030204" pitchFamily="18" charset="0"/>
              </a:rPr>
              <a:t>житті</a:t>
            </a:r>
            <a:r>
              <a:rPr lang="ru-RU" i="1" dirty="0">
                <a:latin typeface="Cambria" panose="02040503050406030204" pitchFamily="18" charset="0"/>
              </a:rPr>
              <a:t> </a:t>
            </a:r>
            <a:r>
              <a:rPr lang="ru-RU" i="1" dirty="0" err="1">
                <a:latin typeface="Cambria" panose="02040503050406030204" pitchFamily="18" charset="0"/>
              </a:rPr>
              <a:t>суспільства</a:t>
            </a:r>
            <a:r>
              <a:rPr lang="ru-RU" i="1" dirty="0">
                <a:latin typeface="Cambria" panose="02040503050406030204" pitchFamily="18" charset="0"/>
              </a:rPr>
              <a:t>. </a:t>
            </a:r>
            <a:r>
              <a:rPr lang="ru-RU" i="1" dirty="0" err="1">
                <a:latin typeface="Cambria" panose="02040503050406030204" pitchFamily="18" charset="0"/>
              </a:rPr>
              <a:t>Саме</a:t>
            </a:r>
            <a:r>
              <a:rPr lang="ru-RU" i="1" dirty="0">
                <a:latin typeface="Cambria" panose="02040503050406030204" pitchFamily="18" charset="0"/>
              </a:rPr>
              <a:t> тому в 1775 р. </a:t>
            </a:r>
            <a:r>
              <a:rPr lang="ru-RU" i="1" dirty="0" err="1">
                <a:latin typeface="Cambria" panose="02040503050406030204" pitchFamily="18" charset="0"/>
              </a:rPr>
              <a:t>він</a:t>
            </a:r>
            <a:r>
              <a:rPr lang="ru-RU" i="1" dirty="0">
                <a:latin typeface="Cambria" panose="02040503050406030204" pitchFamily="18" charset="0"/>
              </a:rPr>
              <a:t> </a:t>
            </a:r>
            <a:r>
              <a:rPr lang="ru-RU" i="1" dirty="0" err="1">
                <a:latin typeface="Cambria" panose="02040503050406030204" pitchFamily="18" charset="0"/>
              </a:rPr>
              <a:t>погодився</a:t>
            </a:r>
            <a:r>
              <a:rPr lang="ru-RU" i="1" dirty="0">
                <a:latin typeface="Cambria" panose="02040503050406030204" pitchFamily="18" charset="0"/>
              </a:rPr>
              <a:t> на </a:t>
            </a:r>
            <a:r>
              <a:rPr lang="ru-RU" i="1" dirty="0" err="1">
                <a:latin typeface="Cambria" panose="02040503050406030204" pitchFamily="18" charset="0"/>
              </a:rPr>
              <a:t>пропозицію</a:t>
            </a:r>
            <a:r>
              <a:rPr lang="ru-RU" i="1" dirty="0">
                <a:latin typeface="Cambria" panose="02040503050406030204" pitchFamily="18" charset="0"/>
              </a:rPr>
              <a:t> молодого герцога Карла Августа </a:t>
            </a:r>
            <a:r>
              <a:rPr lang="ru-RU" i="1" dirty="0" err="1">
                <a:latin typeface="Cambria" panose="02040503050406030204" pitchFamily="18" charset="0"/>
              </a:rPr>
              <a:t>перебратися</a:t>
            </a:r>
            <a:r>
              <a:rPr lang="ru-RU" i="1" dirty="0">
                <a:latin typeface="Cambria" panose="02040503050406030204" pitchFamily="18" charset="0"/>
              </a:rPr>
              <a:t> до </a:t>
            </a:r>
            <a:r>
              <a:rPr lang="ru-RU" i="1" dirty="0" err="1">
                <a:latin typeface="Cambria" panose="02040503050406030204" pitchFamily="18" charset="0"/>
              </a:rPr>
              <a:t>нього</a:t>
            </a:r>
            <a:r>
              <a:rPr lang="ru-RU" i="1" dirty="0">
                <a:latin typeface="Cambria" panose="02040503050406030204" pitchFamily="18" charset="0"/>
              </a:rPr>
              <a:t> у Веймар </a:t>
            </a:r>
            <a:r>
              <a:rPr lang="ru-RU" i="1" dirty="0" err="1">
                <a:latin typeface="Cambria" panose="02040503050406030204" pitchFamily="18" charset="0"/>
              </a:rPr>
              <a:t>здійснювати</a:t>
            </a:r>
            <a:r>
              <a:rPr lang="ru-RU" i="1" dirty="0">
                <a:latin typeface="Cambria" panose="02040503050406030204" pitchFamily="18" charset="0"/>
              </a:rPr>
              <a:t> </a:t>
            </a:r>
            <a:r>
              <a:rPr lang="ru-RU" i="1" dirty="0" err="1">
                <a:latin typeface="Cambria" panose="02040503050406030204" pitchFamily="18" charset="0"/>
              </a:rPr>
              <a:t>суспільні</a:t>
            </a:r>
            <a:r>
              <a:rPr lang="ru-RU" i="1" dirty="0">
                <a:latin typeface="Cambria" panose="02040503050406030204" pitchFamily="18" charset="0"/>
              </a:rPr>
              <a:t> </a:t>
            </a:r>
            <a:r>
              <a:rPr lang="ru-RU" i="1" dirty="0" err="1">
                <a:latin typeface="Cambria" panose="02040503050406030204" pitchFamily="18" charset="0"/>
              </a:rPr>
              <a:t>реформи</a:t>
            </a:r>
            <a:r>
              <a:rPr lang="ru-RU" i="1" dirty="0">
                <a:latin typeface="Cambria" panose="02040503050406030204" pitchFamily="18" charset="0"/>
              </a:rPr>
              <a:t> в </a:t>
            </a:r>
            <a:r>
              <a:rPr lang="ru-RU" i="1" dirty="0" err="1">
                <a:latin typeface="Cambria" panose="02040503050406030204" pitchFamily="18" charset="0"/>
              </a:rPr>
              <a:t>дусі</a:t>
            </a:r>
            <a:r>
              <a:rPr lang="ru-RU" i="1" dirty="0">
                <a:latin typeface="Cambria" panose="02040503050406030204" pitchFamily="18" charset="0"/>
              </a:rPr>
              <a:t> </a:t>
            </a:r>
            <a:r>
              <a:rPr lang="ru-RU" i="1" dirty="0" err="1">
                <a:latin typeface="Cambria" panose="02040503050406030204" pitchFamily="18" charset="0"/>
              </a:rPr>
              <a:t>просвітницьких</a:t>
            </a:r>
            <a:r>
              <a:rPr lang="ru-RU" i="1" dirty="0">
                <a:latin typeface="Cambria" panose="02040503050406030204" pitchFamily="18" charset="0"/>
              </a:rPr>
              <a:t> </a:t>
            </a:r>
            <a:r>
              <a:rPr lang="ru-RU" i="1" dirty="0" err="1">
                <a:latin typeface="Cambria" panose="02040503050406030204" pitchFamily="18" charset="0"/>
              </a:rPr>
              <a:t>гасел</a:t>
            </a:r>
            <a:r>
              <a:rPr lang="ru-RU" i="1" dirty="0">
                <a:latin typeface="Cambria" panose="02040503050406030204" pitchFamily="18" charset="0"/>
              </a:rPr>
              <a:t> у </a:t>
            </a:r>
            <a:r>
              <a:rPr lang="ru-RU" i="1" dirty="0" err="1">
                <a:latin typeface="Cambria" panose="02040503050406030204" pitchFamily="18" charset="0"/>
              </a:rPr>
              <a:t>цьому</a:t>
            </a:r>
            <a:r>
              <a:rPr lang="ru-RU" i="1" dirty="0">
                <a:latin typeface="Cambria" panose="02040503050406030204" pitchFamily="18" charset="0"/>
              </a:rPr>
              <a:t> </a:t>
            </a:r>
            <a:r>
              <a:rPr lang="ru-RU" i="1" dirty="0" err="1">
                <a:latin typeface="Cambria" panose="02040503050406030204" pitchFamily="18" charset="0"/>
              </a:rPr>
              <a:t>окремо</a:t>
            </a:r>
            <a:r>
              <a:rPr lang="ru-RU" i="1" dirty="0">
                <a:latin typeface="Cambria" panose="02040503050406030204" pitchFamily="18" charset="0"/>
              </a:rPr>
              <a:t> взятому </a:t>
            </a:r>
            <a:r>
              <a:rPr lang="ru-RU" i="1" dirty="0" err="1">
                <a:latin typeface="Cambria" panose="02040503050406030204" pitchFamily="18" charset="0"/>
              </a:rPr>
              <a:t>герцогстві</a:t>
            </a:r>
            <a:r>
              <a:rPr lang="ru-RU" i="1" dirty="0">
                <a:latin typeface="Cambria" panose="02040503050406030204" pitchFamily="18" charset="0"/>
              </a:rPr>
              <a:t>, </a:t>
            </a:r>
            <a:r>
              <a:rPr lang="ru-RU" i="1" dirty="0" err="1">
                <a:latin typeface="Cambria" panose="02040503050406030204" pitchFamily="18" charset="0"/>
              </a:rPr>
              <a:t>щоб</a:t>
            </a:r>
            <a:r>
              <a:rPr lang="ru-RU" i="1" dirty="0">
                <a:latin typeface="Cambria" panose="02040503050406030204" pitchFamily="18" charset="0"/>
              </a:rPr>
              <a:t> </a:t>
            </a:r>
            <a:r>
              <a:rPr lang="ru-RU" i="1" dirty="0" err="1">
                <a:latin typeface="Cambria" panose="02040503050406030204" pitchFamily="18" charset="0"/>
              </a:rPr>
              <a:t>воно</a:t>
            </a:r>
            <a:r>
              <a:rPr lang="ru-RU" i="1" dirty="0">
                <a:latin typeface="Cambria" panose="02040503050406030204" pitchFamily="18" charset="0"/>
              </a:rPr>
              <a:t>, як </a:t>
            </a:r>
            <a:r>
              <a:rPr lang="ru-RU" i="1" dirty="0" err="1">
                <a:latin typeface="Cambria" panose="02040503050406030204" pitchFamily="18" charset="0"/>
              </a:rPr>
              <a:t>сподівався</a:t>
            </a:r>
            <a:r>
              <a:rPr lang="ru-RU" i="1" dirty="0">
                <a:latin typeface="Cambria" panose="02040503050406030204" pitchFamily="18" charset="0"/>
              </a:rPr>
              <a:t> </a:t>
            </a:r>
            <a:r>
              <a:rPr lang="ru-RU" i="1" dirty="0" err="1">
                <a:latin typeface="Cambria" panose="02040503050406030204" pitchFamily="18" charset="0"/>
              </a:rPr>
              <a:t>Гете</a:t>
            </a:r>
            <a:r>
              <a:rPr lang="ru-RU" i="1" dirty="0">
                <a:latin typeface="Cambria" panose="02040503050406030204" pitchFamily="18" charset="0"/>
              </a:rPr>
              <a:t>, з часом </a:t>
            </a:r>
            <a:r>
              <a:rPr lang="ru-RU" i="1" dirty="0" err="1">
                <a:latin typeface="Cambria" panose="02040503050406030204" pitchFamily="18" charset="0"/>
              </a:rPr>
              <a:t>було</a:t>
            </a:r>
            <a:r>
              <a:rPr lang="ru-RU" i="1" dirty="0">
                <a:latin typeface="Cambria" panose="02040503050406030204" pitchFamily="18" charset="0"/>
              </a:rPr>
              <a:t> </a:t>
            </a:r>
            <a:r>
              <a:rPr lang="ru-RU" i="1" dirty="0" err="1">
                <a:latin typeface="Cambria" panose="02040503050406030204" pitchFamily="18" charset="0"/>
              </a:rPr>
              <a:t>взірцем</a:t>
            </a:r>
            <a:r>
              <a:rPr lang="ru-RU" i="1" dirty="0">
                <a:latin typeface="Cambria" panose="02040503050406030204" pitchFamily="18" charset="0"/>
              </a:rPr>
              <a:t> для </a:t>
            </a:r>
            <a:r>
              <a:rPr lang="ru-RU" i="1" dirty="0" err="1">
                <a:latin typeface="Cambria" panose="02040503050406030204" pitchFamily="18" charset="0"/>
              </a:rPr>
              <a:t>всієї</a:t>
            </a:r>
            <a:r>
              <a:rPr lang="ru-RU" i="1" dirty="0">
                <a:latin typeface="Cambria" panose="02040503050406030204" pitchFamily="18" charset="0"/>
              </a:rPr>
              <a:t> </a:t>
            </a:r>
            <a:r>
              <a:rPr lang="ru-RU" i="1" dirty="0" err="1">
                <a:latin typeface="Cambria" panose="02040503050406030204" pitchFamily="18" charset="0"/>
              </a:rPr>
              <a:t>Німеччини</a:t>
            </a:r>
            <a:r>
              <a:rPr lang="ru-RU" i="1" dirty="0">
                <a:latin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01566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prstTxWarp prst="textWave1">
              <a:avLst/>
            </a:prstTxWarp>
          </a:bodyPr>
          <a:lstStyle/>
          <a:p>
            <a:r>
              <a:rPr lang="uk-UA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>
                  <a:glow rad="101600">
                    <a:schemeClr val="bg1">
                      <a:lumMod val="95000"/>
                      <a:alpha val="60000"/>
                    </a:schemeClr>
                  </a:glow>
                </a:effectLst>
              </a:rPr>
              <a:t>Перешкоди</a:t>
            </a:r>
            <a:endParaRPr lang="ru-RU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  <a:effectLst>
                <a:glow rad="101600">
                  <a:schemeClr val="bg1">
                    <a:lumMod val="95000"/>
                    <a:alpha val="60000"/>
                  </a:schemeClr>
                </a:glo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sz="2800" dirty="0">
                <a:solidFill>
                  <a:schemeClr val="accent1">
                    <a:lumMod val="75000"/>
                  </a:schemeClr>
                </a:solidFill>
                <a:latin typeface="Moderne Fette SchwabacherC" panose="020B0603050302020204" pitchFamily="34" charset="0"/>
              </a:rPr>
              <a:t>Ставши </a:t>
            </a:r>
            <a:r>
              <a:rPr lang="ru-RU" sz="2800" dirty="0" err="1">
                <a:solidFill>
                  <a:schemeClr val="accent1">
                    <a:lumMod val="75000"/>
                  </a:schemeClr>
                </a:solidFill>
                <a:latin typeface="Moderne Fette SchwabacherC" panose="020B0603050302020204" pitchFamily="34" charset="0"/>
              </a:rPr>
              <a:t>радником</a:t>
            </a:r>
            <a:r>
              <a:rPr lang="ru-RU" sz="2800" dirty="0">
                <a:solidFill>
                  <a:schemeClr val="accent1">
                    <a:lumMod val="75000"/>
                  </a:schemeClr>
                </a:solidFill>
                <a:latin typeface="Moderne Fette SchwabacherC" panose="020B0603050302020204" pitchFamily="34" charset="0"/>
              </a:rPr>
              <a:t> герцога і </a:t>
            </a:r>
            <a:r>
              <a:rPr lang="ru-RU" sz="2800" dirty="0" err="1">
                <a:solidFill>
                  <a:schemeClr val="accent1">
                    <a:lumMod val="75000"/>
                  </a:schemeClr>
                </a:solidFill>
                <a:latin typeface="Moderne Fette SchwabacherC" panose="020B0603050302020204" pitchFamily="34" charset="0"/>
              </a:rPr>
              <a:t>очолюючи</a:t>
            </a:r>
            <a:r>
              <a:rPr lang="ru-RU" sz="2800" dirty="0">
                <a:solidFill>
                  <a:schemeClr val="accent1">
                    <a:lumMod val="75000"/>
                  </a:schemeClr>
                </a:solidFill>
                <a:latin typeface="Moderne Fette SchwabacherC" panose="020B0603050302020204" pitchFamily="34" charset="0"/>
              </a:rPr>
              <a:t> в </a:t>
            </a:r>
            <a:r>
              <a:rPr lang="ru-RU" sz="2800" dirty="0" err="1">
                <a:solidFill>
                  <a:schemeClr val="accent1">
                    <a:lumMod val="75000"/>
                  </a:schemeClr>
                </a:solidFill>
                <a:latin typeface="Moderne Fette SchwabacherC" panose="020B0603050302020204" pitchFamily="34" charset="0"/>
              </a:rPr>
              <a:t>різний</a:t>
            </a:r>
            <a:r>
              <a:rPr lang="ru-RU" sz="2800" dirty="0">
                <a:solidFill>
                  <a:schemeClr val="accent1">
                    <a:lumMod val="75000"/>
                  </a:schemeClr>
                </a:solidFill>
                <a:latin typeface="Moderne Fette SchwabacherC" panose="020B0603050302020204" pitchFamily="34" charset="0"/>
              </a:rPr>
              <a:t> час практично </a:t>
            </a:r>
            <a:r>
              <a:rPr lang="ru-RU" sz="2800" dirty="0" err="1">
                <a:solidFill>
                  <a:schemeClr val="accent1">
                    <a:lumMod val="75000"/>
                  </a:schemeClr>
                </a:solidFill>
                <a:latin typeface="Moderne Fette SchwabacherC" panose="020B0603050302020204" pitchFamily="34" charset="0"/>
              </a:rPr>
              <a:t>всі</a:t>
            </a:r>
            <a:r>
              <a:rPr lang="ru-RU" sz="2800" dirty="0">
                <a:solidFill>
                  <a:schemeClr val="accent1">
                    <a:lumMod val="75000"/>
                  </a:schemeClr>
                </a:solidFill>
                <a:latin typeface="Moderne Fette SchwabacherC" panose="020B0603050302020204" pitchFamily="34" charset="0"/>
              </a:rPr>
              <a:t> </a:t>
            </a:r>
            <a:r>
              <a:rPr lang="ru-RU" sz="2800" dirty="0" err="1">
                <a:solidFill>
                  <a:schemeClr val="accent1">
                    <a:lumMod val="75000"/>
                  </a:schemeClr>
                </a:solidFill>
                <a:latin typeface="Moderne Fette SchwabacherC" panose="020B0603050302020204" pitchFamily="34" charset="0"/>
              </a:rPr>
              <a:t>міністерства</a:t>
            </a:r>
            <a:r>
              <a:rPr lang="ru-RU" sz="2800" dirty="0">
                <a:solidFill>
                  <a:schemeClr val="accent1">
                    <a:lumMod val="75000"/>
                  </a:schemeClr>
                </a:solidFill>
                <a:latin typeface="Moderne Fette SchwabacherC" panose="020B0603050302020204" pitchFamily="34" charset="0"/>
              </a:rPr>
              <a:t> та </a:t>
            </a:r>
            <a:r>
              <a:rPr lang="ru-RU" sz="2800" dirty="0" err="1">
                <a:solidFill>
                  <a:schemeClr val="accent1">
                    <a:lumMod val="75000"/>
                  </a:schemeClr>
                </a:solidFill>
                <a:latin typeface="Moderne Fette SchwabacherC" panose="020B0603050302020204" pitchFamily="34" charset="0"/>
              </a:rPr>
              <a:t>комісії</a:t>
            </a:r>
            <a:r>
              <a:rPr lang="ru-RU" sz="2800" dirty="0">
                <a:solidFill>
                  <a:schemeClr val="accent1">
                    <a:lumMod val="75000"/>
                  </a:schemeClr>
                </a:solidFill>
                <a:latin typeface="Moderne Fette SchwabacherC" panose="020B0603050302020204" pitchFamily="34" charset="0"/>
              </a:rPr>
              <a:t> герцогства (</a:t>
            </a:r>
            <a:r>
              <a:rPr lang="ru-RU" sz="2800" dirty="0" err="1">
                <a:solidFill>
                  <a:schemeClr val="accent1">
                    <a:lumMod val="75000"/>
                  </a:schemeClr>
                </a:solidFill>
                <a:latin typeface="Moderne Fette SchwabacherC" panose="020B0603050302020204" pitchFamily="34" charset="0"/>
              </a:rPr>
              <a:t>військову</a:t>
            </a:r>
            <a:r>
              <a:rPr lang="ru-RU" sz="2800" dirty="0">
                <a:solidFill>
                  <a:schemeClr val="accent1">
                    <a:lumMod val="75000"/>
                  </a:schemeClr>
                </a:solidFill>
                <a:latin typeface="Moderne Fette SchwabacherC" panose="020B0603050302020204" pitchFamily="34" charset="0"/>
              </a:rPr>
              <a:t>, </a:t>
            </a:r>
            <a:r>
              <a:rPr lang="ru-RU" sz="2800" dirty="0" err="1">
                <a:solidFill>
                  <a:schemeClr val="accent1">
                    <a:lumMod val="75000"/>
                  </a:schemeClr>
                </a:solidFill>
                <a:latin typeface="Moderne Fette SchwabacherC" panose="020B0603050302020204" pitchFamily="34" charset="0"/>
              </a:rPr>
              <a:t>транспортну</a:t>
            </a:r>
            <a:r>
              <a:rPr lang="ru-RU" sz="2800" dirty="0">
                <a:solidFill>
                  <a:schemeClr val="accent1">
                    <a:lumMod val="75000"/>
                  </a:schemeClr>
                </a:solidFill>
                <a:latin typeface="Moderne Fette SchwabacherC" panose="020B0603050302020204" pitchFamily="34" charset="0"/>
              </a:rPr>
              <a:t>, </a:t>
            </a:r>
            <a:r>
              <a:rPr lang="ru-RU" sz="2800" dirty="0" err="1">
                <a:solidFill>
                  <a:schemeClr val="accent1">
                    <a:lumMod val="75000"/>
                  </a:schemeClr>
                </a:solidFill>
                <a:latin typeface="Moderne Fette SchwabacherC" panose="020B0603050302020204" pitchFamily="34" charset="0"/>
              </a:rPr>
              <a:t>судову</a:t>
            </a:r>
            <a:r>
              <a:rPr lang="ru-RU" sz="2800" dirty="0">
                <a:solidFill>
                  <a:schemeClr val="accent1">
                    <a:lumMod val="75000"/>
                  </a:schemeClr>
                </a:solidFill>
                <a:latin typeface="Moderne Fette SchwabacherC" panose="020B0603050302020204" pitchFamily="34" charset="0"/>
              </a:rPr>
              <a:t>, </a:t>
            </a:r>
            <a:r>
              <a:rPr lang="ru-RU" sz="2800" dirty="0" err="1">
                <a:solidFill>
                  <a:schemeClr val="accent1">
                    <a:lumMod val="75000"/>
                  </a:schemeClr>
                </a:solidFill>
                <a:latin typeface="Moderne Fette SchwabacherC" panose="020B0603050302020204" pitchFamily="34" charset="0"/>
              </a:rPr>
              <a:t>освітянську</a:t>
            </a:r>
            <a:r>
              <a:rPr lang="ru-RU" sz="2800" dirty="0">
                <a:solidFill>
                  <a:schemeClr val="accent1">
                    <a:lumMod val="75000"/>
                  </a:schemeClr>
                </a:solidFill>
                <a:latin typeface="Moderne Fette SchwabacherC" panose="020B0603050302020204" pitchFamily="34" charset="0"/>
              </a:rPr>
              <a:t>), </a:t>
            </a:r>
            <a:r>
              <a:rPr lang="ru-RU" sz="2800" dirty="0" err="1">
                <a:solidFill>
                  <a:schemeClr val="accent1">
                    <a:lumMod val="75000"/>
                  </a:schemeClr>
                </a:solidFill>
                <a:latin typeface="Moderne Fette SchwabacherC" panose="020B0603050302020204" pitchFamily="34" charset="0"/>
              </a:rPr>
              <a:t>Гете</a:t>
            </a:r>
            <a:r>
              <a:rPr lang="ru-RU" sz="2800" dirty="0">
                <a:solidFill>
                  <a:schemeClr val="accent1">
                    <a:lumMod val="75000"/>
                  </a:schemeClr>
                </a:solidFill>
                <a:latin typeface="Moderne Fette SchwabacherC" panose="020B0603050302020204" pitchFamily="34" charset="0"/>
              </a:rPr>
              <a:t>, як і Вольтер, </a:t>
            </a:r>
            <a:r>
              <a:rPr lang="ru-RU" sz="2800" dirty="0" err="1">
                <a:solidFill>
                  <a:schemeClr val="accent1">
                    <a:lumMod val="75000"/>
                  </a:schemeClr>
                </a:solidFill>
                <a:latin typeface="Moderne Fette SchwabacherC" panose="020B0603050302020204" pitchFamily="34" charset="0"/>
              </a:rPr>
              <a:t>наштовхнувся</a:t>
            </a:r>
            <a:r>
              <a:rPr lang="ru-RU" sz="2800" dirty="0">
                <a:solidFill>
                  <a:schemeClr val="accent1">
                    <a:lumMod val="75000"/>
                  </a:schemeClr>
                </a:solidFill>
                <a:latin typeface="Moderne Fette SchwabacherC" panose="020B0603050302020204" pitchFamily="34" charset="0"/>
              </a:rPr>
              <a:t> на </a:t>
            </a:r>
            <a:r>
              <a:rPr lang="ru-RU" sz="2800" dirty="0" err="1">
                <a:solidFill>
                  <a:schemeClr val="accent1">
                    <a:lumMod val="75000"/>
                  </a:schemeClr>
                </a:solidFill>
                <a:latin typeface="Moderne Fette SchwabacherC" panose="020B0603050302020204" pitchFamily="34" charset="0"/>
              </a:rPr>
              <a:t>шалений</a:t>
            </a:r>
            <a:r>
              <a:rPr lang="ru-RU" sz="2800" dirty="0">
                <a:solidFill>
                  <a:schemeClr val="accent1">
                    <a:lumMod val="75000"/>
                  </a:schemeClr>
                </a:solidFill>
                <a:latin typeface="Moderne Fette SchwabacherC" panose="020B0603050302020204" pitchFamily="34" charset="0"/>
              </a:rPr>
              <a:t> </a:t>
            </a:r>
            <a:r>
              <a:rPr lang="ru-RU" sz="2800" dirty="0" err="1">
                <a:solidFill>
                  <a:schemeClr val="accent1">
                    <a:lumMod val="75000"/>
                  </a:schemeClr>
                </a:solidFill>
                <a:latin typeface="Moderne Fette SchwabacherC" panose="020B0603050302020204" pitchFamily="34" charset="0"/>
              </a:rPr>
              <a:t>спротив</a:t>
            </a:r>
            <a:r>
              <a:rPr lang="ru-RU" sz="2800" dirty="0">
                <a:solidFill>
                  <a:schemeClr val="accent1">
                    <a:lumMod val="75000"/>
                  </a:schemeClr>
                </a:solidFill>
                <a:latin typeface="Moderne Fette SchwabacherC" panose="020B0603050302020204" pitchFamily="34" charset="0"/>
              </a:rPr>
              <a:t> і </a:t>
            </a:r>
            <a:r>
              <a:rPr lang="ru-RU" sz="2800" dirty="0" err="1">
                <a:solidFill>
                  <a:schemeClr val="accent1">
                    <a:lumMod val="75000"/>
                  </a:schemeClr>
                </a:solidFill>
                <a:latin typeface="Moderne Fette SchwabacherC" panose="020B0603050302020204" pitchFamily="34" charset="0"/>
              </a:rPr>
              <a:t>небажання</a:t>
            </a:r>
            <a:r>
              <a:rPr lang="ru-RU" sz="2800" dirty="0">
                <a:solidFill>
                  <a:schemeClr val="accent1">
                    <a:lumMod val="75000"/>
                  </a:schemeClr>
                </a:solidFill>
                <a:latin typeface="Moderne Fette SchwabacherC" panose="020B0603050302020204" pitchFamily="34" charset="0"/>
              </a:rPr>
              <a:t> </a:t>
            </a:r>
            <a:r>
              <a:rPr lang="ru-RU" sz="2800" dirty="0" err="1">
                <a:solidFill>
                  <a:schemeClr val="accent1">
                    <a:lumMod val="75000"/>
                  </a:schemeClr>
                </a:solidFill>
                <a:latin typeface="Moderne Fette SchwabacherC" panose="020B0603050302020204" pitchFamily="34" charset="0"/>
              </a:rPr>
              <a:t>владного</a:t>
            </a:r>
            <a:r>
              <a:rPr lang="ru-RU" sz="2800" dirty="0">
                <a:solidFill>
                  <a:schemeClr val="accent1">
                    <a:lumMod val="75000"/>
                  </a:schemeClr>
                </a:solidFill>
                <a:latin typeface="Moderne Fette SchwabacherC" panose="020B0603050302020204" pitchFamily="34" charset="0"/>
              </a:rPr>
              <a:t> бюрократичного </a:t>
            </a:r>
            <a:r>
              <a:rPr lang="ru-RU" sz="2800" dirty="0" err="1">
                <a:solidFill>
                  <a:schemeClr val="accent1">
                    <a:lumMod val="75000"/>
                  </a:schemeClr>
                </a:solidFill>
                <a:latin typeface="Moderne Fette SchwabacherC" panose="020B0603050302020204" pitchFamily="34" charset="0"/>
              </a:rPr>
              <a:t>апарату</a:t>
            </a:r>
            <a:r>
              <a:rPr lang="ru-RU" sz="2800" dirty="0">
                <a:solidFill>
                  <a:schemeClr val="accent1">
                    <a:lumMod val="75000"/>
                  </a:schemeClr>
                </a:solidFill>
                <a:latin typeface="Moderne Fette SchwabacherC" panose="020B0603050302020204" pitchFamily="34" charset="0"/>
              </a:rPr>
              <a:t> кардинально </a:t>
            </a:r>
            <a:r>
              <a:rPr lang="ru-RU" sz="2800" dirty="0" err="1">
                <a:solidFill>
                  <a:schemeClr val="accent1">
                    <a:lumMod val="75000"/>
                  </a:schemeClr>
                </a:solidFill>
                <a:latin typeface="Moderne Fette SchwabacherC" panose="020B0603050302020204" pitchFamily="34" charset="0"/>
              </a:rPr>
              <a:t>змінювати</a:t>
            </a:r>
            <a:r>
              <a:rPr lang="ru-RU" sz="2800" dirty="0">
                <a:solidFill>
                  <a:schemeClr val="accent1">
                    <a:lumMod val="75000"/>
                  </a:schemeClr>
                </a:solidFill>
                <a:latin typeface="Moderne Fette SchwabacherC" panose="020B0603050302020204" pitchFamily="34" charset="0"/>
              </a:rPr>
              <a:t> </a:t>
            </a:r>
            <a:r>
              <a:rPr lang="ru-RU" sz="2800" dirty="0" err="1">
                <a:solidFill>
                  <a:schemeClr val="accent1">
                    <a:lumMod val="75000"/>
                  </a:schemeClr>
                </a:solidFill>
                <a:latin typeface="Moderne Fette SchwabacherC" panose="020B0603050302020204" pitchFamily="34" charset="0"/>
              </a:rPr>
              <a:t>монархічний</a:t>
            </a:r>
            <a:r>
              <a:rPr lang="ru-RU" sz="2800" dirty="0">
                <a:solidFill>
                  <a:schemeClr val="accent1">
                    <a:lumMod val="75000"/>
                  </a:schemeClr>
                </a:solidFill>
                <a:latin typeface="Moderne Fette SchwabacherC" panose="020B0603050302020204" pitchFamily="34" charset="0"/>
              </a:rPr>
              <a:t> режим.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4581127"/>
            <a:ext cx="1734869" cy="20530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424802"/>
            <a:ext cx="1759134" cy="233121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4451268"/>
            <a:ext cx="2014938" cy="2406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4424802"/>
            <a:ext cx="1905000" cy="24669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56776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prstTxWarp prst="textPlain">
              <a:avLst/>
            </a:prstTxWarp>
          </a:bodyPr>
          <a:lstStyle/>
          <a:p>
            <a:pPr algn="ctr"/>
            <a:r>
              <a:rPr lang="ru-RU" i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1794—1805</a:t>
            </a:r>
            <a:endParaRPr lang="ru-RU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  <a:latin typeface="Constantia" panose="02030602050306030303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628800"/>
            <a:ext cx="8686800" cy="4876800"/>
          </a:xfrm>
        </p:spPr>
        <p:txBody>
          <a:bodyPr/>
          <a:lstStyle/>
          <a:p>
            <a:pPr marL="0" indent="0">
              <a:buNone/>
            </a:pPr>
            <a:r>
              <a:rPr lang="ru-RU" i="1" dirty="0" err="1"/>
              <a:t>Важливою</a:t>
            </a:r>
            <a:r>
              <a:rPr lang="ru-RU" i="1" dirty="0"/>
              <a:t> </a:t>
            </a:r>
            <a:r>
              <a:rPr lang="ru-RU" i="1" dirty="0" err="1"/>
              <a:t>віхою</a:t>
            </a:r>
            <a:r>
              <a:rPr lang="ru-RU" i="1" dirty="0"/>
              <a:t> </a:t>
            </a:r>
            <a:r>
              <a:rPr lang="ru-RU" i="1" dirty="0" err="1"/>
              <a:t>цього</a:t>
            </a:r>
            <a:r>
              <a:rPr lang="ru-RU" i="1" dirty="0"/>
              <a:t> </a:t>
            </a:r>
            <a:r>
              <a:rPr lang="ru-RU" i="1" dirty="0" err="1"/>
              <a:t>періоду</a:t>
            </a:r>
            <a:r>
              <a:rPr lang="ru-RU" i="1" dirty="0"/>
              <a:t> </a:t>
            </a:r>
            <a:r>
              <a:rPr lang="ru-RU" i="1" dirty="0" smtClean="0"/>
              <a:t>стала </a:t>
            </a:r>
            <a:r>
              <a:rPr lang="ru-RU" i="1" dirty="0"/>
              <a:t>активна </a:t>
            </a:r>
            <a:r>
              <a:rPr lang="ru-RU" i="1" dirty="0" err="1"/>
              <a:t>співпраця</a:t>
            </a:r>
            <a:r>
              <a:rPr lang="ru-RU" i="1" dirty="0"/>
              <a:t> </a:t>
            </a:r>
            <a:r>
              <a:rPr lang="ru-RU" i="1" dirty="0" err="1"/>
              <a:t>Гете</a:t>
            </a:r>
            <a:r>
              <a:rPr lang="ru-RU" i="1" dirty="0"/>
              <a:t> з </a:t>
            </a:r>
            <a:r>
              <a:rPr lang="ru-RU" i="1" dirty="0" err="1"/>
              <a:t>іншим</a:t>
            </a:r>
            <a:r>
              <a:rPr lang="ru-RU" i="1" dirty="0"/>
              <a:t> </a:t>
            </a:r>
            <a:r>
              <a:rPr lang="ru-RU" i="1" dirty="0" err="1"/>
              <a:t>визначним</a:t>
            </a:r>
            <a:r>
              <a:rPr lang="ru-RU" i="1" dirty="0"/>
              <a:t> </a:t>
            </a:r>
            <a:r>
              <a:rPr lang="ru-RU" i="1" dirty="0" err="1"/>
              <a:t>поетом</a:t>
            </a:r>
            <a:r>
              <a:rPr lang="ru-RU" i="1" dirty="0"/>
              <a:t> </a:t>
            </a:r>
            <a:r>
              <a:rPr lang="ru-RU" i="1" dirty="0" err="1"/>
              <a:t>Фрідріхом</a:t>
            </a:r>
            <a:r>
              <a:rPr lang="ru-RU" i="1" dirty="0"/>
              <a:t> Шиллером, яка вписала одну з </a:t>
            </a:r>
            <a:r>
              <a:rPr lang="ru-RU" i="1" dirty="0" err="1"/>
              <a:t>найяскравіших</a:t>
            </a:r>
            <a:r>
              <a:rPr lang="ru-RU" i="1" dirty="0"/>
              <a:t> </a:t>
            </a:r>
            <a:r>
              <a:rPr lang="ru-RU" i="1" dirty="0" err="1"/>
              <a:t>сторінок</a:t>
            </a:r>
            <a:r>
              <a:rPr lang="ru-RU" i="1" dirty="0"/>
              <a:t> в </a:t>
            </a:r>
            <a:r>
              <a:rPr lang="ru-RU" i="1" dirty="0" err="1"/>
              <a:t>історію</a:t>
            </a:r>
            <a:r>
              <a:rPr lang="ru-RU" i="1" dirty="0"/>
              <a:t> </a:t>
            </a:r>
            <a:r>
              <a:rPr lang="ru-RU" i="1" dirty="0" err="1"/>
              <a:t>німецької</a:t>
            </a:r>
            <a:r>
              <a:rPr lang="ru-RU" i="1" dirty="0"/>
              <a:t> </a:t>
            </a:r>
            <a:r>
              <a:rPr lang="ru-RU" i="1" dirty="0" err="1"/>
              <a:t>просвітницької</a:t>
            </a:r>
            <a:r>
              <a:rPr lang="ru-RU" i="1" dirty="0"/>
              <a:t> </a:t>
            </a:r>
            <a:r>
              <a:rPr lang="ru-RU" i="1" dirty="0" err="1"/>
              <a:t>поезії</a:t>
            </a:r>
            <a:r>
              <a:rPr lang="ru-RU" i="1" dirty="0"/>
              <a:t>. </a:t>
            </a:r>
            <a:r>
              <a:rPr lang="ru-RU" i="1" dirty="0" err="1"/>
              <a:t>Своєрідною</a:t>
            </a:r>
            <a:r>
              <a:rPr lang="ru-RU" i="1" dirty="0"/>
              <a:t> </a:t>
            </a:r>
            <a:r>
              <a:rPr lang="ru-RU" i="1" dirty="0" err="1"/>
              <a:t>даниною</a:t>
            </a:r>
            <a:r>
              <a:rPr lang="ru-RU" i="1" dirty="0"/>
              <a:t> </a:t>
            </a:r>
            <a:r>
              <a:rPr lang="ru-RU" i="1" dirty="0" err="1"/>
              <a:t>шани</a:t>
            </a:r>
            <a:r>
              <a:rPr lang="ru-RU" i="1" dirty="0"/>
              <a:t> до </a:t>
            </a:r>
            <a:r>
              <a:rPr lang="ru-RU" i="1" dirty="0" err="1"/>
              <a:t>неї</a:t>
            </a:r>
            <a:r>
              <a:rPr lang="ru-RU" i="1" dirty="0"/>
              <a:t> є </a:t>
            </a:r>
            <a:r>
              <a:rPr lang="ru-RU" i="1" dirty="0" err="1"/>
              <a:t>пам'ятник</a:t>
            </a:r>
            <a:r>
              <a:rPr lang="ru-RU" i="1" dirty="0"/>
              <a:t> </a:t>
            </a:r>
            <a:r>
              <a:rPr lang="ru-RU" i="1" dirty="0" err="1"/>
              <a:t>Гете</a:t>
            </a:r>
            <a:r>
              <a:rPr lang="ru-RU" i="1" dirty="0"/>
              <a:t> і </a:t>
            </a:r>
            <a:r>
              <a:rPr lang="ru-RU" i="1" dirty="0" err="1"/>
              <a:t>Шиллерові</a:t>
            </a:r>
            <a:r>
              <a:rPr lang="ru-RU" i="1" dirty="0"/>
              <a:t> у </a:t>
            </a:r>
            <a:r>
              <a:rPr lang="ru-RU" i="1" dirty="0" err="1"/>
              <a:t>Веймарі</a:t>
            </a:r>
            <a:r>
              <a:rPr lang="ru-RU" i="1" dirty="0"/>
              <a:t> перед </a:t>
            </a:r>
            <a:r>
              <a:rPr lang="ru-RU" i="1" dirty="0" err="1"/>
              <a:t>будинком</a:t>
            </a:r>
            <a:r>
              <a:rPr lang="ru-RU" i="1" dirty="0"/>
              <a:t> </a:t>
            </a:r>
            <a:r>
              <a:rPr lang="ru-RU" i="1" dirty="0" err="1"/>
              <a:t>Національного</a:t>
            </a:r>
            <a:r>
              <a:rPr lang="ru-RU" i="1" dirty="0"/>
              <a:t> театру.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4490634"/>
            <a:ext cx="1763688" cy="236736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94769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28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Тема28</Template>
  <TotalTime>87</TotalTime>
  <Words>650</Words>
  <Application>Microsoft Office PowerPoint</Application>
  <PresentationFormat>Экран (4:3)</PresentationFormat>
  <Paragraphs>39</Paragraphs>
  <Slides>14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Тема28</vt:lpstr>
      <vt:lpstr>«Йоганн Вольфганг фон Гете»</vt:lpstr>
      <vt:lpstr>Йоганн Вольфганг Гете  (1749-1832)</vt:lpstr>
      <vt:lpstr> Гете  </vt:lpstr>
      <vt:lpstr>Основні художні твори:</vt:lpstr>
      <vt:lpstr>Біографія</vt:lpstr>
      <vt:lpstr>Презентация PowerPoint</vt:lpstr>
      <vt:lpstr>Перші кроки в літературі</vt:lpstr>
      <vt:lpstr>Перешкоди</vt:lpstr>
      <vt:lpstr>1794—1805</vt:lpstr>
      <vt:lpstr>Останні десятиліття</vt:lpstr>
      <vt:lpstr>Смерть</vt:lpstr>
      <vt:lpstr>Творчий шлях Гете</vt:lpstr>
      <vt:lpstr>Лірика…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«Йоганн Вольфганг фон Гете»</dc:title>
  <dc:creator>Администратор</dc:creator>
  <cp:lastModifiedBy>Администратор</cp:lastModifiedBy>
  <cp:revision>8</cp:revision>
  <dcterms:created xsi:type="dcterms:W3CDTF">2013-11-07T17:54:09Z</dcterms:created>
  <dcterms:modified xsi:type="dcterms:W3CDTF">2013-11-08T11:21:58Z</dcterms:modified>
</cp:coreProperties>
</file>