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D9E54-9B92-48C7-AF63-580082729B89}" type="doc">
      <dgm:prSet loTypeId="urn:microsoft.com/office/officeart/2005/8/layout/vList5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1DBFF66-481D-4019-B7A9-ED502F0C0095}">
      <dgm:prSet phldrT="[Текст]" custT="1"/>
      <dgm:spPr/>
      <dgm:t>
        <a:bodyPr/>
        <a:lstStyle/>
        <a:p>
          <a:r>
            <a:rPr lang="uk-UA" sz="4400" dirty="0" smtClean="0"/>
            <a:t>Дата</a:t>
          </a:r>
          <a:endParaRPr lang="ru-RU" sz="4400" dirty="0"/>
        </a:p>
      </dgm:t>
    </dgm:pt>
    <dgm:pt modelId="{1D53B9C0-9007-47A8-A3FD-D05EBD0B3B87}" type="parTrans" cxnId="{DE5821D6-9BAA-474F-BE4B-596715EC3544}">
      <dgm:prSet/>
      <dgm:spPr/>
      <dgm:t>
        <a:bodyPr/>
        <a:lstStyle/>
        <a:p>
          <a:endParaRPr lang="ru-RU"/>
        </a:p>
      </dgm:t>
    </dgm:pt>
    <dgm:pt modelId="{B8194BA2-CCD5-47AB-87FE-E64C5D33D685}" type="sibTrans" cxnId="{DE5821D6-9BAA-474F-BE4B-596715EC3544}">
      <dgm:prSet/>
      <dgm:spPr/>
      <dgm:t>
        <a:bodyPr/>
        <a:lstStyle/>
        <a:p>
          <a:endParaRPr lang="ru-RU"/>
        </a:p>
      </dgm:t>
    </dgm:pt>
    <dgm:pt modelId="{08ECC498-BCBA-4BB5-BD10-33E04565768D}">
      <dgm:prSet phldrT="[Текст]"/>
      <dgm:spPr/>
      <dgm:t>
        <a:bodyPr/>
        <a:lstStyle/>
        <a:p>
          <a:r>
            <a:rPr lang="uk-UA" dirty="0" smtClean="0"/>
            <a:t>29 січня 1918 року</a:t>
          </a:r>
          <a:endParaRPr lang="ru-RU" dirty="0"/>
        </a:p>
      </dgm:t>
    </dgm:pt>
    <dgm:pt modelId="{41261BEA-A1A4-4D5B-B705-2A5991F0ABE2}" type="parTrans" cxnId="{3C259E8B-0B10-43A3-B89F-F6F527EF20E8}">
      <dgm:prSet/>
      <dgm:spPr/>
      <dgm:t>
        <a:bodyPr/>
        <a:lstStyle/>
        <a:p>
          <a:endParaRPr lang="ru-RU"/>
        </a:p>
      </dgm:t>
    </dgm:pt>
    <dgm:pt modelId="{4141305F-8CDE-4F87-BAB7-2A12F3930F88}" type="sibTrans" cxnId="{3C259E8B-0B10-43A3-B89F-F6F527EF20E8}">
      <dgm:prSet/>
      <dgm:spPr/>
      <dgm:t>
        <a:bodyPr/>
        <a:lstStyle/>
        <a:p>
          <a:endParaRPr lang="ru-RU"/>
        </a:p>
      </dgm:t>
    </dgm:pt>
    <dgm:pt modelId="{92820B9B-C510-4FED-9615-72D41AEBCCCF}">
      <dgm:prSet phldrT="[Текст]" custT="1"/>
      <dgm:spPr/>
      <dgm:t>
        <a:bodyPr/>
        <a:lstStyle/>
        <a:p>
          <a:r>
            <a:rPr lang="uk-UA" sz="4400" dirty="0" smtClean="0"/>
            <a:t>Місце</a:t>
          </a:r>
          <a:endParaRPr lang="ru-RU" sz="4400" dirty="0"/>
        </a:p>
      </dgm:t>
    </dgm:pt>
    <dgm:pt modelId="{B308FC12-6200-47E8-9728-99587DDE057B}" type="parTrans" cxnId="{CBFF947E-CEC1-4594-8100-9BC63BB75755}">
      <dgm:prSet/>
      <dgm:spPr/>
      <dgm:t>
        <a:bodyPr/>
        <a:lstStyle/>
        <a:p>
          <a:endParaRPr lang="ru-RU"/>
        </a:p>
      </dgm:t>
    </dgm:pt>
    <dgm:pt modelId="{0E9105A1-2DF5-42A0-AEE2-96F512FEE8AC}" type="sibTrans" cxnId="{CBFF947E-CEC1-4594-8100-9BC63BB75755}">
      <dgm:prSet/>
      <dgm:spPr/>
      <dgm:t>
        <a:bodyPr/>
        <a:lstStyle/>
        <a:p>
          <a:endParaRPr lang="ru-RU"/>
        </a:p>
      </dgm:t>
    </dgm:pt>
    <dgm:pt modelId="{A7197D83-6C57-4B0B-A5A9-76CF6C669D43}">
      <dgm:prSet phldrT="[Текст]"/>
      <dgm:spPr/>
      <dgm:t>
        <a:bodyPr/>
        <a:lstStyle/>
        <a:p>
          <a:r>
            <a:rPr lang="uk-UA" dirty="0" smtClean="0"/>
            <a:t>Поблизу селища Крути, Ніжинського району</a:t>
          </a:r>
          <a:endParaRPr lang="ru-RU" dirty="0"/>
        </a:p>
      </dgm:t>
    </dgm:pt>
    <dgm:pt modelId="{28CAE120-BFF9-43CF-96CC-D9D95257D4F0}" type="parTrans" cxnId="{35ACEC67-428E-4165-9CE0-EF1B07BA65DE}">
      <dgm:prSet/>
      <dgm:spPr/>
      <dgm:t>
        <a:bodyPr/>
        <a:lstStyle/>
        <a:p>
          <a:endParaRPr lang="ru-RU"/>
        </a:p>
      </dgm:t>
    </dgm:pt>
    <dgm:pt modelId="{59244CE4-E71D-45B3-86C6-93DA750C785B}" type="sibTrans" cxnId="{35ACEC67-428E-4165-9CE0-EF1B07BA65DE}">
      <dgm:prSet/>
      <dgm:spPr/>
      <dgm:t>
        <a:bodyPr/>
        <a:lstStyle/>
        <a:p>
          <a:endParaRPr lang="ru-RU"/>
        </a:p>
      </dgm:t>
    </dgm:pt>
    <dgm:pt modelId="{E664FDDC-3C3F-4C26-AC78-8EB79D03B391}">
      <dgm:prSet phldrT="[Текст]" custT="1"/>
      <dgm:spPr/>
      <dgm:t>
        <a:bodyPr/>
        <a:lstStyle/>
        <a:p>
          <a:r>
            <a:rPr lang="uk-UA" sz="4000" dirty="0" smtClean="0"/>
            <a:t>Результат</a:t>
          </a:r>
          <a:endParaRPr lang="ru-RU" sz="4000" dirty="0"/>
        </a:p>
      </dgm:t>
    </dgm:pt>
    <dgm:pt modelId="{008F70E8-F3CE-4822-AAAE-15565843724F}" type="parTrans" cxnId="{E6CA5F1F-2FB3-4A09-ACC6-A85F9361115F}">
      <dgm:prSet/>
      <dgm:spPr/>
      <dgm:t>
        <a:bodyPr/>
        <a:lstStyle/>
        <a:p>
          <a:endParaRPr lang="ru-RU"/>
        </a:p>
      </dgm:t>
    </dgm:pt>
    <dgm:pt modelId="{5CDD9A47-86A2-4407-8680-CF2973823271}" type="sibTrans" cxnId="{E6CA5F1F-2FB3-4A09-ACC6-A85F9361115F}">
      <dgm:prSet/>
      <dgm:spPr/>
      <dgm:t>
        <a:bodyPr/>
        <a:lstStyle/>
        <a:p>
          <a:endParaRPr lang="ru-RU"/>
        </a:p>
      </dgm:t>
    </dgm:pt>
    <dgm:pt modelId="{442E1187-F78F-41B3-BF77-046CB519AAC4}">
      <dgm:prSet phldrT="[Текст]"/>
      <dgm:spPr/>
      <dgm:t>
        <a:bodyPr/>
        <a:lstStyle/>
        <a:p>
          <a:r>
            <a:rPr lang="uk-UA" dirty="0" smtClean="0"/>
            <a:t>Тимчасове </a:t>
          </a:r>
          <a:r>
            <a:rPr lang="uk-UA" dirty="0" err="1" smtClean="0"/>
            <a:t>зупиненення</a:t>
          </a:r>
          <a:r>
            <a:rPr lang="uk-UA" dirty="0" smtClean="0"/>
            <a:t> просування військ Радянської Росії.</a:t>
          </a:r>
          <a:endParaRPr lang="ru-RU" dirty="0"/>
        </a:p>
      </dgm:t>
    </dgm:pt>
    <dgm:pt modelId="{EC0AAEC9-A633-45CD-B58A-87DCA89D82A8}" type="sibTrans" cxnId="{75393B1F-0E4C-4BFC-B727-36DEA139F65F}">
      <dgm:prSet/>
      <dgm:spPr/>
      <dgm:t>
        <a:bodyPr/>
        <a:lstStyle/>
        <a:p>
          <a:endParaRPr lang="ru-RU"/>
        </a:p>
      </dgm:t>
    </dgm:pt>
    <dgm:pt modelId="{1621A2E6-FDC1-48BF-83D2-6AF10F4A7751}" type="parTrans" cxnId="{75393B1F-0E4C-4BFC-B727-36DEA139F65F}">
      <dgm:prSet/>
      <dgm:spPr/>
      <dgm:t>
        <a:bodyPr/>
        <a:lstStyle/>
        <a:p>
          <a:endParaRPr lang="ru-RU"/>
        </a:p>
      </dgm:t>
    </dgm:pt>
    <dgm:pt modelId="{3CCAD13E-94D3-4058-BF6C-37CB4C873EC3}" type="pres">
      <dgm:prSet presAssocID="{1ECD9E54-9B92-48C7-AF63-580082729B89}" presName="Name0" presStyleCnt="0">
        <dgm:presLayoutVars>
          <dgm:dir/>
          <dgm:animLvl val="lvl"/>
          <dgm:resizeHandles val="exact"/>
        </dgm:presLayoutVars>
      </dgm:prSet>
      <dgm:spPr/>
    </dgm:pt>
    <dgm:pt modelId="{CA2C8571-1CA5-41D6-9482-B5BB20299838}" type="pres">
      <dgm:prSet presAssocID="{81DBFF66-481D-4019-B7A9-ED502F0C0095}" presName="linNode" presStyleCnt="0"/>
      <dgm:spPr/>
    </dgm:pt>
    <dgm:pt modelId="{9F4BD62E-D16E-4D1B-9142-48373B77D60D}" type="pres">
      <dgm:prSet presAssocID="{81DBFF66-481D-4019-B7A9-ED502F0C009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4A86F3D-E3BB-4C19-8AD2-8876ECC6F6F5}" type="pres">
      <dgm:prSet presAssocID="{81DBFF66-481D-4019-B7A9-ED502F0C009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AEB4E-3EF8-4816-82E4-65E21FCEE963}" type="pres">
      <dgm:prSet presAssocID="{B8194BA2-CCD5-47AB-87FE-E64C5D33D685}" presName="sp" presStyleCnt="0"/>
      <dgm:spPr/>
    </dgm:pt>
    <dgm:pt modelId="{E16DACDF-5C92-4BF3-A8C8-8E09D8B98961}" type="pres">
      <dgm:prSet presAssocID="{92820B9B-C510-4FED-9615-72D41AEBCCCF}" presName="linNode" presStyleCnt="0"/>
      <dgm:spPr/>
    </dgm:pt>
    <dgm:pt modelId="{5BF7D02E-C0C0-49B5-BB6E-D7C39ADB6A4A}" type="pres">
      <dgm:prSet presAssocID="{92820B9B-C510-4FED-9615-72D41AEBCCC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1B0D96F-F207-43E6-8F81-D65FD69E4659}" type="pres">
      <dgm:prSet presAssocID="{92820B9B-C510-4FED-9615-72D41AEBCCC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18EB2-6A36-4BF1-ADAD-6E0DF059BD9B}" type="pres">
      <dgm:prSet presAssocID="{0E9105A1-2DF5-42A0-AEE2-96F512FEE8AC}" presName="sp" presStyleCnt="0"/>
      <dgm:spPr/>
    </dgm:pt>
    <dgm:pt modelId="{D1A6A3F5-2431-44E8-9181-7D4C433DF764}" type="pres">
      <dgm:prSet presAssocID="{E664FDDC-3C3F-4C26-AC78-8EB79D03B391}" presName="linNode" presStyleCnt="0"/>
      <dgm:spPr/>
    </dgm:pt>
    <dgm:pt modelId="{B1F054EF-95AE-46F5-8102-34C35DA72204}" type="pres">
      <dgm:prSet presAssocID="{E664FDDC-3C3F-4C26-AC78-8EB79D03B39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4AF7C53-E5B4-4072-AF3D-873BBF01E75C}" type="pres">
      <dgm:prSet presAssocID="{E664FDDC-3C3F-4C26-AC78-8EB79D03B39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FF947E-CEC1-4594-8100-9BC63BB75755}" srcId="{1ECD9E54-9B92-48C7-AF63-580082729B89}" destId="{92820B9B-C510-4FED-9615-72D41AEBCCCF}" srcOrd="1" destOrd="0" parTransId="{B308FC12-6200-47E8-9728-99587DDE057B}" sibTransId="{0E9105A1-2DF5-42A0-AEE2-96F512FEE8AC}"/>
    <dgm:cxn modelId="{0ED68F10-86BA-4994-9E00-5D7B86D91D3E}" type="presOf" srcId="{A7197D83-6C57-4B0B-A5A9-76CF6C669D43}" destId="{A1B0D96F-F207-43E6-8F81-D65FD69E4659}" srcOrd="0" destOrd="0" presId="urn:microsoft.com/office/officeart/2005/8/layout/vList5"/>
    <dgm:cxn modelId="{17770596-A9F0-4D6C-817C-B56FEE8198F5}" type="presOf" srcId="{08ECC498-BCBA-4BB5-BD10-33E04565768D}" destId="{94A86F3D-E3BB-4C19-8AD2-8876ECC6F6F5}" srcOrd="0" destOrd="0" presId="urn:microsoft.com/office/officeart/2005/8/layout/vList5"/>
    <dgm:cxn modelId="{3C259E8B-0B10-43A3-B89F-F6F527EF20E8}" srcId="{81DBFF66-481D-4019-B7A9-ED502F0C0095}" destId="{08ECC498-BCBA-4BB5-BD10-33E04565768D}" srcOrd="0" destOrd="0" parTransId="{41261BEA-A1A4-4D5B-B705-2A5991F0ABE2}" sibTransId="{4141305F-8CDE-4F87-BAB7-2A12F3930F88}"/>
    <dgm:cxn modelId="{E6CA5F1F-2FB3-4A09-ACC6-A85F9361115F}" srcId="{1ECD9E54-9B92-48C7-AF63-580082729B89}" destId="{E664FDDC-3C3F-4C26-AC78-8EB79D03B391}" srcOrd="2" destOrd="0" parTransId="{008F70E8-F3CE-4822-AAAE-15565843724F}" sibTransId="{5CDD9A47-86A2-4407-8680-CF2973823271}"/>
    <dgm:cxn modelId="{DE5821D6-9BAA-474F-BE4B-596715EC3544}" srcId="{1ECD9E54-9B92-48C7-AF63-580082729B89}" destId="{81DBFF66-481D-4019-B7A9-ED502F0C0095}" srcOrd="0" destOrd="0" parTransId="{1D53B9C0-9007-47A8-A3FD-D05EBD0B3B87}" sibTransId="{B8194BA2-CCD5-47AB-87FE-E64C5D33D685}"/>
    <dgm:cxn modelId="{DD781D9C-907C-4A61-8000-3894F61AF1A7}" type="presOf" srcId="{92820B9B-C510-4FED-9615-72D41AEBCCCF}" destId="{5BF7D02E-C0C0-49B5-BB6E-D7C39ADB6A4A}" srcOrd="0" destOrd="0" presId="urn:microsoft.com/office/officeart/2005/8/layout/vList5"/>
    <dgm:cxn modelId="{75393B1F-0E4C-4BFC-B727-36DEA139F65F}" srcId="{E664FDDC-3C3F-4C26-AC78-8EB79D03B391}" destId="{442E1187-F78F-41B3-BF77-046CB519AAC4}" srcOrd="0" destOrd="0" parTransId="{1621A2E6-FDC1-48BF-83D2-6AF10F4A7751}" sibTransId="{EC0AAEC9-A633-45CD-B58A-87DCA89D82A8}"/>
    <dgm:cxn modelId="{2D2B7DF5-9C8A-4E61-9E34-6057820A83B6}" type="presOf" srcId="{442E1187-F78F-41B3-BF77-046CB519AAC4}" destId="{34AF7C53-E5B4-4072-AF3D-873BBF01E75C}" srcOrd="0" destOrd="0" presId="urn:microsoft.com/office/officeart/2005/8/layout/vList5"/>
    <dgm:cxn modelId="{35ACEC67-428E-4165-9CE0-EF1B07BA65DE}" srcId="{92820B9B-C510-4FED-9615-72D41AEBCCCF}" destId="{A7197D83-6C57-4B0B-A5A9-76CF6C669D43}" srcOrd="0" destOrd="0" parTransId="{28CAE120-BFF9-43CF-96CC-D9D95257D4F0}" sibTransId="{59244CE4-E71D-45B3-86C6-93DA750C785B}"/>
    <dgm:cxn modelId="{399F298E-E270-4571-BCCA-B796AD03F301}" type="presOf" srcId="{1ECD9E54-9B92-48C7-AF63-580082729B89}" destId="{3CCAD13E-94D3-4058-BF6C-37CB4C873EC3}" srcOrd="0" destOrd="0" presId="urn:microsoft.com/office/officeart/2005/8/layout/vList5"/>
    <dgm:cxn modelId="{3319D9D8-25E8-4711-B04A-7E9EB241556C}" type="presOf" srcId="{81DBFF66-481D-4019-B7A9-ED502F0C0095}" destId="{9F4BD62E-D16E-4D1B-9142-48373B77D60D}" srcOrd="0" destOrd="0" presId="urn:microsoft.com/office/officeart/2005/8/layout/vList5"/>
    <dgm:cxn modelId="{EB4F7476-A41D-4626-BA50-EE10A1EDF498}" type="presOf" srcId="{E664FDDC-3C3F-4C26-AC78-8EB79D03B391}" destId="{B1F054EF-95AE-46F5-8102-34C35DA72204}" srcOrd="0" destOrd="0" presId="urn:microsoft.com/office/officeart/2005/8/layout/vList5"/>
    <dgm:cxn modelId="{F5B80843-90A3-44E4-B7E5-D7C0395F3989}" type="presParOf" srcId="{3CCAD13E-94D3-4058-BF6C-37CB4C873EC3}" destId="{CA2C8571-1CA5-41D6-9482-B5BB20299838}" srcOrd="0" destOrd="0" presId="urn:microsoft.com/office/officeart/2005/8/layout/vList5"/>
    <dgm:cxn modelId="{CDAA7AD6-9DE0-4396-B747-7A74583555D0}" type="presParOf" srcId="{CA2C8571-1CA5-41D6-9482-B5BB20299838}" destId="{9F4BD62E-D16E-4D1B-9142-48373B77D60D}" srcOrd="0" destOrd="0" presId="urn:microsoft.com/office/officeart/2005/8/layout/vList5"/>
    <dgm:cxn modelId="{D0CD889B-B25B-4D2E-BC96-02A776DE4778}" type="presParOf" srcId="{CA2C8571-1CA5-41D6-9482-B5BB20299838}" destId="{94A86F3D-E3BB-4C19-8AD2-8876ECC6F6F5}" srcOrd="1" destOrd="0" presId="urn:microsoft.com/office/officeart/2005/8/layout/vList5"/>
    <dgm:cxn modelId="{7C63745A-6D07-409B-AD3B-D4B2C215E8CE}" type="presParOf" srcId="{3CCAD13E-94D3-4058-BF6C-37CB4C873EC3}" destId="{5EDAEB4E-3EF8-4816-82E4-65E21FCEE963}" srcOrd="1" destOrd="0" presId="urn:microsoft.com/office/officeart/2005/8/layout/vList5"/>
    <dgm:cxn modelId="{AC1B057B-5582-4FCB-80F6-75C2E0A5A787}" type="presParOf" srcId="{3CCAD13E-94D3-4058-BF6C-37CB4C873EC3}" destId="{E16DACDF-5C92-4BF3-A8C8-8E09D8B98961}" srcOrd="2" destOrd="0" presId="urn:microsoft.com/office/officeart/2005/8/layout/vList5"/>
    <dgm:cxn modelId="{3852E821-0F28-46B6-9905-172D2D1AD25E}" type="presParOf" srcId="{E16DACDF-5C92-4BF3-A8C8-8E09D8B98961}" destId="{5BF7D02E-C0C0-49B5-BB6E-D7C39ADB6A4A}" srcOrd="0" destOrd="0" presId="urn:microsoft.com/office/officeart/2005/8/layout/vList5"/>
    <dgm:cxn modelId="{EC5E8D49-A9AF-4297-9006-9EEACF7B9107}" type="presParOf" srcId="{E16DACDF-5C92-4BF3-A8C8-8E09D8B98961}" destId="{A1B0D96F-F207-43E6-8F81-D65FD69E4659}" srcOrd="1" destOrd="0" presId="urn:microsoft.com/office/officeart/2005/8/layout/vList5"/>
    <dgm:cxn modelId="{3B1B68BF-7931-400A-81C5-60F77D475E7B}" type="presParOf" srcId="{3CCAD13E-94D3-4058-BF6C-37CB4C873EC3}" destId="{66818EB2-6A36-4BF1-ADAD-6E0DF059BD9B}" srcOrd="3" destOrd="0" presId="urn:microsoft.com/office/officeart/2005/8/layout/vList5"/>
    <dgm:cxn modelId="{C1A5D169-C7C9-44A5-88BA-1925E2E1AA30}" type="presParOf" srcId="{3CCAD13E-94D3-4058-BF6C-37CB4C873EC3}" destId="{D1A6A3F5-2431-44E8-9181-7D4C433DF764}" srcOrd="4" destOrd="0" presId="urn:microsoft.com/office/officeart/2005/8/layout/vList5"/>
    <dgm:cxn modelId="{1E657B54-7CDE-442F-913D-D8EC3889CBA9}" type="presParOf" srcId="{D1A6A3F5-2431-44E8-9181-7D4C433DF764}" destId="{B1F054EF-95AE-46F5-8102-34C35DA72204}" srcOrd="0" destOrd="0" presId="urn:microsoft.com/office/officeart/2005/8/layout/vList5"/>
    <dgm:cxn modelId="{D2E35941-26EB-4BD4-BCC9-758BB9ADB57C}" type="presParOf" srcId="{D1A6A3F5-2431-44E8-9181-7D4C433DF764}" destId="{34AF7C53-E5B4-4072-AF3D-873BBF01E7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86F3D-E3BB-4C19-8AD2-8876ECC6F6F5}">
      <dsp:nvSpPr>
        <dsp:cNvPr id="0" name=""/>
        <dsp:cNvSpPr/>
      </dsp:nvSpPr>
      <dsp:spPr>
        <a:xfrm rot="5400000">
          <a:off x="5016591" y="-1906855"/>
          <a:ext cx="115907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29 січня 1918 року</a:t>
          </a:r>
          <a:endParaRPr lang="ru-RU" sz="2500" kern="1200" dirty="0"/>
        </a:p>
      </dsp:txBody>
      <dsp:txXfrm rot="-5400000">
        <a:off x="2962656" y="203661"/>
        <a:ext cx="5210363" cy="1045911"/>
      </dsp:txXfrm>
    </dsp:sp>
    <dsp:sp modelId="{9F4BD62E-D16E-4D1B-9142-48373B77D60D}">
      <dsp:nvSpPr>
        <dsp:cNvPr id="0" name=""/>
        <dsp:cNvSpPr/>
      </dsp:nvSpPr>
      <dsp:spPr>
        <a:xfrm>
          <a:off x="0" y="2195"/>
          <a:ext cx="2962656" cy="144884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Дата</a:t>
          </a:r>
          <a:endParaRPr lang="ru-RU" sz="4400" kern="1200" dirty="0"/>
        </a:p>
      </dsp:txBody>
      <dsp:txXfrm>
        <a:off x="70727" y="72922"/>
        <a:ext cx="2821202" cy="1307387"/>
      </dsp:txXfrm>
    </dsp:sp>
    <dsp:sp modelId="{A1B0D96F-F207-43E6-8F81-D65FD69E4659}">
      <dsp:nvSpPr>
        <dsp:cNvPr id="0" name=""/>
        <dsp:cNvSpPr/>
      </dsp:nvSpPr>
      <dsp:spPr>
        <a:xfrm rot="5400000">
          <a:off x="5016591" y="-385572"/>
          <a:ext cx="115907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Поблизу селища Крути, Ніжинського району</a:t>
          </a:r>
          <a:endParaRPr lang="ru-RU" sz="2500" kern="1200" dirty="0"/>
        </a:p>
      </dsp:txBody>
      <dsp:txXfrm rot="-5400000">
        <a:off x="2962656" y="1724944"/>
        <a:ext cx="5210363" cy="1045911"/>
      </dsp:txXfrm>
    </dsp:sp>
    <dsp:sp modelId="{5BF7D02E-C0C0-49B5-BB6E-D7C39ADB6A4A}">
      <dsp:nvSpPr>
        <dsp:cNvPr id="0" name=""/>
        <dsp:cNvSpPr/>
      </dsp:nvSpPr>
      <dsp:spPr>
        <a:xfrm>
          <a:off x="0" y="1523479"/>
          <a:ext cx="2962656" cy="144884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Місце</a:t>
          </a:r>
          <a:endParaRPr lang="ru-RU" sz="4400" kern="1200" dirty="0"/>
        </a:p>
      </dsp:txBody>
      <dsp:txXfrm>
        <a:off x="70727" y="1594206"/>
        <a:ext cx="2821202" cy="1307387"/>
      </dsp:txXfrm>
    </dsp:sp>
    <dsp:sp modelId="{34AF7C53-E5B4-4072-AF3D-873BBF01E75C}">
      <dsp:nvSpPr>
        <dsp:cNvPr id="0" name=""/>
        <dsp:cNvSpPr/>
      </dsp:nvSpPr>
      <dsp:spPr>
        <a:xfrm rot="5400000">
          <a:off x="5016591" y="1135711"/>
          <a:ext cx="115907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Тимчасове </a:t>
          </a:r>
          <a:r>
            <a:rPr lang="uk-UA" sz="2500" kern="1200" dirty="0" err="1" smtClean="0"/>
            <a:t>зупиненення</a:t>
          </a:r>
          <a:r>
            <a:rPr lang="uk-UA" sz="2500" kern="1200" dirty="0" smtClean="0"/>
            <a:t> просування військ Радянської Росії.</a:t>
          </a:r>
          <a:endParaRPr lang="ru-RU" sz="2500" kern="1200" dirty="0"/>
        </a:p>
      </dsp:txBody>
      <dsp:txXfrm rot="-5400000">
        <a:off x="2962656" y="3246228"/>
        <a:ext cx="5210363" cy="1045911"/>
      </dsp:txXfrm>
    </dsp:sp>
    <dsp:sp modelId="{B1F054EF-95AE-46F5-8102-34C35DA72204}">
      <dsp:nvSpPr>
        <dsp:cNvPr id="0" name=""/>
        <dsp:cNvSpPr/>
      </dsp:nvSpPr>
      <dsp:spPr>
        <a:xfrm>
          <a:off x="0" y="3044762"/>
          <a:ext cx="2962656" cy="144884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Результат</a:t>
          </a:r>
          <a:endParaRPr lang="ru-RU" sz="4000" kern="1200" dirty="0"/>
        </a:p>
      </dsp:txBody>
      <dsp:txXfrm>
        <a:off x="70727" y="3115489"/>
        <a:ext cx="2821202" cy="1307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464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464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0D1BB0-384A-405A-83B5-4F3C18112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5EC96-A00B-4A60-AB72-A040A09E2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C6A0F-E598-4B63-81C5-27350ED8F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B819F-6411-4F1F-B7B3-11083C833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0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25D21-0EF4-42CE-BBCA-66B31C05D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7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B7835-EE73-431C-82F8-4B719A4C8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3D1B5-C4C1-4D08-8D8E-6089ED4E6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2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C2288-C8F5-4818-A369-619652DA8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8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49BB9-3270-4209-96E3-ADDDF835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3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694F-3FB6-4A39-8BBA-7DB7D948D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2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02FDD-A065-456B-B95F-FA5FCA3CF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4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45443" name="Rectangle 3"/>
            <p:cNvSpPr>
              <a:spLocks noChangeArrowheads="1"/>
            </p:cNvSpPr>
            <p:nvPr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44" name="Freeform 4"/>
            <p:cNvSpPr>
              <a:spLocks/>
            </p:cNvSpPr>
            <p:nvPr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45" name="Freeform 5"/>
            <p:cNvSpPr>
              <a:spLocks/>
            </p:cNvSpPr>
            <p:nvPr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46" name="Freeform 6"/>
            <p:cNvSpPr>
              <a:spLocks/>
            </p:cNvSpPr>
            <p:nvPr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47" name="Freeform 7"/>
            <p:cNvSpPr>
              <a:spLocks/>
            </p:cNvSpPr>
            <p:nvPr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48" name="Freeform 8"/>
            <p:cNvSpPr>
              <a:spLocks/>
            </p:cNvSpPr>
            <p:nvPr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49" name="Freeform 9"/>
            <p:cNvSpPr>
              <a:spLocks/>
            </p:cNvSpPr>
            <p:nvPr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0" name="Freeform 10"/>
            <p:cNvSpPr>
              <a:spLocks/>
            </p:cNvSpPr>
            <p:nvPr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1" name="Freeform 11"/>
            <p:cNvSpPr>
              <a:spLocks/>
            </p:cNvSpPr>
            <p:nvPr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2" name="Freeform 12"/>
            <p:cNvSpPr>
              <a:spLocks/>
            </p:cNvSpPr>
            <p:nvPr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3" name="Freeform 13"/>
            <p:cNvSpPr>
              <a:spLocks/>
            </p:cNvSpPr>
            <p:nvPr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4" name="Freeform 14"/>
            <p:cNvSpPr>
              <a:spLocks/>
            </p:cNvSpPr>
            <p:nvPr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5" name="Freeform 15"/>
            <p:cNvSpPr>
              <a:spLocks/>
            </p:cNvSpPr>
            <p:nvPr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6" name="Freeform 16"/>
            <p:cNvSpPr>
              <a:spLocks/>
            </p:cNvSpPr>
            <p:nvPr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7" name="Freeform 17"/>
            <p:cNvSpPr>
              <a:spLocks/>
            </p:cNvSpPr>
            <p:nvPr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45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54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54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54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8DBA5002-A8B0-4F9B-A709-FB6AEC8B7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5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Бій під Крутами</a:t>
            </a:r>
            <a:endParaRPr lang="ru-RU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645024"/>
            <a:ext cx="7520880" cy="3032867"/>
          </a:xfrm>
        </p:spPr>
        <p:txBody>
          <a:bodyPr/>
          <a:lstStyle/>
          <a:p>
            <a:pPr algn="r">
              <a:defRPr/>
            </a:pPr>
            <a:r>
              <a:rPr lang="uk-UA" dirty="0" smtClean="0"/>
              <a:t>Виконала учениця 10 класу гр.ФМ-21</a:t>
            </a:r>
          </a:p>
          <a:p>
            <a:pPr algn="r">
              <a:defRPr/>
            </a:pPr>
            <a:r>
              <a:rPr lang="uk-UA" dirty="0" smtClean="0"/>
              <a:t>Політехнічного ліцею НТУУ «КПІ»</a:t>
            </a:r>
          </a:p>
          <a:p>
            <a:pPr algn="r">
              <a:defRPr/>
            </a:pPr>
            <a:r>
              <a:rPr lang="uk-UA" dirty="0" smtClean="0"/>
              <a:t>Ходос Злата</a:t>
            </a:r>
          </a:p>
          <a:p>
            <a:pPr algn="r">
              <a:defRPr/>
            </a:pPr>
            <a:r>
              <a:rPr lang="uk-UA" dirty="0" smtClean="0"/>
              <a:t>Вчитель: Міщенко С.І.</a:t>
            </a:r>
          </a:p>
          <a:p>
            <a:pPr>
              <a:defRPr/>
            </a:pPr>
            <a:endParaRPr lang="uk-UA" sz="2000" dirty="0" smtClean="0"/>
          </a:p>
          <a:p>
            <a:pPr>
              <a:defRPr/>
            </a:pPr>
            <a:r>
              <a:rPr lang="uk-UA" sz="2000" dirty="0" smtClean="0"/>
              <a:t>Київ-2015</a:t>
            </a:r>
          </a:p>
          <a:p>
            <a:pPr algn="r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dirty="0" smtClean="0"/>
              <a:t>Хід бою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upload.wikimedia.org/wikipedia/commons/a/ac/Battle_of_Kru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70"/>
            <a:ext cx="9144000" cy="60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9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effectLst/>
              </a:rPr>
              <a:t>Коли </a:t>
            </a:r>
            <a:r>
              <a:rPr lang="ru-RU" dirty="0" err="1">
                <a:effectLst/>
              </a:rPr>
              <a:t>близько</a:t>
            </a:r>
            <a:r>
              <a:rPr lang="ru-RU" dirty="0">
                <a:effectLst/>
              </a:rPr>
              <a:t> 17 </a:t>
            </a:r>
            <a:r>
              <a:rPr lang="ru-RU" dirty="0" err="1">
                <a:effectLst/>
              </a:rPr>
              <a:t>години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зібралися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усі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українські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підрозділи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з'ясувалося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вистачає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однієї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чоти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студентів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стояла </a:t>
            </a:r>
            <a:r>
              <a:rPr lang="ru-RU" dirty="0" err="1">
                <a:effectLst/>
              </a:rPr>
              <a:t>найближче</a:t>
            </a:r>
            <a:r>
              <a:rPr lang="ru-RU" dirty="0">
                <a:effectLst/>
              </a:rPr>
              <a:t> до </a:t>
            </a:r>
            <a:r>
              <a:rPr lang="ru-RU" dirty="0" err="1" smtClean="0">
                <a:effectLst/>
              </a:rPr>
              <a:t>станції</a:t>
            </a:r>
            <a:r>
              <a:rPr lang="ru-RU" dirty="0" smtClean="0">
                <a:effectLst/>
              </a:rPr>
              <a:t> (</a:t>
            </a:r>
            <a:r>
              <a:rPr lang="ru-RU" dirty="0" err="1">
                <a:effectLst/>
              </a:rPr>
              <a:t>близько</a:t>
            </a:r>
            <a:r>
              <a:rPr lang="ru-RU" dirty="0">
                <a:effectLst/>
              </a:rPr>
              <a:t> 30 </a:t>
            </a:r>
            <a:r>
              <a:rPr lang="ru-RU" dirty="0" err="1">
                <a:effectLst/>
              </a:rPr>
              <a:t>осіб</a:t>
            </a:r>
            <a:r>
              <a:rPr lang="ru-RU" dirty="0">
                <a:effectLst/>
              </a:rPr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60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 smtClean="0">
                <a:effectLst/>
              </a:rPr>
              <a:t>Відступаючи</a:t>
            </a:r>
            <a:r>
              <a:rPr lang="ru-RU" dirty="0" smtClean="0">
                <a:effectLst/>
              </a:rPr>
              <a:t> у </a:t>
            </a:r>
            <a:r>
              <a:rPr lang="ru-RU" dirty="0" err="1" smtClean="0">
                <a:effectLst/>
              </a:rPr>
              <a:t>сутінках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студенти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втратили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орієнтир</a:t>
            </a:r>
            <a:r>
              <a:rPr lang="ru-RU" dirty="0" smtClean="0">
                <a:effectLst/>
              </a:rPr>
              <a:t> та </a:t>
            </a:r>
            <a:r>
              <a:rPr lang="ru-RU" dirty="0" err="1" smtClean="0">
                <a:effectLst/>
              </a:rPr>
              <a:t>вийшли</a:t>
            </a:r>
            <a:r>
              <a:rPr lang="ru-RU" dirty="0" smtClean="0">
                <a:effectLst/>
              </a:rPr>
              <a:t> прямо на </a:t>
            </a:r>
            <a:r>
              <a:rPr lang="ru-RU" dirty="0" err="1" smtClean="0">
                <a:effectLst/>
              </a:rPr>
              <a:t>станцію</a:t>
            </a:r>
            <a:r>
              <a:rPr lang="ru-RU" dirty="0" smtClean="0">
                <a:effectLst/>
              </a:rPr>
              <a:t> Крути, </a:t>
            </a:r>
            <a:r>
              <a:rPr lang="ru-RU" dirty="0" err="1" smtClean="0">
                <a:effectLst/>
              </a:rPr>
              <a:t>вже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зайняту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червоногвардійцями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Червоний</a:t>
            </a:r>
            <a:r>
              <a:rPr lang="ru-RU" dirty="0" smtClean="0">
                <a:effectLst/>
              </a:rPr>
              <a:t> командир </a:t>
            </a:r>
            <a:r>
              <a:rPr lang="ru-RU" dirty="0" err="1" smtClean="0">
                <a:effectLst/>
              </a:rPr>
              <a:t>Єгор</a:t>
            </a:r>
            <a:r>
              <a:rPr lang="ru-RU" dirty="0" smtClean="0">
                <a:effectLst/>
              </a:rPr>
              <a:t> Попов наказав </a:t>
            </a:r>
            <a:r>
              <a:rPr lang="ru-RU" dirty="0" err="1" smtClean="0">
                <a:effectLst/>
              </a:rPr>
              <a:t>ліквідувати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полонених</a:t>
            </a:r>
            <a:r>
              <a:rPr lang="ru-RU" dirty="0" smtClean="0">
                <a:effectLst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631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effectLst/>
              </a:rPr>
              <a:t>За </a:t>
            </a:r>
            <a:r>
              <a:rPr lang="ru-RU" dirty="0" err="1" smtClean="0">
                <a:effectLst/>
              </a:rPr>
              <a:t>свідченнями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очевидців</a:t>
            </a:r>
            <a:r>
              <a:rPr lang="ru-RU" dirty="0">
                <a:effectLst/>
              </a:rPr>
              <a:t>,</a:t>
            </a:r>
            <a:r>
              <a:rPr lang="ru-RU" dirty="0" smtClean="0">
                <a:effectLst/>
              </a:rPr>
              <a:t> 27 </a:t>
            </a:r>
            <a:r>
              <a:rPr lang="ru-RU" dirty="0" err="1" smtClean="0">
                <a:effectLst/>
              </a:rPr>
              <a:t>студентів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розстріляли</a:t>
            </a:r>
            <a:r>
              <a:rPr lang="ru-RU" dirty="0" smtClean="0">
                <a:effectLst/>
              </a:rPr>
              <a:t>. </a:t>
            </a:r>
            <a:r>
              <a:rPr lang="ru-RU" dirty="0" err="1" smtClean="0">
                <a:effectLst/>
              </a:rPr>
              <a:t>Учень</a:t>
            </a:r>
            <a:r>
              <a:rPr lang="ru-RU" dirty="0" smtClean="0">
                <a:effectLst/>
              </a:rPr>
              <a:t> 7-го </a:t>
            </a:r>
            <a:r>
              <a:rPr lang="ru-RU" dirty="0" err="1" smtClean="0">
                <a:effectLst/>
              </a:rPr>
              <a:t>класу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Григорій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Піпський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зі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Старосамбірщини</a:t>
            </a:r>
            <a:r>
              <a:rPr lang="ru-RU" dirty="0" smtClean="0">
                <a:effectLst/>
              </a:rPr>
              <a:t> перед </a:t>
            </a:r>
            <a:r>
              <a:rPr lang="ru-RU" dirty="0" err="1" smtClean="0">
                <a:effectLst/>
              </a:rPr>
              <a:t>розстрілом</a:t>
            </a:r>
            <a:r>
              <a:rPr lang="ru-RU" dirty="0" smtClean="0">
                <a:effectLst/>
              </a:rPr>
              <a:t> перший почав </a:t>
            </a:r>
            <a:r>
              <a:rPr lang="ru-RU" dirty="0" err="1" smtClean="0">
                <a:effectLst/>
              </a:rPr>
              <a:t>співати</a:t>
            </a:r>
            <a:r>
              <a:rPr lang="ru-RU" dirty="0" smtClean="0">
                <a:effectLst/>
              </a:rPr>
              <a:t> «</a:t>
            </a:r>
            <a:r>
              <a:rPr lang="ru-RU" dirty="0" err="1" smtClean="0">
                <a:effectLst/>
              </a:rPr>
              <a:t>Ще</a:t>
            </a:r>
            <a:r>
              <a:rPr lang="ru-RU" dirty="0" smtClean="0">
                <a:effectLst/>
              </a:rPr>
              <a:t> не </a:t>
            </a:r>
            <a:r>
              <a:rPr lang="ru-RU" dirty="0" err="1" smtClean="0">
                <a:effectLst/>
              </a:rPr>
              <a:t>вмерла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Україна</a:t>
            </a:r>
            <a:r>
              <a:rPr lang="ru-RU" dirty="0" smtClean="0">
                <a:effectLst/>
              </a:rPr>
              <a:t>», і </a:t>
            </a:r>
            <a:r>
              <a:rPr lang="ru-RU" dirty="0" err="1" smtClean="0">
                <a:effectLst/>
              </a:rPr>
              <a:t>решта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студентів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підтримали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спів</a:t>
            </a:r>
            <a:r>
              <a:rPr lang="ru-RU" dirty="0" smtClean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712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 smtClean="0">
                <a:effectLst/>
              </a:rPr>
              <a:t>Після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розстрілу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місцевим</a:t>
            </a:r>
            <a:r>
              <a:rPr lang="ru-RU" dirty="0" smtClean="0">
                <a:effectLst/>
              </a:rPr>
              <a:t> жителям </a:t>
            </a:r>
            <a:r>
              <a:rPr lang="ru-RU" dirty="0" err="1" smtClean="0">
                <a:effectLst/>
              </a:rPr>
              <a:t>деякий</a:t>
            </a:r>
            <a:r>
              <a:rPr lang="ru-RU" dirty="0" smtClean="0">
                <a:effectLst/>
              </a:rPr>
              <a:t> час </a:t>
            </a:r>
            <a:r>
              <a:rPr lang="ru-RU" dirty="0" err="1" smtClean="0">
                <a:effectLst/>
              </a:rPr>
              <a:t>забороняли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ховати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тіла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померлих</a:t>
            </a:r>
            <a:r>
              <a:rPr lang="ru-RU" dirty="0" smtClean="0">
                <a:effectLst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err="1" smtClean="0">
                <a:effectLst/>
              </a:rPr>
              <a:t>Існує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декілька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версій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чому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сталися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трагічні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події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під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Крутами</a:t>
            </a:r>
            <a:r>
              <a:rPr lang="ru-RU" dirty="0" smtClean="0">
                <a:effectLst/>
              </a:rPr>
              <a:t>. </a:t>
            </a:r>
            <a:r>
              <a:rPr lang="ru-RU" dirty="0" err="1">
                <a:effectLst/>
              </a:rPr>
              <a:t>З</a:t>
            </a:r>
            <a:r>
              <a:rPr lang="ru-RU" dirty="0" err="1" smtClean="0">
                <a:effectLst/>
              </a:rPr>
              <a:t>винувачували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керівництво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українських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збройних</a:t>
            </a:r>
            <a:r>
              <a:rPr lang="ru-RU" dirty="0" smtClean="0">
                <a:effectLst/>
              </a:rPr>
              <a:t> сил.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356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Урочисте перепоховання студентів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upload.wikimedia.org/wikipedia/commons/e/e6/Burying_of_the_fighters_of_the_Battle_of_Kru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20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6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 smtClean="0">
                <a:effectLst/>
              </a:rPr>
              <a:t>Останні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розвідки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доводять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що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командування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армії</a:t>
            </a:r>
            <a:r>
              <a:rPr lang="ru-RU" dirty="0" smtClean="0">
                <a:effectLst/>
              </a:rPr>
              <a:t> УНР </a:t>
            </a:r>
            <a:r>
              <a:rPr lang="ru-RU" dirty="0" err="1" smtClean="0">
                <a:effectLst/>
              </a:rPr>
              <a:t>розуміло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стратегічну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важливість</a:t>
            </a:r>
            <a:r>
              <a:rPr lang="ru-RU" dirty="0" smtClean="0">
                <a:effectLst/>
              </a:rPr>
              <a:t> оборони </a:t>
            </a:r>
            <a:r>
              <a:rPr lang="ru-RU" dirty="0" err="1" smtClean="0">
                <a:effectLst/>
              </a:rPr>
              <a:t>бахмацького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напряму</a:t>
            </a:r>
            <a:r>
              <a:rPr lang="ru-RU" dirty="0" smtClean="0">
                <a:effectLst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558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err="1" smtClean="0">
                <a:effectLst/>
              </a:rPr>
              <a:t>Туди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передбачалося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відправити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частину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Гайдамацього</a:t>
            </a:r>
            <a:r>
              <a:rPr lang="ru-RU" dirty="0" smtClean="0">
                <a:effectLst/>
              </a:rPr>
              <a:t> кошу </a:t>
            </a:r>
            <a:r>
              <a:rPr lang="ru-RU" dirty="0" err="1" smtClean="0">
                <a:effectLst/>
              </a:rPr>
              <a:t>Слобідської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 на </a:t>
            </a:r>
            <a:r>
              <a:rPr lang="ru-RU" dirty="0" err="1" smtClean="0">
                <a:effectLst/>
              </a:rPr>
              <a:t>чолі</a:t>
            </a:r>
            <a:r>
              <a:rPr lang="ru-RU" dirty="0" smtClean="0">
                <a:effectLst/>
              </a:rPr>
              <a:t> з Симоном Петлюрою, але </a:t>
            </a:r>
            <a:r>
              <a:rPr lang="ru-RU" dirty="0" err="1" smtClean="0">
                <a:effectLst/>
              </a:rPr>
              <a:t>ці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плани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зазнали</a:t>
            </a:r>
            <a:r>
              <a:rPr lang="ru-RU" dirty="0" smtClean="0">
                <a:effectLst/>
              </a:rPr>
              <a:t> краху через </a:t>
            </a:r>
            <a:r>
              <a:rPr lang="ru-RU" dirty="0" err="1" smtClean="0">
                <a:effectLst/>
              </a:rPr>
              <a:t>січневі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події</a:t>
            </a:r>
            <a:r>
              <a:rPr lang="ru-RU" dirty="0" smtClean="0">
                <a:effectLst/>
              </a:rPr>
              <a:t> у </a:t>
            </a:r>
            <a:r>
              <a:rPr lang="ru-RU" dirty="0" err="1" smtClean="0">
                <a:effectLst/>
              </a:rPr>
              <a:t>Києві</a:t>
            </a:r>
            <a:r>
              <a:rPr lang="ru-RU" dirty="0" smtClean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7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348880"/>
            <a:ext cx="7772400" cy="3420095"/>
          </a:xfrm>
        </p:spPr>
        <p:txBody>
          <a:bodyPr/>
          <a:lstStyle/>
          <a:p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ять героям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788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err="1">
                <a:effectLst/>
              </a:rPr>
              <a:t>Символічна</a:t>
            </a:r>
            <a:r>
              <a:rPr lang="ru-RU" sz="2800" dirty="0">
                <a:effectLst/>
              </a:rPr>
              <a:t> могила і </a:t>
            </a:r>
            <a:r>
              <a:rPr lang="ru-RU" sz="2800" dirty="0" err="1">
                <a:effectLst/>
              </a:rPr>
              <a:t>дерев'яний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хрест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крутян</a:t>
            </a:r>
            <a:r>
              <a:rPr lang="ru-RU" sz="2800" dirty="0">
                <a:effectLst/>
              </a:rPr>
              <a:t> на </a:t>
            </a:r>
            <a:r>
              <a:rPr lang="ru-RU" sz="2800" dirty="0" err="1">
                <a:effectLst/>
              </a:rPr>
              <a:t>Аскольдовій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могилі</a:t>
            </a:r>
            <a:r>
              <a:rPr lang="ru-RU" sz="2800" dirty="0">
                <a:effectLst/>
              </a:rPr>
              <a:t> у </a:t>
            </a:r>
            <a:r>
              <a:rPr lang="ru-RU" sz="2800" dirty="0" err="1">
                <a:effectLst/>
              </a:rPr>
              <a:t>Києві</a:t>
            </a:r>
            <a:r>
              <a:rPr lang="ru-RU" sz="2800" dirty="0">
                <a:effectLst/>
              </a:rPr>
              <a:t> (2012 року на </a:t>
            </a:r>
            <a:r>
              <a:rPr lang="ru-RU" sz="2800" dirty="0" err="1">
                <a:effectLst/>
              </a:rPr>
              <a:t>цьому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місці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встановлено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новий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камінний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хрест</a:t>
            </a:r>
            <a:r>
              <a:rPr lang="ru-RU" sz="2800" dirty="0" smtClean="0">
                <a:effectLst/>
              </a:rPr>
              <a:t>).</a:t>
            </a:r>
            <a:endParaRPr lang="ru-RU" sz="2800" dirty="0"/>
          </a:p>
        </p:txBody>
      </p:sp>
      <p:pic>
        <p:nvPicPr>
          <p:cNvPr id="30722" name="Picture 2" descr="http://upload.wikimedia.org/wikipedia/commons/0/01/Askoldova_mogy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556861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7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560885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86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 dirty="0" smtClean="0">
              <a:effectLst/>
            </a:endParaRPr>
          </a:p>
          <a:p>
            <a:endParaRPr lang="ru-RU" sz="2800" dirty="0">
              <a:effectLst/>
            </a:endParaRPr>
          </a:p>
          <a:p>
            <a:endParaRPr lang="ru-RU" sz="2800" dirty="0" smtClean="0">
              <a:effectLst/>
            </a:endParaRPr>
          </a:p>
          <a:p>
            <a:r>
              <a:rPr lang="ru-RU" sz="2800" dirty="0" err="1" smtClean="0">
                <a:effectLst/>
              </a:rPr>
              <a:t>Акція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>
                <a:effectLst/>
              </a:rPr>
              <a:t>пам'яті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Героїв</a:t>
            </a:r>
            <a:r>
              <a:rPr lang="ru-RU" sz="2800" dirty="0">
                <a:effectLst/>
              </a:rPr>
              <a:t> Крут, 29 </a:t>
            </a:r>
            <a:r>
              <a:rPr lang="ru-RU" sz="2800" dirty="0" err="1">
                <a:effectLst/>
              </a:rPr>
              <a:t>січня</a:t>
            </a:r>
            <a:r>
              <a:rPr lang="ru-RU" sz="2800" dirty="0">
                <a:effectLst/>
              </a:rPr>
              <a:t> 2011, Крути</a:t>
            </a:r>
            <a:endParaRPr lang="ru-RU" sz="2800" dirty="0"/>
          </a:p>
        </p:txBody>
      </p:sp>
      <p:pic>
        <p:nvPicPr>
          <p:cNvPr id="31746" name="Picture 2" descr="http://upload.wikimedia.org/wikipedia/commons/thumb/3/3c/%D0%9F%D0%B0%D0%BC%27%D1%8F%D1%82%D1%96_%D0%93%D0%B5%D1%80%D0%BE%D1%97%D0%B2_%D0%9A%D1%80%D1%83%D1%82.2011.jpg/1024px-%D0%9F%D0%B0%D0%BC%27%D1%8F%D1%82%D1%96_%D0%93%D0%B5%D1%80%D0%BE%D1%97%D0%B2_%D0%9A%D1%80%D1%83%D1%82.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48" y="1556792"/>
            <a:ext cx="548091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65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>
                <a:effectLst/>
              </a:rPr>
              <a:t>Монумент </a:t>
            </a:r>
            <a:r>
              <a:rPr lang="ru-RU" sz="2800" dirty="0" err="1">
                <a:effectLst/>
              </a:rPr>
              <a:t>битви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під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Крутами</a:t>
            </a:r>
            <a:r>
              <a:rPr lang="ru-RU" sz="2800" dirty="0">
                <a:effectLst/>
              </a:rPr>
              <a:t> 1918 р. </a:t>
            </a:r>
            <a:r>
              <a:rPr lang="ru-RU" sz="2800" i="1" dirty="0">
                <a:effectLst/>
              </a:rPr>
              <a:t>(автор </a:t>
            </a:r>
            <a:r>
              <a:rPr lang="ru-RU" sz="2800" i="1" dirty="0" err="1">
                <a:effectLst/>
              </a:rPr>
              <a:t>Анатолій</a:t>
            </a:r>
            <a:r>
              <a:rPr lang="ru-RU" sz="2800" i="1" dirty="0">
                <a:effectLst/>
              </a:rPr>
              <a:t> Гайдамака, 2006 р.)</a:t>
            </a:r>
            <a:r>
              <a:rPr lang="ru-RU" sz="2800" dirty="0">
                <a:effectLst/>
              </a:rPr>
              <a:t> </a:t>
            </a:r>
            <a:r>
              <a:rPr lang="ru-RU" sz="2800" dirty="0" err="1">
                <a:effectLst/>
              </a:rPr>
              <a:t>копія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однієї</a:t>
            </a:r>
            <a:r>
              <a:rPr lang="ru-RU" sz="2800" dirty="0">
                <a:effectLst/>
              </a:rPr>
              <a:t> з колон портику Червоного корпусу </a:t>
            </a:r>
            <a:r>
              <a:rPr lang="ru-RU" sz="2800" dirty="0" err="1">
                <a:effectLst/>
              </a:rPr>
              <a:t>заввишки</a:t>
            </a:r>
            <a:r>
              <a:rPr lang="ru-RU" sz="2800" dirty="0">
                <a:effectLst/>
              </a:rPr>
              <a:t> 10 </a:t>
            </a:r>
            <a:r>
              <a:rPr lang="ru-RU" sz="2800" dirty="0" err="1">
                <a:effectLst/>
              </a:rPr>
              <a:t>метрів</a:t>
            </a:r>
            <a:endParaRPr lang="ru-RU" sz="2800" dirty="0"/>
          </a:p>
        </p:txBody>
      </p:sp>
      <p:pic>
        <p:nvPicPr>
          <p:cNvPr id="32770" name="Picture 2" descr="http://upload.wikimedia.org/wikipedia/uk/thumb/3/33/P1030936.JPG/640px-P1030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4387679" cy="58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930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 dirty="0" smtClean="0">
              <a:effectLst/>
            </a:endParaRPr>
          </a:p>
          <a:p>
            <a:endParaRPr lang="ru-RU" sz="2800" dirty="0">
              <a:effectLst/>
            </a:endParaRPr>
          </a:p>
          <a:p>
            <a:r>
              <a:rPr lang="ru-RU" sz="2800" dirty="0" smtClean="0">
                <a:effectLst/>
              </a:rPr>
              <a:t>Могила </a:t>
            </a:r>
            <a:r>
              <a:rPr lang="ru-RU" sz="2800" dirty="0" err="1">
                <a:effectLst/>
              </a:rPr>
              <a:t>бійців</a:t>
            </a:r>
            <a:r>
              <a:rPr lang="ru-RU" sz="2800" dirty="0">
                <a:effectLst/>
              </a:rPr>
              <a:t> на </a:t>
            </a:r>
            <a:r>
              <a:rPr lang="ru-RU" sz="2800" dirty="0" err="1">
                <a:effectLst/>
              </a:rPr>
              <a:t>Лук'янівському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цвинтарі</a:t>
            </a:r>
            <a:endParaRPr lang="ru-RU" sz="2800" dirty="0"/>
          </a:p>
        </p:txBody>
      </p:sp>
      <p:pic>
        <p:nvPicPr>
          <p:cNvPr id="33794" name="Picture 2" descr="http://upload.wikimedia.org/wikipedia/uk/thumb/3/39/%D0%9C%D0%BE%D0%B3%D0%B8%D0%BB%D0%B0_%D0%BF%D0%BE%D0%BB%D0%B5%D0%B3%D0%BB%D0%B8%D1%85_%D0%BF%D1%96%D0%B4_%D0%9A%D1%80%D1%83%D1%82%D0%B0%D0%BC%D0%B8.jpg/640px-%D0%9C%D0%BE%D0%B3%D0%B8%D0%BB%D0%B0_%D0%BF%D0%BE%D0%BB%D0%B5%D0%B3%D0%BB%D0%B8%D1%85_%D0%BF%D1%96%D0%B4_%D0%9A%D1%80%D1%83%D1%82%D0%B0%D0%BC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4355023" cy="56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67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 rot="20382319">
            <a:off x="685800" y="1768475"/>
            <a:ext cx="7772400" cy="17367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  <a:endParaRPr lang="ru-RU" sz="7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0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728058"/>
              </p:ext>
            </p:extLst>
          </p:nvPr>
        </p:nvGraphicFramePr>
        <p:xfrm>
          <a:off x="467544" y="1124744"/>
          <a:ext cx="8229600" cy="4876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Сторони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УНР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Радянська Росія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Командувачі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Аверкій </a:t>
                      </a:r>
                      <a:r>
                        <a:rPr lang="uk-UA" dirty="0" err="1" smtClean="0"/>
                        <a:t>Гончаренко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Михайло Муравйов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Військові сили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близько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300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Загін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Вільного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Козацтва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армії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УНР,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Помічний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студентський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курінь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Юнацька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школа;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кулеметів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саморобний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бронепоїзд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вигляді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артилерійської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гармати</a:t>
                      </a:r>
                      <a:r>
                        <a:rPr lang="ru-RU" sz="1800" b="0" i="0" u="none" strike="noStrike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близько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4000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Загін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петроградських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московських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червоногвардійців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матросів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Балтійського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флоту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Втрати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Студентьска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сотня: 74-81;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Юнацька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школа: 33-44; «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Курінь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»: 20-25.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Загалом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127–146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близько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6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Леонід Перфецький Бій під Крутами акварел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05" y="1628800"/>
            <a:ext cx="6096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 smtClean="0">
                <a:effectLst/>
              </a:rPr>
              <a:t>Цей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бій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тривав</a:t>
            </a:r>
            <a:r>
              <a:rPr lang="ru-RU" dirty="0">
                <a:effectLst/>
              </a:rPr>
              <a:t> 5 годин </a:t>
            </a:r>
            <a:r>
              <a:rPr lang="ru-RU" dirty="0" err="1">
                <a:effectLst/>
              </a:rPr>
              <a:t>між</a:t>
            </a:r>
            <a:r>
              <a:rPr lang="ru-RU" dirty="0">
                <a:effectLst/>
              </a:rPr>
              <a:t> 4-тисячною </a:t>
            </a:r>
            <a:r>
              <a:rPr lang="ru-RU" dirty="0" err="1">
                <a:effectLst/>
              </a:rPr>
              <a:t>більшовицькою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армією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Михайла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Муравйова</a:t>
            </a:r>
            <a:r>
              <a:rPr lang="ru-RU" dirty="0">
                <a:effectLst/>
              </a:rPr>
              <a:t> та загоном з </a:t>
            </a:r>
            <a:r>
              <a:rPr lang="ru-RU" dirty="0" err="1">
                <a:effectLst/>
              </a:rPr>
              <a:t>київських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студентів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бійців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вільного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козацтва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загалом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нараховував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близько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чотирьох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сотень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вояків</a:t>
            </a:r>
            <a:r>
              <a:rPr lang="ru-RU" dirty="0">
                <a:effectLst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3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effectLst/>
              </a:rPr>
              <a:t>У </a:t>
            </a:r>
            <a:r>
              <a:rPr lang="ru-RU" dirty="0" err="1" smtClean="0">
                <a:effectLst/>
              </a:rPr>
              <a:t>перебігу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військових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дій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бій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вирішального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значення</a:t>
            </a:r>
            <a:r>
              <a:rPr lang="ru-RU" dirty="0" smtClean="0">
                <a:effectLst/>
              </a:rPr>
              <a:t> не </a:t>
            </a:r>
            <a:r>
              <a:rPr lang="ru-RU" dirty="0" err="1" smtClean="0">
                <a:effectLst/>
              </a:rPr>
              <a:t>мав</a:t>
            </a:r>
            <a:r>
              <a:rPr lang="ru-RU" dirty="0" smtClean="0">
                <a:effectLst/>
              </a:rPr>
              <a:t>, та у </a:t>
            </a:r>
            <a:r>
              <a:rPr lang="ru-RU" dirty="0" err="1" smtClean="0">
                <a:effectLst/>
              </a:rPr>
              <a:t>свідомості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багатьох</a:t>
            </a:r>
            <a:r>
              <a:rPr lang="ru-RU" dirty="0" smtClean="0">
                <a:effectLst/>
              </a:rPr>
              <a:t> особливого </a:t>
            </a:r>
            <a:r>
              <a:rPr lang="ru-RU" dirty="0" err="1" smtClean="0">
                <a:effectLst/>
              </a:rPr>
              <a:t>значення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набув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завдяки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героїзму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української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молоді</a:t>
            </a:r>
            <a:r>
              <a:rPr lang="ru-RU" dirty="0" smtClean="0">
                <a:effectLst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9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effectLst/>
              </a:rPr>
              <a:t>Особливо </a:t>
            </a:r>
            <a:r>
              <a:rPr lang="ru-RU" dirty="0" err="1" smtClean="0">
                <a:effectLst/>
              </a:rPr>
              <a:t>вразило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сучасників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поховання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юнаків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які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потрапили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після</a:t>
            </a:r>
            <a:r>
              <a:rPr lang="ru-RU" dirty="0" smtClean="0">
                <a:effectLst/>
              </a:rPr>
              <a:t> бою в полон до </a:t>
            </a:r>
            <a:r>
              <a:rPr lang="ru-RU" dirty="0" err="1" smtClean="0">
                <a:effectLst/>
              </a:rPr>
              <a:t>більшовиків</a:t>
            </a:r>
            <a:r>
              <a:rPr lang="ru-RU" dirty="0" smtClean="0">
                <a:effectLst/>
              </a:rPr>
              <a:t> і у </a:t>
            </a:r>
            <a:r>
              <a:rPr lang="ru-RU" dirty="0" err="1" smtClean="0">
                <a:effectLst/>
              </a:rPr>
              <a:t>кількості</a:t>
            </a:r>
            <a:r>
              <a:rPr lang="ru-RU" dirty="0" smtClean="0">
                <a:effectLst/>
              </a:rPr>
              <a:t> 27 людей </a:t>
            </a:r>
            <a:r>
              <a:rPr lang="ru-RU" dirty="0" err="1" smtClean="0">
                <a:effectLst/>
              </a:rPr>
              <a:t>були</a:t>
            </a:r>
            <a:r>
              <a:rPr lang="ru-RU" dirty="0" smtClean="0">
                <a:effectLst/>
              </a:rPr>
              <a:t> ними </a:t>
            </a:r>
            <a:r>
              <a:rPr lang="ru-RU" dirty="0" err="1" smtClean="0">
                <a:effectLst/>
              </a:rPr>
              <a:t>страчені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7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effectLst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effectLst/>
              </a:rPr>
              <a:t>П</a:t>
            </a:r>
            <a:r>
              <a:rPr lang="ru-RU" dirty="0" smtClean="0">
                <a:effectLst/>
              </a:rPr>
              <a:t>оет </a:t>
            </a:r>
            <a:r>
              <a:rPr lang="ru-RU" dirty="0" err="1" smtClean="0">
                <a:effectLst/>
              </a:rPr>
              <a:t>Павло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Тичина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присвятив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героїчному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вчинкові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вірш</a:t>
            </a:r>
            <a:r>
              <a:rPr lang="ru-RU" dirty="0" smtClean="0">
                <a:effectLst/>
              </a:rPr>
              <a:t> «</a:t>
            </a:r>
            <a:r>
              <a:rPr lang="ru-RU" dirty="0" err="1" smtClean="0">
                <a:effectLst/>
              </a:rPr>
              <a:t>Пам'яті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тридцяти</a:t>
            </a:r>
            <a:r>
              <a:rPr lang="ru-RU" dirty="0" smtClean="0">
                <a:effectLst/>
              </a:rPr>
              <a:t>».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90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 numCol="2"/>
          <a:lstStyle/>
          <a:p>
            <a:pPr marL="0" indent="0">
              <a:buNone/>
            </a:pPr>
            <a:r>
              <a:rPr lang="ru-RU" sz="2400" dirty="0">
                <a:effectLst/>
              </a:rPr>
              <a:t>На </a:t>
            </a:r>
            <a:r>
              <a:rPr lang="ru-RU" sz="2400" dirty="0" err="1">
                <a:effectLst/>
              </a:rPr>
              <a:t>Аскольдовій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могилі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err="1">
                <a:effectLst/>
              </a:rPr>
              <a:t>Поховали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їх</a:t>
            </a:r>
            <a:r>
              <a:rPr lang="ru-RU" sz="2400" dirty="0">
                <a:effectLst/>
              </a:rPr>
              <a:t> —</a:t>
            </a:r>
            <a:br>
              <a:rPr lang="ru-RU" sz="2400" dirty="0">
                <a:effectLst/>
              </a:rPr>
            </a:br>
            <a:r>
              <a:rPr lang="ru-RU" sz="2400" dirty="0" err="1">
                <a:effectLst/>
              </a:rPr>
              <a:t>Тридцять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мучнів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українців</a:t>
            </a:r>
            <a:r>
              <a:rPr lang="ru-RU" sz="2400" dirty="0">
                <a:effectLst/>
              </a:rPr>
              <a:t>.</a:t>
            </a:r>
            <a:br>
              <a:rPr lang="ru-RU" sz="2400" dirty="0">
                <a:effectLst/>
              </a:rPr>
            </a:br>
            <a:r>
              <a:rPr lang="ru-RU" sz="2400" dirty="0" err="1">
                <a:effectLst/>
              </a:rPr>
              <a:t>Славних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молодих</a:t>
            </a:r>
            <a:r>
              <a:rPr lang="ru-RU" sz="2400" dirty="0">
                <a:effectLst/>
              </a:rPr>
              <a:t>...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На </a:t>
            </a:r>
            <a:r>
              <a:rPr lang="ru-RU" sz="2400" dirty="0" err="1">
                <a:effectLst/>
              </a:rPr>
              <a:t>Аскольдовій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могилі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err="1">
                <a:effectLst/>
              </a:rPr>
              <a:t>Український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цвіт</a:t>
            </a:r>
            <a:r>
              <a:rPr lang="ru-RU" sz="2400" dirty="0">
                <a:effectLst/>
              </a:rPr>
              <a:t>! —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По </a:t>
            </a:r>
            <a:r>
              <a:rPr lang="ru-RU" sz="2400" dirty="0" err="1">
                <a:effectLst/>
              </a:rPr>
              <a:t>кривавій</a:t>
            </a:r>
            <a:r>
              <a:rPr lang="ru-RU" sz="2400" dirty="0">
                <a:effectLst/>
              </a:rPr>
              <a:t> по </a:t>
            </a:r>
            <a:r>
              <a:rPr lang="ru-RU" sz="2400" dirty="0" err="1">
                <a:effectLst/>
              </a:rPr>
              <a:t>дорозі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Нам </a:t>
            </a:r>
            <a:r>
              <a:rPr lang="ru-RU" sz="2400" dirty="0" err="1">
                <a:effectLst/>
              </a:rPr>
              <a:t>іти</a:t>
            </a:r>
            <a:r>
              <a:rPr lang="ru-RU" sz="2400" dirty="0">
                <a:effectLst/>
              </a:rPr>
              <a:t> у </a:t>
            </a:r>
            <a:r>
              <a:rPr lang="ru-RU" sz="2400" dirty="0" err="1">
                <a:effectLst/>
              </a:rPr>
              <a:t>світ</a:t>
            </a:r>
            <a:r>
              <a:rPr lang="ru-RU" sz="2400" dirty="0">
                <a:effectLst/>
              </a:rPr>
              <a:t>.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На кого </a:t>
            </a:r>
            <a:r>
              <a:rPr lang="ru-RU" sz="2400" dirty="0" err="1">
                <a:effectLst/>
              </a:rPr>
              <a:t>посміла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знятись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</a:t>
            </a:r>
            <a:r>
              <a:rPr lang="ru-RU" sz="2400" dirty="0" err="1">
                <a:effectLst/>
              </a:rPr>
              <a:t>Зрадника</a:t>
            </a:r>
            <a:r>
              <a:rPr lang="ru-RU" sz="2400" dirty="0">
                <a:effectLst/>
              </a:rPr>
              <a:t> рука? —</a:t>
            </a:r>
            <a:br>
              <a:rPr lang="ru-RU" sz="2400" dirty="0">
                <a:effectLst/>
              </a:rPr>
            </a:br>
            <a:r>
              <a:rPr lang="ru-RU" sz="2400" dirty="0" err="1">
                <a:effectLst/>
              </a:rPr>
              <a:t>Квітне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сонце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грає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вітер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І </a:t>
            </a:r>
            <a:r>
              <a:rPr lang="ru-RU" sz="2400" dirty="0" err="1">
                <a:effectLst/>
              </a:rPr>
              <a:t>Дніпро-ріка</a:t>
            </a:r>
            <a:r>
              <a:rPr lang="ru-RU" sz="2400" dirty="0">
                <a:effectLst/>
              </a:rPr>
              <a:t>...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На кого </a:t>
            </a:r>
            <a:r>
              <a:rPr lang="ru-RU" sz="2400" dirty="0" err="1">
                <a:effectLst/>
              </a:rPr>
              <a:t>завзявся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Каїн</a:t>
            </a:r>
            <a:r>
              <a:rPr lang="ru-RU" sz="2400" dirty="0">
                <a:effectLst/>
              </a:rPr>
              <a:t>?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Боже, покарай! —</a:t>
            </a:r>
            <a:br>
              <a:rPr lang="ru-RU" sz="2400" dirty="0">
                <a:effectLst/>
              </a:rPr>
            </a:br>
            <a:r>
              <a:rPr lang="ru-RU" sz="2400" dirty="0" err="1">
                <a:effectLst/>
              </a:rPr>
              <a:t>Понад</a:t>
            </a:r>
            <a:r>
              <a:rPr lang="ru-RU" sz="2400" dirty="0">
                <a:effectLst/>
              </a:rPr>
              <a:t> все вони любили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</a:t>
            </a:r>
            <a:r>
              <a:rPr lang="ru-RU" sz="2400" dirty="0" err="1">
                <a:effectLst/>
              </a:rPr>
              <a:t>Свій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коханий</a:t>
            </a:r>
            <a:r>
              <a:rPr lang="ru-RU" sz="2400" dirty="0">
                <a:effectLst/>
              </a:rPr>
              <a:t> край.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r>
              <a:rPr lang="ru-RU" sz="2400" dirty="0" err="1">
                <a:effectLst/>
              </a:rPr>
              <a:t>Вмерли</a:t>
            </a:r>
            <a:r>
              <a:rPr lang="ru-RU" sz="2400" dirty="0">
                <a:effectLst/>
              </a:rPr>
              <a:t> в </a:t>
            </a:r>
            <a:r>
              <a:rPr lang="ru-RU" sz="2400" dirty="0" err="1">
                <a:effectLst/>
              </a:rPr>
              <a:t>Новім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Заповіті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З славою </a:t>
            </a:r>
            <a:r>
              <a:rPr lang="ru-RU" sz="2400" dirty="0" err="1">
                <a:effectLst/>
              </a:rPr>
              <a:t>святих</a:t>
            </a:r>
            <a:r>
              <a:rPr lang="ru-RU" sz="2400" dirty="0">
                <a:effectLst/>
              </a:rPr>
              <a:t>. —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На </a:t>
            </a:r>
            <a:r>
              <a:rPr lang="ru-RU" sz="2400" dirty="0" err="1">
                <a:effectLst/>
              </a:rPr>
              <a:t>Аскольдовій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могилі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err="1">
                <a:effectLst/>
              </a:rPr>
              <a:t>Поховали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їх</a:t>
            </a:r>
            <a:r>
              <a:rPr lang="ru-RU" sz="2400" dirty="0">
                <a:effectLst/>
              </a:rPr>
              <a:t>.</a:t>
            </a:r>
            <a:br>
              <a:rPr lang="ru-RU" sz="2400" dirty="0">
                <a:effectLst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>
                <a:effectLst/>
              </a:rPr>
              <a:t>1918</a:t>
            </a:r>
            <a:endParaRPr lang="ru-RU" sz="2400" dirty="0">
              <a:effectLst/>
            </a:endParaRP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7019448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оформления 'Работа в команде'">
  <a:themeElements>
    <a:clrScheme name="Office Theme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Office Theme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'Работа в команде'</Template>
  <TotalTime>41</TotalTime>
  <Words>270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Garamond</vt:lpstr>
      <vt:lpstr>Arial</vt:lpstr>
      <vt:lpstr>Calibri</vt:lpstr>
      <vt:lpstr>Wingdings</vt:lpstr>
      <vt:lpstr>Times New Roman</vt:lpstr>
      <vt:lpstr>Шаблон оформления 'Работа в команде'</vt:lpstr>
      <vt:lpstr>Бій під Крутами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Хід бою</vt:lpstr>
      <vt:lpstr>Презентация PowerPoint</vt:lpstr>
      <vt:lpstr>Презентация PowerPoint</vt:lpstr>
      <vt:lpstr>Презентация PowerPoint</vt:lpstr>
      <vt:lpstr>Презентация PowerPoint</vt:lpstr>
      <vt:lpstr>Урочисте перепоховання студентів</vt:lpstr>
      <vt:lpstr>Презентация PowerPoint</vt:lpstr>
      <vt:lpstr>Презентация PowerPoint</vt:lpstr>
      <vt:lpstr>Пам’ять героям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Бій під Крутами. День крут</dc:title>
  <dc:creator>Пользователь Windows</dc:creator>
  <cp:lastModifiedBy>Пользователь Windows</cp:lastModifiedBy>
  <cp:revision>41</cp:revision>
  <cp:lastPrinted>1601-01-01T00:00:00Z</cp:lastPrinted>
  <dcterms:created xsi:type="dcterms:W3CDTF">2015-01-24T14:55:53Z</dcterms:created>
  <dcterms:modified xsi:type="dcterms:W3CDTF">2015-01-24T15:37:36Z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TC102037961049</vt:lpwstr>
  </property>
</Properties>
</file>