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9" r:id="rId3"/>
    <p:sldId id="260" r:id="rId4"/>
    <p:sldId id="261" r:id="rId5"/>
    <p:sldId id="281" r:id="rId6"/>
    <p:sldId id="262" r:id="rId7"/>
    <p:sldId id="282" r:id="rId8"/>
    <p:sldId id="283" r:id="rId9"/>
    <p:sldId id="284" r:id="rId10"/>
    <p:sldId id="280" r:id="rId11"/>
    <p:sldId id="25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  <p:sldId id="270" r:id="rId21"/>
    <p:sldId id="271" r:id="rId22"/>
    <p:sldId id="272" r:id="rId23"/>
    <p:sldId id="274" r:id="rId24"/>
    <p:sldId id="276" r:id="rId25"/>
    <p:sldId id="275" r:id="rId26"/>
    <p:sldId id="277" r:id="rId27"/>
    <p:sldId id="278" r:id="rId28"/>
    <p:sldId id="25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unhcr.org.ua/img/uploads/docs/other%20groups%20of%20refugees%201928.pdf" TargetMode="External"/><Relationship Id="rId7" Type="http://schemas.openxmlformats.org/officeDocument/2006/relationships/hyperlink" Target="http://unhcr.org.ua/img/uploads/docs/Temp%20Agreement%201936_1.pdf" TargetMode="External"/><Relationship Id="rId2" Type="http://schemas.openxmlformats.org/officeDocument/2006/relationships/hyperlink" Target="http://unhcr.org.ua/img/uploads/docs/Agreement%201928.pdf" TargetMode="External"/><Relationship Id="rId1" Type="http://schemas.openxmlformats.org/officeDocument/2006/relationships/hyperlink" Target="http://unhcr.org.ua/img/uploads/docs/Agreement%201926.pdf" TargetMode="External"/><Relationship Id="rId6" Type="http://schemas.openxmlformats.org/officeDocument/2006/relationships/hyperlink" Target="http://unhcr.org.ua/img/uploads/docs/Convention%20Germany%201938.pdf" TargetMode="External"/><Relationship Id="rId5" Type="http://schemas.openxmlformats.org/officeDocument/2006/relationships/hyperlink" Target="http://unhcr.org.ua/img/uploads/docs/Temp%20Agreement%201936.pdf" TargetMode="External"/><Relationship Id="rId4" Type="http://schemas.openxmlformats.org/officeDocument/2006/relationships/hyperlink" Target="http://unhcr.org.ua/img/uploads/docs/Convention%201933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unhcr.org.ua/img/uploads/docs/other%20groups%20of%20refugees%201928.pdf" TargetMode="External"/><Relationship Id="rId7" Type="http://schemas.openxmlformats.org/officeDocument/2006/relationships/hyperlink" Target="http://unhcr.org.ua/img/uploads/docs/Temp%20Agreement%201936_1.pdf" TargetMode="External"/><Relationship Id="rId2" Type="http://schemas.openxmlformats.org/officeDocument/2006/relationships/hyperlink" Target="http://unhcr.org.ua/img/uploads/docs/Agreement%201928.pdf" TargetMode="External"/><Relationship Id="rId1" Type="http://schemas.openxmlformats.org/officeDocument/2006/relationships/hyperlink" Target="http://unhcr.org.ua/img/uploads/docs/Agreement%201926.pdf" TargetMode="External"/><Relationship Id="rId6" Type="http://schemas.openxmlformats.org/officeDocument/2006/relationships/hyperlink" Target="http://unhcr.org.ua/img/uploads/docs/Convention%20Germany%201938.pdf" TargetMode="External"/><Relationship Id="rId5" Type="http://schemas.openxmlformats.org/officeDocument/2006/relationships/hyperlink" Target="http://unhcr.org.ua/img/uploads/docs/Temp%20Agreement%201936.pdf" TargetMode="External"/><Relationship Id="rId4" Type="http://schemas.openxmlformats.org/officeDocument/2006/relationships/hyperlink" Target="http://unhcr.org.ua/img/uploads/docs/Convention%201933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D5531-9D29-4727-8C60-661B60390B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1A2B4-8192-4DAE-B68D-448DDA90B9C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/>
            </a:rPr>
            <a:t>Угода про </a:t>
          </a:r>
          <a:r>
            <a:rPr lang="ru-RU" dirty="0" err="1" smtClean="0">
              <a:hlinkClick xmlns:r="http://schemas.openxmlformats.org/officeDocument/2006/relationships" r:id="rId1"/>
            </a:rPr>
            <a:t>видачу</a:t>
          </a:r>
          <a:r>
            <a:rPr lang="ru-RU" dirty="0" smtClean="0">
              <a:hlinkClick xmlns:r="http://schemas.openxmlformats.org/officeDocument/2006/relationships" r:id="rId1"/>
            </a:rPr>
            <a:t> </a:t>
          </a:r>
          <a:r>
            <a:rPr lang="ru-RU" dirty="0" err="1" smtClean="0">
              <a:hlinkClick xmlns:r="http://schemas.openxmlformats.org/officeDocument/2006/relationships" r:id="rId1"/>
            </a:rPr>
            <a:t>посвідчень</a:t>
          </a:r>
          <a:r>
            <a:rPr lang="ru-RU" dirty="0" smtClean="0">
              <a:hlinkClick xmlns:r="http://schemas.openxmlformats.org/officeDocument/2006/relationships" r:id="rId1"/>
            </a:rPr>
            <a:t> особи </a:t>
          </a:r>
          <a:r>
            <a:rPr lang="ru-RU" dirty="0" err="1" smtClean="0">
              <a:hlinkClick xmlns:r="http://schemas.openxmlformats.org/officeDocument/2006/relationships" r:id="rId1"/>
            </a:rPr>
            <a:t>російським</a:t>
          </a:r>
          <a:r>
            <a:rPr lang="ru-RU" dirty="0" smtClean="0">
              <a:hlinkClick xmlns:r="http://schemas.openxmlformats.org/officeDocument/2006/relationships" r:id="rId1"/>
            </a:rPr>
            <a:t> та </a:t>
          </a:r>
          <a:r>
            <a:rPr lang="ru-RU" dirty="0" err="1" smtClean="0">
              <a:hlinkClick xmlns:r="http://schemas.openxmlformats.org/officeDocument/2006/relationships" r:id="rId1"/>
            </a:rPr>
            <a:t>вірменським</a:t>
          </a:r>
          <a:r>
            <a:rPr lang="ru-RU" dirty="0" smtClean="0">
              <a:hlinkClick xmlns:r="http://schemas.openxmlformats.org/officeDocument/2006/relationships" r:id="rId1"/>
            </a:rPr>
            <a:t> </a:t>
          </a:r>
          <a:r>
            <a:rPr lang="ru-RU" dirty="0" err="1" smtClean="0">
              <a:hlinkClick xmlns:r="http://schemas.openxmlformats.org/officeDocument/2006/relationships" r:id="rId1"/>
            </a:rPr>
            <a:t>біженцям</a:t>
          </a:r>
          <a:r>
            <a:rPr lang="ru-RU" dirty="0" smtClean="0">
              <a:hlinkClick xmlns:r="http://schemas.openxmlformats.org/officeDocument/2006/relationships" r:id="rId1"/>
            </a:rPr>
            <a:t>, про </a:t>
          </a:r>
          <a:r>
            <a:rPr lang="ru-RU" dirty="0" err="1" smtClean="0">
              <a:hlinkClick xmlns:r="http://schemas.openxmlformats.org/officeDocument/2006/relationships" r:id="rId1"/>
            </a:rPr>
            <a:t>доповнення</a:t>
          </a:r>
          <a:r>
            <a:rPr lang="ru-RU" dirty="0" smtClean="0">
              <a:hlinkClick xmlns:r="http://schemas.openxmlformats.org/officeDocument/2006/relationships" r:id="rId1"/>
            </a:rPr>
            <a:t> та </a:t>
          </a:r>
          <a:r>
            <a:rPr lang="ru-RU" dirty="0" err="1" smtClean="0">
              <a:hlinkClick xmlns:r="http://schemas.openxmlformats.org/officeDocument/2006/relationships" r:id="rId1"/>
            </a:rPr>
            <a:t>внесення</a:t>
          </a:r>
          <a:r>
            <a:rPr lang="ru-RU" dirty="0" smtClean="0">
              <a:hlinkClick xmlns:r="http://schemas.openxmlformats.org/officeDocument/2006/relationships" r:id="rId1"/>
            </a:rPr>
            <a:t> </a:t>
          </a:r>
          <a:r>
            <a:rPr lang="ru-RU" dirty="0" err="1" smtClean="0">
              <a:hlinkClick xmlns:r="http://schemas.openxmlformats.org/officeDocument/2006/relationships" r:id="rId1"/>
            </a:rPr>
            <a:t>зміін</a:t>
          </a:r>
          <a:r>
            <a:rPr lang="ru-RU" dirty="0" smtClean="0">
              <a:hlinkClick xmlns:r="http://schemas.openxmlformats.org/officeDocument/2006/relationships" r:id="rId1"/>
            </a:rPr>
            <a:t> до угоди </a:t>
          </a:r>
          <a:r>
            <a:rPr lang="ru-RU" dirty="0" err="1" smtClean="0">
              <a:hlinkClick xmlns:r="http://schemas.openxmlformats.org/officeDocument/2006/relationships" r:id="rId1"/>
            </a:rPr>
            <a:t>від</a:t>
          </a:r>
          <a:r>
            <a:rPr lang="ru-RU" dirty="0" smtClean="0">
              <a:hlinkClick xmlns:r="http://schemas.openxmlformats.org/officeDocument/2006/relationships" r:id="rId1"/>
            </a:rPr>
            <a:t> 5 </a:t>
          </a:r>
          <a:r>
            <a:rPr lang="ru-RU" dirty="0" err="1" smtClean="0">
              <a:hlinkClick xmlns:r="http://schemas.openxmlformats.org/officeDocument/2006/relationships" r:id="rId1"/>
            </a:rPr>
            <a:t>липня</a:t>
          </a:r>
          <a:r>
            <a:rPr lang="ru-RU" dirty="0" smtClean="0">
              <a:hlinkClick xmlns:r="http://schemas.openxmlformats.org/officeDocument/2006/relationships" r:id="rId1"/>
            </a:rPr>
            <a:t> 1922 року та 31 </a:t>
          </a:r>
          <a:r>
            <a:rPr lang="ru-RU" dirty="0" err="1" smtClean="0">
              <a:hlinkClick xmlns:r="http://schemas.openxmlformats.org/officeDocument/2006/relationships" r:id="rId1"/>
            </a:rPr>
            <a:t>травня</a:t>
          </a:r>
          <a:r>
            <a:rPr lang="ru-RU" dirty="0" smtClean="0">
              <a:hlinkClick xmlns:r="http://schemas.openxmlformats.org/officeDocument/2006/relationships" r:id="rId1"/>
            </a:rPr>
            <a:t> 1924 року</a:t>
          </a:r>
          <a:r>
            <a:rPr lang="ru-RU" dirty="0" smtClean="0"/>
            <a:t> </a:t>
          </a:r>
          <a:endParaRPr lang="ru-RU" dirty="0"/>
        </a:p>
      </dgm:t>
    </dgm:pt>
    <dgm:pt modelId="{036FD502-AC90-4FD6-9F21-217DA484D8EB}" type="parTrans" cxnId="{E216904B-65EC-46EB-99C5-86963026650D}">
      <dgm:prSet/>
      <dgm:spPr/>
      <dgm:t>
        <a:bodyPr/>
        <a:lstStyle/>
        <a:p>
          <a:endParaRPr lang="ru-RU"/>
        </a:p>
      </dgm:t>
    </dgm:pt>
    <dgm:pt modelId="{8ABAD7F3-1078-4CDD-8C29-D8ACFE762726}" type="sibTrans" cxnId="{E216904B-65EC-46EB-99C5-86963026650D}">
      <dgm:prSet/>
      <dgm:spPr/>
      <dgm:t>
        <a:bodyPr/>
        <a:lstStyle/>
        <a:p>
          <a:endParaRPr lang="ru-RU"/>
        </a:p>
      </dgm:t>
    </dgm:pt>
    <dgm:pt modelId="{B0CC198E-8CFD-461E-B238-4F77EC110F3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/>
            </a:rPr>
            <a:t>Угода про </a:t>
          </a:r>
          <a:r>
            <a:rPr lang="ru-RU" dirty="0" err="1" smtClean="0">
              <a:hlinkClick xmlns:r="http://schemas.openxmlformats.org/officeDocument/2006/relationships" r:id="rId2"/>
            </a:rPr>
            <a:t>правовий</a:t>
          </a:r>
          <a:r>
            <a:rPr lang="ru-RU" dirty="0" smtClean="0">
              <a:hlinkClick xmlns:r="http://schemas.openxmlformats.org/officeDocument/2006/relationships" r:id="rId2"/>
            </a:rPr>
            <a:t> статус </a:t>
          </a:r>
          <a:r>
            <a:rPr lang="ru-RU" dirty="0" err="1" smtClean="0">
              <a:hlinkClick xmlns:r="http://schemas.openxmlformats.org/officeDocument/2006/relationships" r:id="rId2"/>
            </a:rPr>
            <a:t>російських</a:t>
          </a:r>
          <a:r>
            <a:rPr lang="ru-RU" dirty="0" smtClean="0">
              <a:hlinkClick xmlns:r="http://schemas.openxmlformats.org/officeDocument/2006/relationships" r:id="rId2"/>
            </a:rPr>
            <a:t> та </a:t>
          </a:r>
          <a:r>
            <a:rPr lang="ru-RU" dirty="0" err="1" smtClean="0">
              <a:hlinkClick xmlns:r="http://schemas.openxmlformats.org/officeDocument/2006/relationships" r:id="rId2"/>
            </a:rPr>
            <a:t>вірменських</a:t>
          </a:r>
          <a:r>
            <a:rPr lang="ru-RU" dirty="0" smtClean="0">
              <a:hlinkClick xmlns:r="http://schemas.openxmlformats.org/officeDocument/2006/relationships" r:id="rId2"/>
            </a:rPr>
            <a:t> </a:t>
          </a:r>
          <a:r>
            <a:rPr lang="ru-RU" dirty="0" err="1" smtClean="0">
              <a:hlinkClick xmlns:r="http://schemas.openxmlformats.org/officeDocument/2006/relationships" r:id="rId2"/>
            </a:rPr>
            <a:t>біженців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4F26F89D-C661-48F1-B11E-586DCA10ADC3}" type="parTrans" cxnId="{8BD7EC91-2339-41D4-B108-D2D1046F07E5}">
      <dgm:prSet/>
      <dgm:spPr/>
      <dgm:t>
        <a:bodyPr/>
        <a:lstStyle/>
        <a:p>
          <a:endParaRPr lang="ru-RU"/>
        </a:p>
      </dgm:t>
    </dgm:pt>
    <dgm:pt modelId="{3699000A-B10B-4B2B-BC26-393EBD6877FF}" type="sibTrans" cxnId="{8BD7EC91-2339-41D4-B108-D2D1046F07E5}">
      <dgm:prSet/>
      <dgm:spPr/>
      <dgm:t>
        <a:bodyPr/>
        <a:lstStyle/>
        <a:p>
          <a:endParaRPr lang="ru-RU"/>
        </a:p>
      </dgm:t>
    </dgm:pt>
    <dgm:pt modelId="{B2E1D4CF-C8DC-471C-B444-4A6904A46572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/>
            </a:rPr>
            <a:t>Угода про </a:t>
          </a:r>
          <a:r>
            <a:rPr lang="ru-RU" dirty="0" err="1" smtClean="0">
              <a:hlinkClick xmlns:r="http://schemas.openxmlformats.org/officeDocument/2006/relationships" r:id="rId3"/>
            </a:rPr>
            <a:t>розповсюдження</a:t>
          </a:r>
          <a:r>
            <a:rPr lang="ru-RU" dirty="0" smtClean="0">
              <a:hlinkClick xmlns:r="http://schemas.openxmlformats.org/officeDocument/2006/relationships" r:id="rId3"/>
            </a:rPr>
            <a:t> на </a:t>
          </a:r>
          <a:r>
            <a:rPr lang="ru-RU" dirty="0" err="1" smtClean="0">
              <a:hlinkClick xmlns:r="http://schemas.openxmlformats.org/officeDocument/2006/relationships" r:id="rId3"/>
            </a:rPr>
            <a:t>інші</a:t>
          </a:r>
          <a:r>
            <a:rPr lang="ru-RU" dirty="0" smtClean="0">
              <a:hlinkClick xmlns:r="http://schemas.openxmlformats.org/officeDocument/2006/relationships" r:id="rId3"/>
            </a:rPr>
            <a:t> </a:t>
          </a:r>
          <a:r>
            <a:rPr lang="ru-RU" dirty="0" err="1" smtClean="0">
              <a:hlinkClick xmlns:r="http://schemas.openxmlformats.org/officeDocument/2006/relationships" r:id="rId3"/>
            </a:rPr>
            <a:t>категорії</a:t>
          </a:r>
          <a:r>
            <a:rPr lang="ru-RU" dirty="0" smtClean="0">
              <a:hlinkClick xmlns:r="http://schemas.openxmlformats.org/officeDocument/2006/relationships" r:id="rId3"/>
            </a:rPr>
            <a:t> </a:t>
          </a:r>
          <a:r>
            <a:rPr lang="ru-RU" dirty="0" err="1" smtClean="0">
              <a:hlinkClick xmlns:r="http://schemas.openxmlformats.org/officeDocument/2006/relationships" r:id="rId3"/>
            </a:rPr>
            <a:t>біженців</a:t>
          </a:r>
          <a:r>
            <a:rPr lang="ru-RU" dirty="0" smtClean="0">
              <a:hlinkClick xmlns:r="http://schemas.openxmlformats.org/officeDocument/2006/relationships" r:id="rId3"/>
            </a:rPr>
            <a:t> </a:t>
          </a:r>
          <a:r>
            <a:rPr lang="ru-RU" dirty="0" err="1" smtClean="0">
              <a:hlinkClick xmlns:r="http://schemas.openxmlformats.org/officeDocument/2006/relationships" r:id="rId3"/>
            </a:rPr>
            <a:t>деяких</a:t>
          </a:r>
          <a:r>
            <a:rPr lang="ru-RU" dirty="0" smtClean="0">
              <a:hlinkClick xmlns:r="http://schemas.openxmlformats.org/officeDocument/2006/relationships" r:id="rId3"/>
            </a:rPr>
            <a:t> </a:t>
          </a:r>
          <a:r>
            <a:rPr lang="ru-RU" dirty="0" err="1" smtClean="0">
              <a:hlinkClick xmlns:r="http://schemas.openxmlformats.org/officeDocument/2006/relationships" r:id="rId3"/>
            </a:rPr>
            <a:t>заходів</a:t>
          </a:r>
          <a:r>
            <a:rPr lang="ru-RU" dirty="0" smtClean="0">
              <a:hlinkClick xmlns:r="http://schemas.openxmlformats.org/officeDocument/2006/relationships" r:id="rId3"/>
            </a:rPr>
            <a:t>, </a:t>
          </a:r>
          <a:r>
            <a:rPr lang="ru-RU" dirty="0" err="1" smtClean="0">
              <a:hlinkClick xmlns:r="http://schemas.openxmlformats.org/officeDocument/2006/relationships" r:id="rId3"/>
            </a:rPr>
            <a:t>прийнятих</a:t>
          </a:r>
          <a:r>
            <a:rPr lang="ru-RU" dirty="0" smtClean="0">
              <a:hlinkClick xmlns:r="http://schemas.openxmlformats.org/officeDocument/2006/relationships" r:id="rId3"/>
            </a:rPr>
            <a:t> </a:t>
          </a:r>
          <a:r>
            <a:rPr lang="ru-RU" dirty="0" err="1" smtClean="0">
              <a:hlinkClick xmlns:r="http://schemas.openxmlformats.org/officeDocument/2006/relationships" r:id="rId3"/>
            </a:rPr>
            <a:t>на</a:t>
          </a:r>
          <a:r>
            <a:rPr lang="ru-RU" dirty="0" smtClean="0">
              <a:hlinkClick xmlns:r="http://schemas.openxmlformats.org/officeDocument/2006/relationships" r:id="rId3"/>
            </a:rPr>
            <a:t> </a:t>
          </a:r>
          <a:r>
            <a:rPr lang="ru-RU" dirty="0" err="1" smtClean="0">
              <a:hlinkClick xmlns:r="http://schemas.openxmlformats.org/officeDocument/2006/relationships" r:id="rId3"/>
            </a:rPr>
            <a:t>корись</a:t>
          </a:r>
          <a:r>
            <a:rPr lang="ru-RU" dirty="0" smtClean="0">
              <a:hlinkClick xmlns:r="http://schemas.openxmlformats.org/officeDocument/2006/relationships" r:id="rId3"/>
            </a:rPr>
            <a:t> </a:t>
          </a:r>
          <a:r>
            <a:rPr lang="ru-RU" dirty="0" err="1" smtClean="0">
              <a:hlinkClick xmlns:r="http://schemas.openxmlformats.org/officeDocument/2006/relationships" r:id="rId3"/>
            </a:rPr>
            <a:t>російських</a:t>
          </a:r>
          <a:r>
            <a:rPr lang="ru-RU" dirty="0" smtClean="0">
              <a:hlinkClick xmlns:r="http://schemas.openxmlformats.org/officeDocument/2006/relationships" r:id="rId3"/>
            </a:rPr>
            <a:t> та </a:t>
          </a:r>
          <a:r>
            <a:rPr lang="ru-RU" dirty="0" err="1" smtClean="0">
              <a:hlinkClick xmlns:r="http://schemas.openxmlformats.org/officeDocument/2006/relationships" r:id="rId3"/>
            </a:rPr>
            <a:t>вірменських</a:t>
          </a:r>
          <a:r>
            <a:rPr lang="ru-RU" dirty="0" smtClean="0">
              <a:hlinkClick xmlns:r="http://schemas.openxmlformats.org/officeDocument/2006/relationships" r:id="rId3"/>
            </a:rPr>
            <a:t> </a:t>
          </a:r>
          <a:r>
            <a:rPr lang="ru-RU" dirty="0" err="1" smtClean="0">
              <a:hlinkClick xmlns:r="http://schemas.openxmlformats.org/officeDocument/2006/relationships" r:id="rId3"/>
            </a:rPr>
            <a:t>біженців</a:t>
          </a:r>
          <a:r>
            <a:rPr lang="ru-RU" dirty="0" smtClean="0"/>
            <a:t> </a:t>
          </a:r>
          <a:br>
            <a:rPr lang="ru-RU" dirty="0" smtClean="0"/>
          </a:br>
          <a:endParaRPr lang="ru-RU" dirty="0"/>
        </a:p>
      </dgm:t>
    </dgm:pt>
    <dgm:pt modelId="{E99E6CBD-3DA6-497E-A397-14A4E0C76491}" type="sibTrans" cxnId="{53D0C304-8266-475F-B9B4-7E69EA9D5EBF}">
      <dgm:prSet/>
      <dgm:spPr/>
      <dgm:t>
        <a:bodyPr/>
        <a:lstStyle/>
        <a:p>
          <a:endParaRPr lang="ru-RU"/>
        </a:p>
      </dgm:t>
    </dgm:pt>
    <dgm:pt modelId="{07CAAE7D-5163-4F2D-A460-AF0A2E3D3496}" type="parTrans" cxnId="{53D0C304-8266-475F-B9B4-7E69EA9D5EBF}">
      <dgm:prSet/>
      <dgm:spPr/>
      <dgm:t>
        <a:bodyPr/>
        <a:lstStyle/>
        <a:p>
          <a:endParaRPr lang="ru-RU"/>
        </a:p>
      </dgm:t>
    </dgm:pt>
    <dgm:pt modelId="{4746ED01-6029-4BB5-8070-A4424200A274}">
      <dgm:prSet/>
      <dgm:spPr/>
      <dgm:t>
        <a:bodyPr/>
        <a:lstStyle/>
        <a:p>
          <a:r>
            <a:rPr lang="ru-RU" dirty="0" err="1" smtClean="0">
              <a:hlinkClick xmlns:r="http://schemas.openxmlformats.org/officeDocument/2006/relationships" r:id="rId4"/>
            </a:rPr>
            <a:t>Конвенція</a:t>
          </a:r>
          <a:r>
            <a:rPr lang="ru-RU" dirty="0" smtClean="0">
              <a:hlinkClick xmlns:r="http://schemas.openxmlformats.org/officeDocument/2006/relationships" r:id="rId4"/>
            </a:rPr>
            <a:t> про </a:t>
          </a:r>
          <a:r>
            <a:rPr lang="ru-RU" dirty="0" err="1" smtClean="0">
              <a:hlinkClick xmlns:r="http://schemas.openxmlformats.org/officeDocument/2006/relationships" r:id="rId4"/>
            </a:rPr>
            <a:t>міжнародний</a:t>
          </a:r>
          <a:r>
            <a:rPr lang="ru-RU" dirty="0" smtClean="0">
              <a:hlinkClick xmlns:r="http://schemas.openxmlformats.org/officeDocument/2006/relationships" r:id="rId4"/>
            </a:rPr>
            <a:t> статус </a:t>
          </a:r>
          <a:r>
            <a:rPr lang="ru-RU" dirty="0" err="1" smtClean="0">
              <a:hlinkClick xmlns:r="http://schemas.openxmlformats.org/officeDocument/2006/relationships" r:id="rId4"/>
            </a:rPr>
            <a:t>біженців</a:t>
          </a:r>
          <a:r>
            <a:rPr lang="ru-RU" dirty="0" smtClean="0"/>
            <a:t> </a:t>
          </a:r>
          <a:br>
            <a:rPr lang="ru-RU" dirty="0" smtClean="0"/>
          </a:br>
          <a:endParaRPr lang="ru-RU" dirty="0"/>
        </a:p>
      </dgm:t>
    </dgm:pt>
    <dgm:pt modelId="{260523E5-1790-499F-B52C-AAF2C6EE101A}" type="parTrans" cxnId="{D1F4E8DD-806F-424E-B6BC-83E98243AA5D}">
      <dgm:prSet/>
      <dgm:spPr/>
      <dgm:t>
        <a:bodyPr/>
        <a:lstStyle/>
        <a:p>
          <a:endParaRPr lang="ru-RU"/>
        </a:p>
      </dgm:t>
    </dgm:pt>
    <dgm:pt modelId="{6164AA83-954C-485C-AC6E-E37C07EE6F9F}" type="sibTrans" cxnId="{D1F4E8DD-806F-424E-B6BC-83E98243AA5D}">
      <dgm:prSet/>
      <dgm:spPr/>
      <dgm:t>
        <a:bodyPr/>
        <a:lstStyle/>
        <a:p>
          <a:endParaRPr lang="ru-RU"/>
        </a:p>
      </dgm:t>
    </dgm:pt>
    <dgm:pt modelId="{CB5D23C0-E084-47E9-B336-086AE1458386}">
      <dgm:prSet/>
      <dgm:spPr/>
      <dgm:t>
        <a:bodyPr/>
        <a:lstStyle/>
        <a:p>
          <a:r>
            <a:rPr lang="ru-RU" dirty="0" err="1" smtClean="0">
              <a:hlinkClick xmlns:r="http://schemas.openxmlformats.org/officeDocument/2006/relationships" r:id="rId5"/>
            </a:rPr>
            <a:t>Тимачасова</a:t>
          </a:r>
          <a:r>
            <a:rPr lang="ru-RU" dirty="0" smtClean="0">
              <a:hlinkClick xmlns:r="http://schemas.openxmlformats.org/officeDocument/2006/relationships" r:id="rId5"/>
            </a:rPr>
            <a:t> угода про статус </a:t>
          </a:r>
          <a:r>
            <a:rPr lang="ru-RU" dirty="0" err="1" smtClean="0">
              <a:hlinkClick xmlns:r="http://schemas.openxmlformats.org/officeDocument/2006/relationships" r:id="rId5"/>
            </a:rPr>
            <a:t>біженців</a:t>
          </a:r>
          <a:r>
            <a:rPr lang="ru-RU" dirty="0" smtClean="0">
              <a:hlinkClick xmlns:r="http://schemas.openxmlformats.org/officeDocument/2006/relationships" r:id="rId5"/>
            </a:rPr>
            <a:t>, </a:t>
          </a:r>
          <a:r>
            <a:rPr lang="ru-RU" dirty="0" err="1" smtClean="0">
              <a:hlinkClick xmlns:r="http://schemas.openxmlformats.org/officeDocument/2006/relationships" r:id="rId5"/>
            </a:rPr>
            <a:t>що</a:t>
          </a:r>
          <a:r>
            <a:rPr lang="ru-RU" dirty="0" smtClean="0">
              <a:hlinkClick xmlns:r="http://schemas.openxmlformats.org/officeDocument/2006/relationships" r:id="rId5"/>
            </a:rPr>
            <a:t> </a:t>
          </a:r>
          <a:r>
            <a:rPr lang="ru-RU" dirty="0" err="1" smtClean="0">
              <a:hlinkClick xmlns:r="http://schemas.openxmlformats.org/officeDocument/2006/relationships" r:id="rId5"/>
            </a:rPr>
            <a:t>прибувають</a:t>
          </a:r>
          <a:r>
            <a:rPr lang="ru-RU" dirty="0" smtClean="0">
              <a:hlinkClick xmlns:r="http://schemas.openxmlformats.org/officeDocument/2006/relationships" r:id="rId5"/>
            </a:rPr>
            <a:t> </a:t>
          </a:r>
          <a:r>
            <a:rPr lang="ru-RU" dirty="0" err="1" smtClean="0">
              <a:hlinkClick xmlns:r="http://schemas.openxmlformats.org/officeDocument/2006/relationships" r:id="rId5"/>
            </a:rPr>
            <a:t>з</a:t>
          </a:r>
          <a:r>
            <a:rPr lang="ru-RU" dirty="0" smtClean="0">
              <a:hlinkClick xmlns:r="http://schemas.openxmlformats.org/officeDocument/2006/relationships" r:id="rId5"/>
            </a:rPr>
            <a:t> </a:t>
          </a:r>
          <a:r>
            <a:rPr lang="ru-RU" dirty="0" err="1" smtClean="0">
              <a:hlinkClick xmlns:r="http://schemas.openxmlformats.org/officeDocument/2006/relationships" r:id="rId5"/>
            </a:rPr>
            <a:t>Німеччини</a:t>
          </a:r>
          <a:r>
            <a:rPr lang="ru-RU" dirty="0" smtClean="0"/>
            <a:t> </a:t>
          </a:r>
          <a:br>
            <a:rPr lang="ru-RU" dirty="0" smtClean="0"/>
          </a:br>
          <a:endParaRPr lang="ru-RU" dirty="0"/>
        </a:p>
      </dgm:t>
    </dgm:pt>
    <dgm:pt modelId="{330F8806-DBF1-4685-A240-C19DAB0D0FCE}" type="parTrans" cxnId="{F5E52002-707D-4C35-AB3E-145335E75C0A}">
      <dgm:prSet/>
      <dgm:spPr/>
      <dgm:t>
        <a:bodyPr/>
        <a:lstStyle/>
        <a:p>
          <a:endParaRPr lang="ru-RU"/>
        </a:p>
      </dgm:t>
    </dgm:pt>
    <dgm:pt modelId="{DD7DBC1D-79AC-4025-8D75-3159DD3B1207}" type="sibTrans" cxnId="{F5E52002-707D-4C35-AB3E-145335E75C0A}">
      <dgm:prSet/>
      <dgm:spPr/>
      <dgm:t>
        <a:bodyPr/>
        <a:lstStyle/>
        <a:p>
          <a:endParaRPr lang="ru-RU"/>
        </a:p>
      </dgm:t>
    </dgm:pt>
    <dgm:pt modelId="{7A4C5D8F-F4EA-4B17-BF96-034ED8416740}">
      <dgm:prSet/>
      <dgm:spPr/>
      <dgm:t>
        <a:bodyPr/>
        <a:lstStyle/>
        <a:p>
          <a:r>
            <a:rPr lang="ru-RU" dirty="0" err="1" smtClean="0">
              <a:hlinkClick xmlns:r="http://schemas.openxmlformats.org/officeDocument/2006/relationships" r:id="rId6"/>
            </a:rPr>
            <a:t>Конвенція</a:t>
          </a:r>
          <a:r>
            <a:rPr lang="ru-RU" dirty="0" smtClean="0">
              <a:hlinkClick xmlns:r="http://schemas.openxmlformats.org/officeDocument/2006/relationships" r:id="rId6"/>
            </a:rPr>
            <a:t> про статус </a:t>
          </a:r>
          <a:r>
            <a:rPr lang="ru-RU" dirty="0" err="1" smtClean="0">
              <a:hlinkClick xmlns:r="http://schemas.openxmlformats.org/officeDocument/2006/relationships" r:id="rId6"/>
            </a:rPr>
            <a:t>біженців</a:t>
          </a:r>
          <a:r>
            <a:rPr lang="ru-RU" dirty="0" smtClean="0">
              <a:hlinkClick xmlns:r="http://schemas.openxmlformats.org/officeDocument/2006/relationships" r:id="rId6"/>
            </a:rPr>
            <a:t>, </a:t>
          </a:r>
          <a:r>
            <a:rPr lang="ru-RU" dirty="0" err="1" smtClean="0">
              <a:hlinkClick xmlns:r="http://schemas.openxmlformats.org/officeDocument/2006/relationships" r:id="rId6"/>
            </a:rPr>
            <a:t>що</a:t>
          </a:r>
          <a:r>
            <a:rPr lang="ru-RU" dirty="0" smtClean="0">
              <a:hlinkClick xmlns:r="http://schemas.openxmlformats.org/officeDocument/2006/relationships" r:id="rId6"/>
            </a:rPr>
            <a:t> </a:t>
          </a:r>
          <a:r>
            <a:rPr lang="ru-RU" dirty="0" err="1" smtClean="0">
              <a:hlinkClick xmlns:r="http://schemas.openxmlformats.org/officeDocument/2006/relationships" r:id="rId6"/>
            </a:rPr>
            <a:t>прибувають</a:t>
          </a:r>
          <a:r>
            <a:rPr lang="ru-RU" dirty="0" smtClean="0">
              <a:hlinkClick xmlns:r="http://schemas.openxmlformats.org/officeDocument/2006/relationships" r:id="rId6"/>
            </a:rPr>
            <a:t> </a:t>
          </a:r>
          <a:r>
            <a:rPr lang="ru-RU" dirty="0" err="1" smtClean="0">
              <a:hlinkClick xmlns:r="http://schemas.openxmlformats.org/officeDocument/2006/relationships" r:id="rId6"/>
            </a:rPr>
            <a:t>з</a:t>
          </a:r>
          <a:r>
            <a:rPr lang="ru-RU" dirty="0" smtClean="0">
              <a:hlinkClick xmlns:r="http://schemas.openxmlformats.org/officeDocument/2006/relationships" r:id="rId6"/>
            </a:rPr>
            <a:t> </a:t>
          </a:r>
          <a:r>
            <a:rPr lang="ru-RU" dirty="0" err="1" smtClean="0">
              <a:hlinkClick xmlns:r="http://schemas.openxmlformats.org/officeDocument/2006/relationships" r:id="rId6"/>
            </a:rPr>
            <a:t>Німеччини</a:t>
          </a:r>
          <a:r>
            <a:rPr lang="ru-RU" dirty="0" smtClean="0"/>
            <a:t> </a:t>
          </a:r>
          <a:br>
            <a:rPr lang="ru-RU" dirty="0" smtClean="0"/>
          </a:br>
          <a:endParaRPr lang="ru-RU" dirty="0"/>
        </a:p>
      </dgm:t>
    </dgm:pt>
    <dgm:pt modelId="{36B8AFF9-6A81-4AD5-8511-1F4184316608}" type="parTrans" cxnId="{736E9E81-3714-49BB-AEEA-599DD8FAF525}">
      <dgm:prSet/>
      <dgm:spPr/>
      <dgm:t>
        <a:bodyPr/>
        <a:lstStyle/>
        <a:p>
          <a:endParaRPr lang="ru-RU"/>
        </a:p>
      </dgm:t>
    </dgm:pt>
    <dgm:pt modelId="{DFAF5780-5957-491A-8741-B7323813A728}" type="sibTrans" cxnId="{736E9E81-3714-49BB-AEEA-599DD8FAF525}">
      <dgm:prSet/>
      <dgm:spPr/>
      <dgm:t>
        <a:bodyPr/>
        <a:lstStyle/>
        <a:p>
          <a:endParaRPr lang="ru-RU"/>
        </a:p>
      </dgm:t>
    </dgm:pt>
    <dgm:pt modelId="{C08240BE-20F9-409B-B48D-CDE0FE0E8A99}">
      <dgm:prSet/>
      <dgm:spPr/>
      <dgm:t>
        <a:bodyPr/>
        <a:lstStyle/>
        <a:p>
          <a:r>
            <a:rPr lang="ru-RU" smtClean="0">
              <a:hlinkClick xmlns:r="http://schemas.openxmlformats.org/officeDocument/2006/relationships" r:id="rId7"/>
            </a:rPr>
            <a:t>Додатковий протокол до Тимчасової угоди та Конвенції про статус біженців, що прибувають з Німеччини, підписаним у Женеві відповідно 4 липня 1936 року та 10 лютого 1938 року</a:t>
          </a:r>
          <a:endParaRPr lang="ru-RU" dirty="0" smtClean="0"/>
        </a:p>
      </dgm:t>
    </dgm:pt>
    <dgm:pt modelId="{C585A23C-3300-4438-8EF1-F856C6901118}" type="parTrans" cxnId="{3C1C4A66-8942-456A-8ED6-B81196F5B1EB}">
      <dgm:prSet/>
      <dgm:spPr/>
      <dgm:t>
        <a:bodyPr/>
        <a:lstStyle/>
        <a:p>
          <a:endParaRPr lang="ru-RU"/>
        </a:p>
      </dgm:t>
    </dgm:pt>
    <dgm:pt modelId="{5AFFF2D0-E9FD-46E9-ACF3-CE2ED9E7C75E}" type="sibTrans" cxnId="{3C1C4A66-8942-456A-8ED6-B81196F5B1EB}">
      <dgm:prSet/>
      <dgm:spPr/>
      <dgm:t>
        <a:bodyPr/>
        <a:lstStyle/>
        <a:p>
          <a:endParaRPr lang="ru-RU"/>
        </a:p>
      </dgm:t>
    </dgm:pt>
    <dgm:pt modelId="{235723AE-3374-4168-A2B5-382F7A4DE0A5}" type="pres">
      <dgm:prSet presAssocID="{17FD5531-9D29-4727-8C60-661B60390B94}" presName="linear" presStyleCnt="0">
        <dgm:presLayoutVars>
          <dgm:dir/>
          <dgm:resizeHandles val="exact"/>
        </dgm:presLayoutVars>
      </dgm:prSet>
      <dgm:spPr/>
    </dgm:pt>
    <dgm:pt modelId="{98EE7559-A7AB-45E5-84F3-0EF746D4EDC9}" type="pres">
      <dgm:prSet presAssocID="{66B1A2B4-8192-4DAE-B68D-448DDA90B9C4}" presName="comp" presStyleCnt="0"/>
      <dgm:spPr/>
    </dgm:pt>
    <dgm:pt modelId="{9DC3680A-D0B8-481E-BEC0-049E643AB011}" type="pres">
      <dgm:prSet presAssocID="{66B1A2B4-8192-4DAE-B68D-448DDA90B9C4}" presName="box" presStyleLbl="node1" presStyleIdx="0" presStyleCnt="7"/>
      <dgm:spPr/>
      <dgm:t>
        <a:bodyPr/>
        <a:lstStyle/>
        <a:p>
          <a:endParaRPr lang="ru-RU"/>
        </a:p>
      </dgm:t>
    </dgm:pt>
    <dgm:pt modelId="{175C112C-4617-4B3D-B3C5-17BD83502F5E}" type="pres">
      <dgm:prSet presAssocID="{66B1A2B4-8192-4DAE-B68D-448DDA90B9C4}" presName="img" presStyleLbl="fgImgPlace1" presStyleIdx="0" presStyleCnt="7"/>
      <dgm:spPr/>
    </dgm:pt>
    <dgm:pt modelId="{3EA948CB-B22D-4BE0-BAD1-58D2A69DFAE0}" type="pres">
      <dgm:prSet presAssocID="{66B1A2B4-8192-4DAE-B68D-448DDA90B9C4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8D9E7-EBA1-4AB7-B8E6-6FAE7D415AEC}" type="pres">
      <dgm:prSet presAssocID="{8ABAD7F3-1078-4CDD-8C29-D8ACFE762726}" presName="spacer" presStyleCnt="0"/>
      <dgm:spPr/>
    </dgm:pt>
    <dgm:pt modelId="{614CD730-A121-48B6-8FE6-5BD1376A33EC}" type="pres">
      <dgm:prSet presAssocID="{B0CC198E-8CFD-461E-B238-4F77EC110F38}" presName="comp" presStyleCnt="0"/>
      <dgm:spPr/>
    </dgm:pt>
    <dgm:pt modelId="{2E8DA73D-600A-4BF5-B187-DE1B40E29327}" type="pres">
      <dgm:prSet presAssocID="{B0CC198E-8CFD-461E-B238-4F77EC110F38}" presName="box" presStyleLbl="node1" presStyleIdx="1" presStyleCnt="7"/>
      <dgm:spPr/>
      <dgm:t>
        <a:bodyPr/>
        <a:lstStyle/>
        <a:p>
          <a:endParaRPr lang="ru-RU"/>
        </a:p>
      </dgm:t>
    </dgm:pt>
    <dgm:pt modelId="{FA5A23F7-C8BE-418F-9F9A-FA42E50DC7CA}" type="pres">
      <dgm:prSet presAssocID="{B0CC198E-8CFD-461E-B238-4F77EC110F38}" presName="img" presStyleLbl="fgImgPlace1" presStyleIdx="1" presStyleCnt="7"/>
      <dgm:spPr/>
    </dgm:pt>
    <dgm:pt modelId="{21D7A07A-CE29-4D17-8187-5C7356C2B1E9}" type="pres">
      <dgm:prSet presAssocID="{B0CC198E-8CFD-461E-B238-4F77EC110F38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FAA45-D76D-4911-9434-7733561751A8}" type="pres">
      <dgm:prSet presAssocID="{3699000A-B10B-4B2B-BC26-393EBD6877FF}" presName="spacer" presStyleCnt="0"/>
      <dgm:spPr/>
    </dgm:pt>
    <dgm:pt modelId="{81B6577D-A9E9-43ED-BF36-7C1438E3B59D}" type="pres">
      <dgm:prSet presAssocID="{B2E1D4CF-C8DC-471C-B444-4A6904A46572}" presName="comp" presStyleCnt="0"/>
      <dgm:spPr/>
    </dgm:pt>
    <dgm:pt modelId="{EDCE3AB3-666F-4E52-978F-3C4A3DB5F4CC}" type="pres">
      <dgm:prSet presAssocID="{B2E1D4CF-C8DC-471C-B444-4A6904A46572}" presName="box" presStyleLbl="node1" presStyleIdx="2" presStyleCnt="7"/>
      <dgm:spPr/>
      <dgm:t>
        <a:bodyPr/>
        <a:lstStyle/>
        <a:p>
          <a:endParaRPr lang="ru-RU"/>
        </a:p>
      </dgm:t>
    </dgm:pt>
    <dgm:pt modelId="{7422155A-5B3A-4C43-B6B1-E606C95C975B}" type="pres">
      <dgm:prSet presAssocID="{B2E1D4CF-C8DC-471C-B444-4A6904A46572}" presName="img" presStyleLbl="fgImgPlace1" presStyleIdx="2" presStyleCnt="7"/>
      <dgm:spPr/>
    </dgm:pt>
    <dgm:pt modelId="{B6458D61-F92A-4A55-8341-1E716DB0B465}" type="pres">
      <dgm:prSet presAssocID="{B2E1D4CF-C8DC-471C-B444-4A6904A46572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76CA8-B59F-4869-9478-D622A7DE23C2}" type="pres">
      <dgm:prSet presAssocID="{E99E6CBD-3DA6-497E-A397-14A4E0C76491}" presName="spacer" presStyleCnt="0"/>
      <dgm:spPr/>
    </dgm:pt>
    <dgm:pt modelId="{7E473F95-733B-4DE5-9CCF-47181D491855}" type="pres">
      <dgm:prSet presAssocID="{4746ED01-6029-4BB5-8070-A4424200A274}" presName="comp" presStyleCnt="0"/>
      <dgm:spPr/>
    </dgm:pt>
    <dgm:pt modelId="{2E3D2139-38A7-46DD-8D5E-6D08BF758B29}" type="pres">
      <dgm:prSet presAssocID="{4746ED01-6029-4BB5-8070-A4424200A274}" presName="box" presStyleLbl="node1" presStyleIdx="3" presStyleCnt="7"/>
      <dgm:spPr/>
    </dgm:pt>
    <dgm:pt modelId="{FC6D6759-B114-4329-929C-4DF76CBD9AC4}" type="pres">
      <dgm:prSet presAssocID="{4746ED01-6029-4BB5-8070-A4424200A274}" presName="img" presStyleLbl="fgImgPlace1" presStyleIdx="3" presStyleCnt="7"/>
      <dgm:spPr/>
    </dgm:pt>
    <dgm:pt modelId="{F5F80158-4AF3-4EE8-8686-0B595BEB43BC}" type="pres">
      <dgm:prSet presAssocID="{4746ED01-6029-4BB5-8070-A4424200A274}" presName="text" presStyleLbl="node1" presStyleIdx="3" presStyleCnt="7">
        <dgm:presLayoutVars>
          <dgm:bulletEnabled val="1"/>
        </dgm:presLayoutVars>
      </dgm:prSet>
      <dgm:spPr/>
    </dgm:pt>
    <dgm:pt modelId="{27A02B46-6006-4465-A3A3-37266FE8F7C2}" type="pres">
      <dgm:prSet presAssocID="{6164AA83-954C-485C-AC6E-E37C07EE6F9F}" presName="spacer" presStyleCnt="0"/>
      <dgm:spPr/>
    </dgm:pt>
    <dgm:pt modelId="{1A8C3D4A-7362-4877-8AB5-F2A39734FAEC}" type="pres">
      <dgm:prSet presAssocID="{CB5D23C0-E084-47E9-B336-086AE1458386}" presName="comp" presStyleCnt="0"/>
      <dgm:spPr/>
    </dgm:pt>
    <dgm:pt modelId="{37D1D7AE-264B-4AE3-833D-0D4CD1B8A7C5}" type="pres">
      <dgm:prSet presAssocID="{CB5D23C0-E084-47E9-B336-086AE1458386}" presName="box" presStyleLbl="node1" presStyleIdx="4" presStyleCnt="7"/>
      <dgm:spPr/>
    </dgm:pt>
    <dgm:pt modelId="{2BEF526D-D762-454C-AE5C-20288AF93359}" type="pres">
      <dgm:prSet presAssocID="{CB5D23C0-E084-47E9-B336-086AE1458386}" presName="img" presStyleLbl="fgImgPlace1" presStyleIdx="4" presStyleCnt="7"/>
      <dgm:spPr/>
    </dgm:pt>
    <dgm:pt modelId="{1F696520-2860-4C2C-B565-FEC5644E15A9}" type="pres">
      <dgm:prSet presAssocID="{CB5D23C0-E084-47E9-B336-086AE1458386}" presName="text" presStyleLbl="node1" presStyleIdx="4" presStyleCnt="7">
        <dgm:presLayoutVars>
          <dgm:bulletEnabled val="1"/>
        </dgm:presLayoutVars>
      </dgm:prSet>
      <dgm:spPr/>
    </dgm:pt>
    <dgm:pt modelId="{2C9AC004-478F-4593-9E00-2E6C81EEC491}" type="pres">
      <dgm:prSet presAssocID="{DD7DBC1D-79AC-4025-8D75-3159DD3B1207}" presName="spacer" presStyleCnt="0"/>
      <dgm:spPr/>
    </dgm:pt>
    <dgm:pt modelId="{B1A8D153-E928-4123-9D9B-9BD59B1A74A0}" type="pres">
      <dgm:prSet presAssocID="{7A4C5D8F-F4EA-4B17-BF96-034ED8416740}" presName="comp" presStyleCnt="0"/>
      <dgm:spPr/>
    </dgm:pt>
    <dgm:pt modelId="{04A6E078-5F7B-4D21-BD90-7F14F9919B6B}" type="pres">
      <dgm:prSet presAssocID="{7A4C5D8F-F4EA-4B17-BF96-034ED8416740}" presName="box" presStyleLbl="node1" presStyleIdx="5" presStyleCnt="7"/>
      <dgm:spPr/>
    </dgm:pt>
    <dgm:pt modelId="{F2A920B6-509E-4D94-BF34-1D287763134C}" type="pres">
      <dgm:prSet presAssocID="{7A4C5D8F-F4EA-4B17-BF96-034ED8416740}" presName="img" presStyleLbl="fgImgPlace1" presStyleIdx="5" presStyleCnt="7"/>
      <dgm:spPr/>
    </dgm:pt>
    <dgm:pt modelId="{BC8F7218-B346-4841-8DC3-712DBB03B33D}" type="pres">
      <dgm:prSet presAssocID="{7A4C5D8F-F4EA-4B17-BF96-034ED8416740}" presName="text" presStyleLbl="node1" presStyleIdx="5" presStyleCnt="7">
        <dgm:presLayoutVars>
          <dgm:bulletEnabled val="1"/>
        </dgm:presLayoutVars>
      </dgm:prSet>
      <dgm:spPr/>
    </dgm:pt>
    <dgm:pt modelId="{A6D720FC-BACA-47AB-B1E7-58B0756EE26F}" type="pres">
      <dgm:prSet presAssocID="{DFAF5780-5957-491A-8741-B7323813A728}" presName="spacer" presStyleCnt="0"/>
      <dgm:spPr/>
    </dgm:pt>
    <dgm:pt modelId="{78EF3D05-9F69-4441-B342-0F9A19FCFE79}" type="pres">
      <dgm:prSet presAssocID="{C08240BE-20F9-409B-B48D-CDE0FE0E8A99}" presName="comp" presStyleCnt="0"/>
      <dgm:spPr/>
    </dgm:pt>
    <dgm:pt modelId="{CB9E9513-B64B-44E4-81F5-86473C50067C}" type="pres">
      <dgm:prSet presAssocID="{C08240BE-20F9-409B-B48D-CDE0FE0E8A99}" presName="box" presStyleLbl="node1" presStyleIdx="6" presStyleCnt="7"/>
      <dgm:spPr/>
    </dgm:pt>
    <dgm:pt modelId="{6E89F4DB-E6B4-41CB-9C75-AD382802BBFE}" type="pres">
      <dgm:prSet presAssocID="{C08240BE-20F9-409B-B48D-CDE0FE0E8A99}" presName="img" presStyleLbl="fgImgPlace1" presStyleIdx="6" presStyleCnt="7"/>
      <dgm:spPr/>
    </dgm:pt>
    <dgm:pt modelId="{5E0A8FAA-7A28-465E-9B65-32FD7018CF51}" type="pres">
      <dgm:prSet presAssocID="{C08240BE-20F9-409B-B48D-CDE0FE0E8A99}" presName="text" presStyleLbl="node1" presStyleIdx="6" presStyleCnt="7">
        <dgm:presLayoutVars>
          <dgm:bulletEnabled val="1"/>
        </dgm:presLayoutVars>
      </dgm:prSet>
      <dgm:spPr/>
    </dgm:pt>
  </dgm:ptLst>
  <dgm:cxnLst>
    <dgm:cxn modelId="{8BD7EC91-2339-41D4-B108-D2D1046F07E5}" srcId="{17FD5531-9D29-4727-8C60-661B60390B94}" destId="{B0CC198E-8CFD-461E-B238-4F77EC110F38}" srcOrd="1" destOrd="0" parTransId="{4F26F89D-C661-48F1-B11E-586DCA10ADC3}" sibTransId="{3699000A-B10B-4B2B-BC26-393EBD6877FF}"/>
    <dgm:cxn modelId="{736E9E81-3714-49BB-AEEA-599DD8FAF525}" srcId="{17FD5531-9D29-4727-8C60-661B60390B94}" destId="{7A4C5D8F-F4EA-4B17-BF96-034ED8416740}" srcOrd="5" destOrd="0" parTransId="{36B8AFF9-6A81-4AD5-8511-1F4184316608}" sibTransId="{DFAF5780-5957-491A-8741-B7323813A728}"/>
    <dgm:cxn modelId="{9467AF8F-A2BC-4743-A364-26E5677CA42B}" type="presOf" srcId="{4746ED01-6029-4BB5-8070-A4424200A274}" destId="{2E3D2139-38A7-46DD-8D5E-6D08BF758B29}" srcOrd="0" destOrd="0" presId="urn:microsoft.com/office/officeart/2005/8/layout/vList4"/>
    <dgm:cxn modelId="{BAC45D70-8967-4820-A886-C35F8B670F69}" type="presOf" srcId="{66B1A2B4-8192-4DAE-B68D-448DDA90B9C4}" destId="{3EA948CB-B22D-4BE0-BAD1-58D2A69DFAE0}" srcOrd="1" destOrd="0" presId="urn:microsoft.com/office/officeart/2005/8/layout/vList4"/>
    <dgm:cxn modelId="{30B168E3-F759-4644-AF17-0AB8F086AC0D}" type="presOf" srcId="{C08240BE-20F9-409B-B48D-CDE0FE0E8A99}" destId="{5E0A8FAA-7A28-465E-9B65-32FD7018CF51}" srcOrd="1" destOrd="0" presId="urn:microsoft.com/office/officeart/2005/8/layout/vList4"/>
    <dgm:cxn modelId="{5209F312-3434-4E88-A5CE-F58C5CFC0F8C}" type="presOf" srcId="{66B1A2B4-8192-4DAE-B68D-448DDA90B9C4}" destId="{9DC3680A-D0B8-481E-BEC0-049E643AB011}" srcOrd="0" destOrd="0" presId="urn:microsoft.com/office/officeart/2005/8/layout/vList4"/>
    <dgm:cxn modelId="{C83121CE-EC53-46CF-B37F-66B5E2569C0C}" type="presOf" srcId="{CB5D23C0-E084-47E9-B336-086AE1458386}" destId="{37D1D7AE-264B-4AE3-833D-0D4CD1B8A7C5}" srcOrd="0" destOrd="0" presId="urn:microsoft.com/office/officeart/2005/8/layout/vList4"/>
    <dgm:cxn modelId="{954D123D-2F5C-4417-AF0E-090FB177C386}" type="presOf" srcId="{7A4C5D8F-F4EA-4B17-BF96-034ED8416740}" destId="{BC8F7218-B346-4841-8DC3-712DBB03B33D}" srcOrd="1" destOrd="0" presId="urn:microsoft.com/office/officeart/2005/8/layout/vList4"/>
    <dgm:cxn modelId="{76C5D0AE-FB23-4745-80F6-D6A6AC44858E}" type="presOf" srcId="{17FD5531-9D29-4727-8C60-661B60390B94}" destId="{235723AE-3374-4168-A2B5-382F7A4DE0A5}" srcOrd="0" destOrd="0" presId="urn:microsoft.com/office/officeart/2005/8/layout/vList4"/>
    <dgm:cxn modelId="{405442E4-5F13-4700-AB92-796D0904C1E6}" type="presOf" srcId="{B0CC198E-8CFD-461E-B238-4F77EC110F38}" destId="{2E8DA73D-600A-4BF5-B187-DE1B40E29327}" srcOrd="0" destOrd="0" presId="urn:microsoft.com/office/officeart/2005/8/layout/vList4"/>
    <dgm:cxn modelId="{53D0C304-8266-475F-B9B4-7E69EA9D5EBF}" srcId="{17FD5531-9D29-4727-8C60-661B60390B94}" destId="{B2E1D4CF-C8DC-471C-B444-4A6904A46572}" srcOrd="2" destOrd="0" parTransId="{07CAAE7D-5163-4F2D-A460-AF0A2E3D3496}" sibTransId="{E99E6CBD-3DA6-497E-A397-14A4E0C76491}"/>
    <dgm:cxn modelId="{84318E8D-603C-4A8D-AA90-27E0E41F05CF}" type="presOf" srcId="{B2E1D4CF-C8DC-471C-B444-4A6904A46572}" destId="{B6458D61-F92A-4A55-8341-1E716DB0B465}" srcOrd="1" destOrd="0" presId="urn:microsoft.com/office/officeart/2005/8/layout/vList4"/>
    <dgm:cxn modelId="{91AD44B3-F9E2-46F9-8FD4-A86FA29DC465}" type="presOf" srcId="{CB5D23C0-E084-47E9-B336-086AE1458386}" destId="{1F696520-2860-4C2C-B565-FEC5644E15A9}" srcOrd="1" destOrd="0" presId="urn:microsoft.com/office/officeart/2005/8/layout/vList4"/>
    <dgm:cxn modelId="{CFBBFC2A-6DD1-4C2C-9E27-FC2140ED4628}" type="presOf" srcId="{7A4C5D8F-F4EA-4B17-BF96-034ED8416740}" destId="{04A6E078-5F7B-4D21-BD90-7F14F9919B6B}" srcOrd="0" destOrd="0" presId="urn:microsoft.com/office/officeart/2005/8/layout/vList4"/>
    <dgm:cxn modelId="{6CADD7BA-1CBC-4C44-A70F-3B22CCE4978D}" type="presOf" srcId="{4746ED01-6029-4BB5-8070-A4424200A274}" destId="{F5F80158-4AF3-4EE8-8686-0B595BEB43BC}" srcOrd="1" destOrd="0" presId="urn:microsoft.com/office/officeart/2005/8/layout/vList4"/>
    <dgm:cxn modelId="{F5E52002-707D-4C35-AB3E-145335E75C0A}" srcId="{17FD5531-9D29-4727-8C60-661B60390B94}" destId="{CB5D23C0-E084-47E9-B336-086AE1458386}" srcOrd="4" destOrd="0" parTransId="{330F8806-DBF1-4685-A240-C19DAB0D0FCE}" sibTransId="{DD7DBC1D-79AC-4025-8D75-3159DD3B1207}"/>
    <dgm:cxn modelId="{77958ECA-0B4D-4654-8ECA-EB17854C28AA}" type="presOf" srcId="{B0CC198E-8CFD-461E-B238-4F77EC110F38}" destId="{21D7A07A-CE29-4D17-8187-5C7356C2B1E9}" srcOrd="1" destOrd="0" presId="urn:microsoft.com/office/officeart/2005/8/layout/vList4"/>
    <dgm:cxn modelId="{A06AC5FF-3A79-4A5F-BB36-C1F9577A6EC0}" type="presOf" srcId="{B2E1D4CF-C8DC-471C-B444-4A6904A46572}" destId="{EDCE3AB3-666F-4E52-978F-3C4A3DB5F4CC}" srcOrd="0" destOrd="0" presId="urn:microsoft.com/office/officeart/2005/8/layout/vList4"/>
    <dgm:cxn modelId="{D1F4E8DD-806F-424E-B6BC-83E98243AA5D}" srcId="{17FD5531-9D29-4727-8C60-661B60390B94}" destId="{4746ED01-6029-4BB5-8070-A4424200A274}" srcOrd="3" destOrd="0" parTransId="{260523E5-1790-499F-B52C-AAF2C6EE101A}" sibTransId="{6164AA83-954C-485C-AC6E-E37C07EE6F9F}"/>
    <dgm:cxn modelId="{E216904B-65EC-46EB-99C5-86963026650D}" srcId="{17FD5531-9D29-4727-8C60-661B60390B94}" destId="{66B1A2B4-8192-4DAE-B68D-448DDA90B9C4}" srcOrd="0" destOrd="0" parTransId="{036FD502-AC90-4FD6-9F21-217DA484D8EB}" sibTransId="{8ABAD7F3-1078-4CDD-8C29-D8ACFE762726}"/>
    <dgm:cxn modelId="{A0272DF9-79C3-4C7A-874B-189ED6CA6986}" type="presOf" srcId="{C08240BE-20F9-409B-B48D-CDE0FE0E8A99}" destId="{CB9E9513-B64B-44E4-81F5-86473C50067C}" srcOrd="0" destOrd="0" presId="urn:microsoft.com/office/officeart/2005/8/layout/vList4"/>
    <dgm:cxn modelId="{3C1C4A66-8942-456A-8ED6-B81196F5B1EB}" srcId="{17FD5531-9D29-4727-8C60-661B60390B94}" destId="{C08240BE-20F9-409B-B48D-CDE0FE0E8A99}" srcOrd="6" destOrd="0" parTransId="{C585A23C-3300-4438-8EF1-F856C6901118}" sibTransId="{5AFFF2D0-E9FD-46E9-ACF3-CE2ED9E7C75E}"/>
    <dgm:cxn modelId="{3979FA5F-45A8-4AE3-99D2-8B7A2204ED3A}" type="presParOf" srcId="{235723AE-3374-4168-A2B5-382F7A4DE0A5}" destId="{98EE7559-A7AB-45E5-84F3-0EF746D4EDC9}" srcOrd="0" destOrd="0" presId="urn:microsoft.com/office/officeart/2005/8/layout/vList4"/>
    <dgm:cxn modelId="{BBC1C9C2-B7E1-4D52-9D43-0DDFB87B7D09}" type="presParOf" srcId="{98EE7559-A7AB-45E5-84F3-0EF746D4EDC9}" destId="{9DC3680A-D0B8-481E-BEC0-049E643AB011}" srcOrd="0" destOrd="0" presId="urn:microsoft.com/office/officeart/2005/8/layout/vList4"/>
    <dgm:cxn modelId="{E79EF63F-BA98-4189-8D25-8818C85788F6}" type="presParOf" srcId="{98EE7559-A7AB-45E5-84F3-0EF746D4EDC9}" destId="{175C112C-4617-4B3D-B3C5-17BD83502F5E}" srcOrd="1" destOrd="0" presId="urn:microsoft.com/office/officeart/2005/8/layout/vList4"/>
    <dgm:cxn modelId="{09D5FD59-F5DC-4F27-9F05-097268F7FB62}" type="presParOf" srcId="{98EE7559-A7AB-45E5-84F3-0EF746D4EDC9}" destId="{3EA948CB-B22D-4BE0-BAD1-58D2A69DFAE0}" srcOrd="2" destOrd="0" presId="urn:microsoft.com/office/officeart/2005/8/layout/vList4"/>
    <dgm:cxn modelId="{3D150460-2ADF-464F-B119-8812B18C4270}" type="presParOf" srcId="{235723AE-3374-4168-A2B5-382F7A4DE0A5}" destId="{10C8D9E7-EBA1-4AB7-B8E6-6FAE7D415AEC}" srcOrd="1" destOrd="0" presId="urn:microsoft.com/office/officeart/2005/8/layout/vList4"/>
    <dgm:cxn modelId="{B755AC4F-F76E-4E58-A68A-16F79E710048}" type="presParOf" srcId="{235723AE-3374-4168-A2B5-382F7A4DE0A5}" destId="{614CD730-A121-48B6-8FE6-5BD1376A33EC}" srcOrd="2" destOrd="0" presId="urn:microsoft.com/office/officeart/2005/8/layout/vList4"/>
    <dgm:cxn modelId="{A4C6C443-D6F6-4C70-8F00-40D9A49D960A}" type="presParOf" srcId="{614CD730-A121-48B6-8FE6-5BD1376A33EC}" destId="{2E8DA73D-600A-4BF5-B187-DE1B40E29327}" srcOrd="0" destOrd="0" presId="urn:microsoft.com/office/officeart/2005/8/layout/vList4"/>
    <dgm:cxn modelId="{3914677B-C7F1-420E-8A13-5CAAC8A3B131}" type="presParOf" srcId="{614CD730-A121-48B6-8FE6-5BD1376A33EC}" destId="{FA5A23F7-C8BE-418F-9F9A-FA42E50DC7CA}" srcOrd="1" destOrd="0" presId="urn:microsoft.com/office/officeart/2005/8/layout/vList4"/>
    <dgm:cxn modelId="{9C5B309F-ABE3-4D37-9338-53F3C86A175F}" type="presParOf" srcId="{614CD730-A121-48B6-8FE6-5BD1376A33EC}" destId="{21D7A07A-CE29-4D17-8187-5C7356C2B1E9}" srcOrd="2" destOrd="0" presId="urn:microsoft.com/office/officeart/2005/8/layout/vList4"/>
    <dgm:cxn modelId="{C9C7A14C-3490-4733-AF24-9EAE5AE586F4}" type="presParOf" srcId="{235723AE-3374-4168-A2B5-382F7A4DE0A5}" destId="{854FAA45-D76D-4911-9434-7733561751A8}" srcOrd="3" destOrd="0" presId="urn:microsoft.com/office/officeart/2005/8/layout/vList4"/>
    <dgm:cxn modelId="{B0DDCE65-8959-41F5-94C8-5F3C43354A9A}" type="presParOf" srcId="{235723AE-3374-4168-A2B5-382F7A4DE0A5}" destId="{81B6577D-A9E9-43ED-BF36-7C1438E3B59D}" srcOrd="4" destOrd="0" presId="urn:microsoft.com/office/officeart/2005/8/layout/vList4"/>
    <dgm:cxn modelId="{E6961994-623A-4012-9EFF-183882A0A587}" type="presParOf" srcId="{81B6577D-A9E9-43ED-BF36-7C1438E3B59D}" destId="{EDCE3AB3-666F-4E52-978F-3C4A3DB5F4CC}" srcOrd="0" destOrd="0" presId="urn:microsoft.com/office/officeart/2005/8/layout/vList4"/>
    <dgm:cxn modelId="{06230DF2-D65F-472E-9494-BAFBA6F61132}" type="presParOf" srcId="{81B6577D-A9E9-43ED-BF36-7C1438E3B59D}" destId="{7422155A-5B3A-4C43-B6B1-E606C95C975B}" srcOrd="1" destOrd="0" presId="urn:microsoft.com/office/officeart/2005/8/layout/vList4"/>
    <dgm:cxn modelId="{87162446-ED43-49D5-8FDF-5740FD8F45D9}" type="presParOf" srcId="{81B6577D-A9E9-43ED-BF36-7C1438E3B59D}" destId="{B6458D61-F92A-4A55-8341-1E716DB0B465}" srcOrd="2" destOrd="0" presId="urn:microsoft.com/office/officeart/2005/8/layout/vList4"/>
    <dgm:cxn modelId="{E0E789CE-1929-459F-995B-F78C3A9AE8B3}" type="presParOf" srcId="{235723AE-3374-4168-A2B5-382F7A4DE0A5}" destId="{2C776CA8-B59F-4869-9478-D622A7DE23C2}" srcOrd="5" destOrd="0" presId="urn:microsoft.com/office/officeart/2005/8/layout/vList4"/>
    <dgm:cxn modelId="{F8D48204-6CDE-4BDA-9547-3492BBF29EAE}" type="presParOf" srcId="{235723AE-3374-4168-A2B5-382F7A4DE0A5}" destId="{7E473F95-733B-4DE5-9CCF-47181D491855}" srcOrd="6" destOrd="0" presId="urn:microsoft.com/office/officeart/2005/8/layout/vList4"/>
    <dgm:cxn modelId="{AC953067-FEF2-4C30-9570-5463E4E1FADA}" type="presParOf" srcId="{7E473F95-733B-4DE5-9CCF-47181D491855}" destId="{2E3D2139-38A7-46DD-8D5E-6D08BF758B29}" srcOrd="0" destOrd="0" presId="urn:microsoft.com/office/officeart/2005/8/layout/vList4"/>
    <dgm:cxn modelId="{C5BC0278-4091-4476-93AC-EB44314C2246}" type="presParOf" srcId="{7E473F95-733B-4DE5-9CCF-47181D491855}" destId="{FC6D6759-B114-4329-929C-4DF76CBD9AC4}" srcOrd="1" destOrd="0" presId="urn:microsoft.com/office/officeart/2005/8/layout/vList4"/>
    <dgm:cxn modelId="{BDB8B02B-BC3A-4206-99FF-320CE559F1A7}" type="presParOf" srcId="{7E473F95-733B-4DE5-9CCF-47181D491855}" destId="{F5F80158-4AF3-4EE8-8686-0B595BEB43BC}" srcOrd="2" destOrd="0" presId="urn:microsoft.com/office/officeart/2005/8/layout/vList4"/>
    <dgm:cxn modelId="{C52D84C3-23B9-4646-983D-B7DFB25C59C9}" type="presParOf" srcId="{235723AE-3374-4168-A2B5-382F7A4DE0A5}" destId="{27A02B46-6006-4465-A3A3-37266FE8F7C2}" srcOrd="7" destOrd="0" presId="urn:microsoft.com/office/officeart/2005/8/layout/vList4"/>
    <dgm:cxn modelId="{F0F338D6-7F8A-4811-8D9C-9198B63C6363}" type="presParOf" srcId="{235723AE-3374-4168-A2B5-382F7A4DE0A5}" destId="{1A8C3D4A-7362-4877-8AB5-F2A39734FAEC}" srcOrd="8" destOrd="0" presId="urn:microsoft.com/office/officeart/2005/8/layout/vList4"/>
    <dgm:cxn modelId="{60718CE8-A170-49C4-8B67-BAB04DEF8D19}" type="presParOf" srcId="{1A8C3D4A-7362-4877-8AB5-F2A39734FAEC}" destId="{37D1D7AE-264B-4AE3-833D-0D4CD1B8A7C5}" srcOrd="0" destOrd="0" presId="urn:microsoft.com/office/officeart/2005/8/layout/vList4"/>
    <dgm:cxn modelId="{458B80EA-6F6D-45D0-BFC7-A661D222F253}" type="presParOf" srcId="{1A8C3D4A-7362-4877-8AB5-F2A39734FAEC}" destId="{2BEF526D-D762-454C-AE5C-20288AF93359}" srcOrd="1" destOrd="0" presId="urn:microsoft.com/office/officeart/2005/8/layout/vList4"/>
    <dgm:cxn modelId="{2B8954DD-1B7B-4FC4-A662-C5545028ECB9}" type="presParOf" srcId="{1A8C3D4A-7362-4877-8AB5-F2A39734FAEC}" destId="{1F696520-2860-4C2C-B565-FEC5644E15A9}" srcOrd="2" destOrd="0" presId="urn:microsoft.com/office/officeart/2005/8/layout/vList4"/>
    <dgm:cxn modelId="{0449D265-2A46-4E72-A8F6-8B8712814E3D}" type="presParOf" srcId="{235723AE-3374-4168-A2B5-382F7A4DE0A5}" destId="{2C9AC004-478F-4593-9E00-2E6C81EEC491}" srcOrd="9" destOrd="0" presId="urn:microsoft.com/office/officeart/2005/8/layout/vList4"/>
    <dgm:cxn modelId="{40616511-A381-44C3-8826-24C3F126B8F2}" type="presParOf" srcId="{235723AE-3374-4168-A2B5-382F7A4DE0A5}" destId="{B1A8D153-E928-4123-9D9B-9BD59B1A74A0}" srcOrd="10" destOrd="0" presId="urn:microsoft.com/office/officeart/2005/8/layout/vList4"/>
    <dgm:cxn modelId="{AEE3A67B-0675-497F-8DD5-9ED643F914DC}" type="presParOf" srcId="{B1A8D153-E928-4123-9D9B-9BD59B1A74A0}" destId="{04A6E078-5F7B-4D21-BD90-7F14F9919B6B}" srcOrd="0" destOrd="0" presId="urn:microsoft.com/office/officeart/2005/8/layout/vList4"/>
    <dgm:cxn modelId="{F6F3E631-CB99-4F2C-AE38-4C4453A369F2}" type="presParOf" srcId="{B1A8D153-E928-4123-9D9B-9BD59B1A74A0}" destId="{F2A920B6-509E-4D94-BF34-1D287763134C}" srcOrd="1" destOrd="0" presId="urn:microsoft.com/office/officeart/2005/8/layout/vList4"/>
    <dgm:cxn modelId="{23DC6F40-DD71-4420-A5F2-A388305BF4F3}" type="presParOf" srcId="{B1A8D153-E928-4123-9D9B-9BD59B1A74A0}" destId="{BC8F7218-B346-4841-8DC3-712DBB03B33D}" srcOrd="2" destOrd="0" presId="urn:microsoft.com/office/officeart/2005/8/layout/vList4"/>
    <dgm:cxn modelId="{2D4C1834-4911-4A04-A938-FFAFA198400F}" type="presParOf" srcId="{235723AE-3374-4168-A2B5-382F7A4DE0A5}" destId="{A6D720FC-BACA-47AB-B1E7-58B0756EE26F}" srcOrd="11" destOrd="0" presId="urn:microsoft.com/office/officeart/2005/8/layout/vList4"/>
    <dgm:cxn modelId="{1BDEFFD8-0DDF-41DC-804D-CAAB2498DDFB}" type="presParOf" srcId="{235723AE-3374-4168-A2B5-382F7A4DE0A5}" destId="{78EF3D05-9F69-4441-B342-0F9A19FCFE79}" srcOrd="12" destOrd="0" presId="urn:microsoft.com/office/officeart/2005/8/layout/vList4"/>
    <dgm:cxn modelId="{31571B92-D7E8-4240-A8B6-902893AA981E}" type="presParOf" srcId="{78EF3D05-9F69-4441-B342-0F9A19FCFE79}" destId="{CB9E9513-B64B-44E4-81F5-86473C50067C}" srcOrd="0" destOrd="0" presId="urn:microsoft.com/office/officeart/2005/8/layout/vList4"/>
    <dgm:cxn modelId="{DA810ACF-0A2F-49AB-899E-75C54094770A}" type="presParOf" srcId="{78EF3D05-9F69-4441-B342-0F9A19FCFE79}" destId="{6E89F4DB-E6B4-41CB-9C75-AD382802BBFE}" srcOrd="1" destOrd="0" presId="urn:microsoft.com/office/officeart/2005/8/layout/vList4"/>
    <dgm:cxn modelId="{96EB5F5A-94CE-423B-9026-92C40B86D125}" type="presParOf" srcId="{78EF3D05-9F69-4441-B342-0F9A19FCFE79}" destId="{5E0A8FAA-7A28-465E-9B65-32FD7018CF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C3680A-D0B8-481E-BEC0-049E643AB011}">
      <dsp:nvSpPr>
        <dsp:cNvPr id="0" name=""/>
        <dsp:cNvSpPr/>
      </dsp:nvSpPr>
      <dsp:spPr>
        <a:xfrm>
          <a:off x="0" y="0"/>
          <a:ext cx="7164288" cy="76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hlinkClick xmlns:r="http://schemas.openxmlformats.org/officeDocument/2006/relationships" r:id="rId1"/>
            </a:rPr>
            <a:t>Угода про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видачу</a:t>
          </a:r>
          <a:r>
            <a:rPr lang="ru-RU" sz="1500" kern="1200" dirty="0" smtClean="0">
              <a:hlinkClick xmlns:r="http://schemas.openxmlformats.org/officeDocument/2006/relationships" r:id="rId1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посвідчень</a:t>
          </a:r>
          <a:r>
            <a:rPr lang="ru-RU" sz="1500" kern="1200" dirty="0" smtClean="0">
              <a:hlinkClick xmlns:r="http://schemas.openxmlformats.org/officeDocument/2006/relationships" r:id="rId1"/>
            </a:rPr>
            <a:t> особи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російським</a:t>
          </a:r>
          <a:r>
            <a:rPr lang="ru-RU" sz="1500" kern="1200" dirty="0" smtClean="0">
              <a:hlinkClick xmlns:r="http://schemas.openxmlformats.org/officeDocument/2006/relationships" r:id="rId1"/>
            </a:rPr>
            <a:t> та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вірменським</a:t>
          </a:r>
          <a:r>
            <a:rPr lang="ru-RU" sz="1500" kern="1200" dirty="0" smtClean="0">
              <a:hlinkClick xmlns:r="http://schemas.openxmlformats.org/officeDocument/2006/relationships" r:id="rId1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біженцям</a:t>
          </a:r>
          <a:r>
            <a:rPr lang="ru-RU" sz="1500" kern="1200" dirty="0" smtClean="0">
              <a:hlinkClick xmlns:r="http://schemas.openxmlformats.org/officeDocument/2006/relationships" r:id="rId1"/>
            </a:rPr>
            <a:t>, про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доповнення</a:t>
          </a:r>
          <a:r>
            <a:rPr lang="ru-RU" sz="1500" kern="1200" dirty="0" smtClean="0">
              <a:hlinkClick xmlns:r="http://schemas.openxmlformats.org/officeDocument/2006/relationships" r:id="rId1"/>
            </a:rPr>
            <a:t> та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внесення</a:t>
          </a:r>
          <a:r>
            <a:rPr lang="ru-RU" sz="1500" kern="1200" dirty="0" smtClean="0">
              <a:hlinkClick xmlns:r="http://schemas.openxmlformats.org/officeDocument/2006/relationships" r:id="rId1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зміін</a:t>
          </a:r>
          <a:r>
            <a:rPr lang="ru-RU" sz="1500" kern="1200" dirty="0" smtClean="0">
              <a:hlinkClick xmlns:r="http://schemas.openxmlformats.org/officeDocument/2006/relationships" r:id="rId1"/>
            </a:rPr>
            <a:t> до угоди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від</a:t>
          </a:r>
          <a:r>
            <a:rPr lang="ru-RU" sz="1500" kern="1200" dirty="0" smtClean="0">
              <a:hlinkClick xmlns:r="http://schemas.openxmlformats.org/officeDocument/2006/relationships" r:id="rId1"/>
            </a:rPr>
            <a:t> 5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липня</a:t>
          </a:r>
          <a:r>
            <a:rPr lang="ru-RU" sz="1500" kern="1200" dirty="0" smtClean="0">
              <a:hlinkClick xmlns:r="http://schemas.openxmlformats.org/officeDocument/2006/relationships" r:id="rId1"/>
            </a:rPr>
            <a:t> 1922 року та 31 </a:t>
          </a:r>
          <a:r>
            <a:rPr lang="ru-RU" sz="1500" kern="1200" dirty="0" err="1" smtClean="0">
              <a:hlinkClick xmlns:r="http://schemas.openxmlformats.org/officeDocument/2006/relationships" r:id="rId1"/>
            </a:rPr>
            <a:t>травня</a:t>
          </a:r>
          <a:r>
            <a:rPr lang="ru-RU" sz="1500" kern="1200" dirty="0" smtClean="0">
              <a:hlinkClick xmlns:r="http://schemas.openxmlformats.org/officeDocument/2006/relationships" r:id="rId1"/>
            </a:rPr>
            <a:t> 1924 року</a:t>
          </a:r>
          <a:r>
            <a:rPr lang="ru-RU" sz="1500" kern="1200" dirty="0" smtClean="0"/>
            <a:t> </a:t>
          </a:r>
          <a:endParaRPr lang="ru-RU" sz="1500" kern="1200" dirty="0"/>
        </a:p>
      </dsp:txBody>
      <dsp:txXfrm>
        <a:off x="1509468" y="0"/>
        <a:ext cx="5654819" cy="766104"/>
      </dsp:txXfrm>
    </dsp:sp>
    <dsp:sp modelId="{175C112C-4617-4B3D-B3C5-17BD83502F5E}">
      <dsp:nvSpPr>
        <dsp:cNvPr id="0" name=""/>
        <dsp:cNvSpPr/>
      </dsp:nvSpPr>
      <dsp:spPr>
        <a:xfrm>
          <a:off x="76610" y="76610"/>
          <a:ext cx="1432857" cy="6128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DA73D-600A-4BF5-B187-DE1B40E29327}">
      <dsp:nvSpPr>
        <dsp:cNvPr id="0" name=""/>
        <dsp:cNvSpPr/>
      </dsp:nvSpPr>
      <dsp:spPr>
        <a:xfrm>
          <a:off x="0" y="842715"/>
          <a:ext cx="7164288" cy="76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hlinkClick xmlns:r="http://schemas.openxmlformats.org/officeDocument/2006/relationships" r:id="rId2"/>
            </a:rPr>
            <a:t>Угода про </a:t>
          </a:r>
          <a:r>
            <a:rPr lang="ru-RU" sz="1500" kern="1200" dirty="0" err="1" smtClean="0">
              <a:hlinkClick xmlns:r="http://schemas.openxmlformats.org/officeDocument/2006/relationships" r:id="rId2"/>
            </a:rPr>
            <a:t>правовий</a:t>
          </a:r>
          <a:r>
            <a:rPr lang="ru-RU" sz="1500" kern="1200" dirty="0" smtClean="0">
              <a:hlinkClick xmlns:r="http://schemas.openxmlformats.org/officeDocument/2006/relationships" r:id="rId2"/>
            </a:rPr>
            <a:t> статус </a:t>
          </a:r>
          <a:r>
            <a:rPr lang="ru-RU" sz="1500" kern="1200" dirty="0" err="1" smtClean="0">
              <a:hlinkClick xmlns:r="http://schemas.openxmlformats.org/officeDocument/2006/relationships" r:id="rId2"/>
            </a:rPr>
            <a:t>російських</a:t>
          </a:r>
          <a:r>
            <a:rPr lang="ru-RU" sz="1500" kern="1200" dirty="0" smtClean="0">
              <a:hlinkClick xmlns:r="http://schemas.openxmlformats.org/officeDocument/2006/relationships" r:id="rId2"/>
            </a:rPr>
            <a:t> та </a:t>
          </a:r>
          <a:r>
            <a:rPr lang="ru-RU" sz="1500" kern="1200" dirty="0" err="1" smtClean="0">
              <a:hlinkClick xmlns:r="http://schemas.openxmlformats.org/officeDocument/2006/relationships" r:id="rId2"/>
            </a:rPr>
            <a:t>вірменських</a:t>
          </a:r>
          <a:r>
            <a:rPr lang="ru-RU" sz="1500" kern="1200" dirty="0" smtClean="0">
              <a:hlinkClick xmlns:r="http://schemas.openxmlformats.org/officeDocument/2006/relationships" r:id="rId2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2"/>
            </a:rPr>
            <a:t>біженців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endParaRPr lang="ru-RU" sz="1500" kern="1200" dirty="0"/>
        </a:p>
      </dsp:txBody>
      <dsp:txXfrm>
        <a:off x="1509468" y="842715"/>
        <a:ext cx="5654819" cy="766104"/>
      </dsp:txXfrm>
    </dsp:sp>
    <dsp:sp modelId="{FA5A23F7-C8BE-418F-9F9A-FA42E50DC7CA}">
      <dsp:nvSpPr>
        <dsp:cNvPr id="0" name=""/>
        <dsp:cNvSpPr/>
      </dsp:nvSpPr>
      <dsp:spPr>
        <a:xfrm>
          <a:off x="76610" y="919325"/>
          <a:ext cx="1432857" cy="6128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E3AB3-666F-4E52-978F-3C4A3DB5F4CC}">
      <dsp:nvSpPr>
        <dsp:cNvPr id="0" name=""/>
        <dsp:cNvSpPr/>
      </dsp:nvSpPr>
      <dsp:spPr>
        <a:xfrm>
          <a:off x="0" y="1685430"/>
          <a:ext cx="7164288" cy="76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hlinkClick xmlns:r="http://schemas.openxmlformats.org/officeDocument/2006/relationships" r:id="rId3"/>
            </a:rPr>
            <a:t>Угода про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розповсюдження</a:t>
          </a:r>
          <a:r>
            <a:rPr lang="ru-RU" sz="1500" kern="1200" dirty="0" smtClean="0">
              <a:hlinkClick xmlns:r="http://schemas.openxmlformats.org/officeDocument/2006/relationships" r:id="rId3"/>
            </a:rPr>
            <a:t> на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інші</a:t>
          </a:r>
          <a:r>
            <a:rPr lang="ru-RU" sz="1500" kern="1200" dirty="0" smtClean="0">
              <a:hlinkClick xmlns:r="http://schemas.openxmlformats.org/officeDocument/2006/relationships" r:id="rId3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категорії</a:t>
          </a:r>
          <a:r>
            <a:rPr lang="ru-RU" sz="1500" kern="1200" dirty="0" smtClean="0">
              <a:hlinkClick xmlns:r="http://schemas.openxmlformats.org/officeDocument/2006/relationships" r:id="rId3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біженців</a:t>
          </a:r>
          <a:r>
            <a:rPr lang="ru-RU" sz="1500" kern="1200" dirty="0" smtClean="0">
              <a:hlinkClick xmlns:r="http://schemas.openxmlformats.org/officeDocument/2006/relationships" r:id="rId3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деяких</a:t>
          </a:r>
          <a:r>
            <a:rPr lang="ru-RU" sz="1500" kern="1200" dirty="0" smtClean="0">
              <a:hlinkClick xmlns:r="http://schemas.openxmlformats.org/officeDocument/2006/relationships" r:id="rId3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заходів</a:t>
          </a:r>
          <a:r>
            <a:rPr lang="ru-RU" sz="1500" kern="1200" dirty="0" smtClean="0">
              <a:hlinkClick xmlns:r="http://schemas.openxmlformats.org/officeDocument/2006/relationships" r:id="rId3"/>
            </a:rPr>
            <a:t>,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прийнятих</a:t>
          </a:r>
          <a:r>
            <a:rPr lang="ru-RU" sz="1500" kern="1200" dirty="0" smtClean="0">
              <a:hlinkClick xmlns:r="http://schemas.openxmlformats.org/officeDocument/2006/relationships" r:id="rId3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на</a:t>
          </a:r>
          <a:r>
            <a:rPr lang="ru-RU" sz="1500" kern="1200" dirty="0" smtClean="0">
              <a:hlinkClick xmlns:r="http://schemas.openxmlformats.org/officeDocument/2006/relationships" r:id="rId3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корись</a:t>
          </a:r>
          <a:r>
            <a:rPr lang="ru-RU" sz="1500" kern="1200" dirty="0" smtClean="0">
              <a:hlinkClick xmlns:r="http://schemas.openxmlformats.org/officeDocument/2006/relationships" r:id="rId3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російських</a:t>
          </a:r>
          <a:r>
            <a:rPr lang="ru-RU" sz="1500" kern="1200" dirty="0" smtClean="0">
              <a:hlinkClick xmlns:r="http://schemas.openxmlformats.org/officeDocument/2006/relationships" r:id="rId3"/>
            </a:rPr>
            <a:t> та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вірменських</a:t>
          </a:r>
          <a:r>
            <a:rPr lang="ru-RU" sz="1500" kern="1200" dirty="0" smtClean="0">
              <a:hlinkClick xmlns:r="http://schemas.openxmlformats.org/officeDocument/2006/relationships" r:id="rId3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3"/>
            </a:rPr>
            <a:t>біженців</a:t>
          </a:r>
          <a:r>
            <a:rPr lang="ru-RU" sz="1500" kern="1200" dirty="0" smtClean="0"/>
            <a:t> </a:t>
          </a:r>
          <a:br>
            <a:rPr lang="ru-RU" sz="1500" kern="1200" dirty="0" smtClean="0"/>
          </a:br>
          <a:endParaRPr lang="ru-RU" sz="1500" kern="1200" dirty="0"/>
        </a:p>
      </dsp:txBody>
      <dsp:txXfrm>
        <a:off x="1509468" y="1685430"/>
        <a:ext cx="5654819" cy="766104"/>
      </dsp:txXfrm>
    </dsp:sp>
    <dsp:sp modelId="{7422155A-5B3A-4C43-B6B1-E606C95C975B}">
      <dsp:nvSpPr>
        <dsp:cNvPr id="0" name=""/>
        <dsp:cNvSpPr/>
      </dsp:nvSpPr>
      <dsp:spPr>
        <a:xfrm>
          <a:off x="76610" y="1762040"/>
          <a:ext cx="1432857" cy="6128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D2139-38A7-46DD-8D5E-6D08BF758B29}">
      <dsp:nvSpPr>
        <dsp:cNvPr id="0" name=""/>
        <dsp:cNvSpPr/>
      </dsp:nvSpPr>
      <dsp:spPr>
        <a:xfrm>
          <a:off x="0" y="2528145"/>
          <a:ext cx="7164288" cy="76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hlinkClick xmlns:r="http://schemas.openxmlformats.org/officeDocument/2006/relationships" r:id="rId4"/>
            </a:rPr>
            <a:t>Конвенція</a:t>
          </a:r>
          <a:r>
            <a:rPr lang="ru-RU" sz="1500" kern="1200" dirty="0" smtClean="0">
              <a:hlinkClick xmlns:r="http://schemas.openxmlformats.org/officeDocument/2006/relationships" r:id="rId4"/>
            </a:rPr>
            <a:t> про </a:t>
          </a:r>
          <a:r>
            <a:rPr lang="ru-RU" sz="1500" kern="1200" dirty="0" err="1" smtClean="0">
              <a:hlinkClick xmlns:r="http://schemas.openxmlformats.org/officeDocument/2006/relationships" r:id="rId4"/>
            </a:rPr>
            <a:t>міжнародний</a:t>
          </a:r>
          <a:r>
            <a:rPr lang="ru-RU" sz="1500" kern="1200" dirty="0" smtClean="0">
              <a:hlinkClick xmlns:r="http://schemas.openxmlformats.org/officeDocument/2006/relationships" r:id="rId4"/>
            </a:rPr>
            <a:t> статус </a:t>
          </a:r>
          <a:r>
            <a:rPr lang="ru-RU" sz="1500" kern="1200" dirty="0" err="1" smtClean="0">
              <a:hlinkClick xmlns:r="http://schemas.openxmlformats.org/officeDocument/2006/relationships" r:id="rId4"/>
            </a:rPr>
            <a:t>біженців</a:t>
          </a:r>
          <a:r>
            <a:rPr lang="ru-RU" sz="1500" kern="1200" dirty="0" smtClean="0"/>
            <a:t> </a:t>
          </a:r>
          <a:br>
            <a:rPr lang="ru-RU" sz="1500" kern="1200" dirty="0" smtClean="0"/>
          </a:br>
          <a:endParaRPr lang="ru-RU" sz="1500" kern="1200" dirty="0"/>
        </a:p>
      </dsp:txBody>
      <dsp:txXfrm>
        <a:off x="1509468" y="2528145"/>
        <a:ext cx="5654819" cy="766104"/>
      </dsp:txXfrm>
    </dsp:sp>
    <dsp:sp modelId="{FC6D6759-B114-4329-929C-4DF76CBD9AC4}">
      <dsp:nvSpPr>
        <dsp:cNvPr id="0" name=""/>
        <dsp:cNvSpPr/>
      </dsp:nvSpPr>
      <dsp:spPr>
        <a:xfrm>
          <a:off x="76610" y="2604755"/>
          <a:ext cx="1432857" cy="6128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1D7AE-264B-4AE3-833D-0D4CD1B8A7C5}">
      <dsp:nvSpPr>
        <dsp:cNvPr id="0" name=""/>
        <dsp:cNvSpPr/>
      </dsp:nvSpPr>
      <dsp:spPr>
        <a:xfrm>
          <a:off x="0" y="3370860"/>
          <a:ext cx="7164288" cy="76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hlinkClick xmlns:r="http://schemas.openxmlformats.org/officeDocument/2006/relationships" r:id="rId5"/>
            </a:rPr>
            <a:t>Тимачасова</a:t>
          </a:r>
          <a:r>
            <a:rPr lang="ru-RU" sz="1500" kern="1200" dirty="0" smtClean="0">
              <a:hlinkClick xmlns:r="http://schemas.openxmlformats.org/officeDocument/2006/relationships" r:id="rId5"/>
            </a:rPr>
            <a:t> угода про статус </a:t>
          </a:r>
          <a:r>
            <a:rPr lang="ru-RU" sz="1500" kern="1200" dirty="0" err="1" smtClean="0">
              <a:hlinkClick xmlns:r="http://schemas.openxmlformats.org/officeDocument/2006/relationships" r:id="rId5"/>
            </a:rPr>
            <a:t>біженців</a:t>
          </a:r>
          <a:r>
            <a:rPr lang="ru-RU" sz="1500" kern="1200" dirty="0" smtClean="0">
              <a:hlinkClick xmlns:r="http://schemas.openxmlformats.org/officeDocument/2006/relationships" r:id="rId5"/>
            </a:rPr>
            <a:t>, </a:t>
          </a:r>
          <a:r>
            <a:rPr lang="ru-RU" sz="1500" kern="1200" dirty="0" err="1" smtClean="0">
              <a:hlinkClick xmlns:r="http://schemas.openxmlformats.org/officeDocument/2006/relationships" r:id="rId5"/>
            </a:rPr>
            <a:t>що</a:t>
          </a:r>
          <a:r>
            <a:rPr lang="ru-RU" sz="1500" kern="1200" dirty="0" smtClean="0">
              <a:hlinkClick xmlns:r="http://schemas.openxmlformats.org/officeDocument/2006/relationships" r:id="rId5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5"/>
            </a:rPr>
            <a:t>прибувають</a:t>
          </a:r>
          <a:r>
            <a:rPr lang="ru-RU" sz="1500" kern="1200" dirty="0" smtClean="0">
              <a:hlinkClick xmlns:r="http://schemas.openxmlformats.org/officeDocument/2006/relationships" r:id="rId5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5"/>
            </a:rPr>
            <a:t>з</a:t>
          </a:r>
          <a:r>
            <a:rPr lang="ru-RU" sz="1500" kern="1200" dirty="0" smtClean="0">
              <a:hlinkClick xmlns:r="http://schemas.openxmlformats.org/officeDocument/2006/relationships" r:id="rId5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5"/>
            </a:rPr>
            <a:t>Німеччини</a:t>
          </a:r>
          <a:r>
            <a:rPr lang="ru-RU" sz="1500" kern="1200" dirty="0" smtClean="0"/>
            <a:t> </a:t>
          </a:r>
          <a:br>
            <a:rPr lang="ru-RU" sz="1500" kern="1200" dirty="0" smtClean="0"/>
          </a:br>
          <a:endParaRPr lang="ru-RU" sz="1500" kern="1200" dirty="0"/>
        </a:p>
      </dsp:txBody>
      <dsp:txXfrm>
        <a:off x="1509468" y="3370860"/>
        <a:ext cx="5654819" cy="766104"/>
      </dsp:txXfrm>
    </dsp:sp>
    <dsp:sp modelId="{2BEF526D-D762-454C-AE5C-20288AF93359}">
      <dsp:nvSpPr>
        <dsp:cNvPr id="0" name=""/>
        <dsp:cNvSpPr/>
      </dsp:nvSpPr>
      <dsp:spPr>
        <a:xfrm>
          <a:off x="76610" y="3447470"/>
          <a:ext cx="1432857" cy="6128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E078-5F7B-4D21-BD90-7F14F9919B6B}">
      <dsp:nvSpPr>
        <dsp:cNvPr id="0" name=""/>
        <dsp:cNvSpPr/>
      </dsp:nvSpPr>
      <dsp:spPr>
        <a:xfrm>
          <a:off x="0" y="4213575"/>
          <a:ext cx="7164288" cy="76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hlinkClick xmlns:r="http://schemas.openxmlformats.org/officeDocument/2006/relationships" r:id="rId6"/>
            </a:rPr>
            <a:t>Конвенція</a:t>
          </a:r>
          <a:r>
            <a:rPr lang="ru-RU" sz="1500" kern="1200" dirty="0" smtClean="0">
              <a:hlinkClick xmlns:r="http://schemas.openxmlformats.org/officeDocument/2006/relationships" r:id="rId6"/>
            </a:rPr>
            <a:t> про статус </a:t>
          </a:r>
          <a:r>
            <a:rPr lang="ru-RU" sz="1500" kern="1200" dirty="0" err="1" smtClean="0">
              <a:hlinkClick xmlns:r="http://schemas.openxmlformats.org/officeDocument/2006/relationships" r:id="rId6"/>
            </a:rPr>
            <a:t>біженців</a:t>
          </a:r>
          <a:r>
            <a:rPr lang="ru-RU" sz="1500" kern="1200" dirty="0" smtClean="0">
              <a:hlinkClick xmlns:r="http://schemas.openxmlformats.org/officeDocument/2006/relationships" r:id="rId6"/>
            </a:rPr>
            <a:t>, </a:t>
          </a:r>
          <a:r>
            <a:rPr lang="ru-RU" sz="1500" kern="1200" dirty="0" err="1" smtClean="0">
              <a:hlinkClick xmlns:r="http://schemas.openxmlformats.org/officeDocument/2006/relationships" r:id="rId6"/>
            </a:rPr>
            <a:t>що</a:t>
          </a:r>
          <a:r>
            <a:rPr lang="ru-RU" sz="1500" kern="1200" dirty="0" smtClean="0">
              <a:hlinkClick xmlns:r="http://schemas.openxmlformats.org/officeDocument/2006/relationships" r:id="rId6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6"/>
            </a:rPr>
            <a:t>прибувають</a:t>
          </a:r>
          <a:r>
            <a:rPr lang="ru-RU" sz="1500" kern="1200" dirty="0" smtClean="0">
              <a:hlinkClick xmlns:r="http://schemas.openxmlformats.org/officeDocument/2006/relationships" r:id="rId6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6"/>
            </a:rPr>
            <a:t>з</a:t>
          </a:r>
          <a:r>
            <a:rPr lang="ru-RU" sz="1500" kern="1200" dirty="0" smtClean="0">
              <a:hlinkClick xmlns:r="http://schemas.openxmlformats.org/officeDocument/2006/relationships" r:id="rId6"/>
            </a:rPr>
            <a:t> </a:t>
          </a:r>
          <a:r>
            <a:rPr lang="ru-RU" sz="1500" kern="1200" dirty="0" err="1" smtClean="0">
              <a:hlinkClick xmlns:r="http://schemas.openxmlformats.org/officeDocument/2006/relationships" r:id="rId6"/>
            </a:rPr>
            <a:t>Німеччини</a:t>
          </a:r>
          <a:r>
            <a:rPr lang="ru-RU" sz="1500" kern="1200" dirty="0" smtClean="0"/>
            <a:t> </a:t>
          </a:r>
          <a:br>
            <a:rPr lang="ru-RU" sz="1500" kern="1200" dirty="0" smtClean="0"/>
          </a:br>
          <a:endParaRPr lang="ru-RU" sz="1500" kern="1200" dirty="0"/>
        </a:p>
      </dsp:txBody>
      <dsp:txXfrm>
        <a:off x="1509468" y="4213575"/>
        <a:ext cx="5654819" cy="766104"/>
      </dsp:txXfrm>
    </dsp:sp>
    <dsp:sp modelId="{F2A920B6-509E-4D94-BF34-1D287763134C}">
      <dsp:nvSpPr>
        <dsp:cNvPr id="0" name=""/>
        <dsp:cNvSpPr/>
      </dsp:nvSpPr>
      <dsp:spPr>
        <a:xfrm>
          <a:off x="76610" y="4290186"/>
          <a:ext cx="1432857" cy="6128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E9513-B64B-44E4-81F5-86473C50067C}">
      <dsp:nvSpPr>
        <dsp:cNvPr id="0" name=""/>
        <dsp:cNvSpPr/>
      </dsp:nvSpPr>
      <dsp:spPr>
        <a:xfrm>
          <a:off x="0" y="5056290"/>
          <a:ext cx="7164288" cy="76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hlinkClick xmlns:r="http://schemas.openxmlformats.org/officeDocument/2006/relationships" r:id="rId7"/>
            </a:rPr>
            <a:t>Додатковий протокол до Тимчасової угоди та Конвенції про статус біженців, що прибувають з Німеччини, підписаним у Женеві відповідно 4 липня 1936 року та 10 лютого 1938 року</a:t>
          </a:r>
          <a:endParaRPr lang="ru-RU" sz="1500" kern="1200" dirty="0" smtClean="0"/>
        </a:p>
      </dsp:txBody>
      <dsp:txXfrm>
        <a:off x="1509468" y="5056290"/>
        <a:ext cx="5654819" cy="766104"/>
      </dsp:txXfrm>
    </dsp:sp>
    <dsp:sp modelId="{6E89F4DB-E6B4-41CB-9C75-AD382802BBFE}">
      <dsp:nvSpPr>
        <dsp:cNvPr id="0" name=""/>
        <dsp:cNvSpPr/>
      </dsp:nvSpPr>
      <dsp:spPr>
        <a:xfrm>
          <a:off x="76610" y="5132901"/>
          <a:ext cx="1432857" cy="6128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0%B0%D0%B9%D0%BB:Palais_des_nations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Ліга Націй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6010" r="4488"/>
          <a:stretch/>
        </p:blipFill>
        <p:spPr bwMode="auto">
          <a:xfrm>
            <a:off x="1403648" y="1052736"/>
            <a:ext cx="6573672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2864" y="5977061"/>
            <a:ext cx="4291136" cy="88093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Підготувала </a:t>
            </a:r>
            <a:r>
              <a:rPr lang="uk-UA" dirty="0" err="1" smtClean="0"/>
              <a:t>Алєксєєнко</a:t>
            </a:r>
            <a:r>
              <a:rPr lang="uk-UA" dirty="0" smtClean="0"/>
              <a:t> </a:t>
            </a:r>
            <a:r>
              <a:rPr lang="uk-UA" dirty="0" smtClean="0"/>
              <a:t>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kola.ua/web/uploads/book/24/images/TD250G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524"/>
            <a:ext cx="7668344" cy="6819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ndiana.edu/~league/photo/image_gallery/large/a1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48" y="0"/>
            <a:ext cx="9168448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11760" y="0"/>
            <a:ext cx="40270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Перша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Асамблея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ndiana.edu/~league/photo/image_gallery/large/a1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ndiana.edu/~league/photo/image_gallery/large/a1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55" y="0"/>
            <a:ext cx="9148555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ndiana.edu/~league/photo/image_gallery/large/a1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ndiana.edu/~league/photo/image_gallery/large/a1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ndiana.edu/~league/photo/image_gallery/large/a1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ndiana.edu/~league/photo/image_gallery/large/lna1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ndiana.edu/~league/photo/image_gallery/large/a2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0"/>
            <a:ext cx="40270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Друга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Асамблея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indiana.edu/~league/photo/image_gallery/large/con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5"/>
            <a:ext cx="9144000" cy="6453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0"/>
            <a:ext cx="5220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Вашингтон, 1919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188640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заснована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Версальської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угоди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1919році.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Припинила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1946.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Місцеперебування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— Женева.</a:t>
            </a:r>
            <a:endParaRPr lang="uk-UA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Мета:</a:t>
            </a:r>
          </a:p>
          <a:p>
            <a:pPr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роззброєння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абезпечення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колективної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врегулювання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суперечок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дипломатичних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переговорів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indiana.edu/~league/photo/image_gallery/large/c-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6804248" cy="6237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0"/>
            <a:ext cx="42484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Перша Рада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Ліги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Націй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79512" y="188640"/>
            <a:ext cx="2088232" cy="6247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President Leon Bourgeois (</a:t>
            </a:r>
            <a:r>
              <a:rPr lang="en-US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France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),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Eleutherios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Venizelos (</a:t>
            </a:r>
            <a:r>
              <a:rPr lang="en-US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Greece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),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Gastao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da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Cunha (Brazil),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Keishiro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Matsui (</a:t>
            </a:r>
            <a:r>
              <a:rPr lang="en-US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Japan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), Earl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Curpon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of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Kedelston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(</a:t>
            </a:r>
            <a:r>
              <a:rPr lang="en-US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Great Britain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), Leon Bourgeois (</a:t>
            </a:r>
            <a:r>
              <a:rPr lang="en-US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France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),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Maggiorino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Ferraris (</a:t>
            </a:r>
            <a:r>
              <a:rPr lang="en-US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Italy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), Paul Hymans (</a:t>
            </a:r>
            <a:r>
              <a:rPr lang="en-US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Belgium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), Quinones de Leon (</a:t>
            </a:r>
            <a:r>
              <a:rPr lang="en-US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Spain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indiana.edu/~league/photo/image_gallery/large/s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809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Секретеріат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Комісія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роззброєння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indiana.edu/~league/photo/image_gallery/large/s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809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Секретеріат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Міжнародне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бюро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0"/>
            <a:ext cx="22145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Статуя </a:t>
            </a:r>
            <a:r>
              <a:rPr lang="ru-RU" dirty="0" err="1" smtClean="0"/>
              <a:t>Юстиції</a:t>
            </a:r>
            <a:r>
              <a:rPr lang="ru-RU" dirty="0" smtClean="0"/>
              <a:t>. Гаага</a:t>
            </a:r>
            <a:endParaRPr lang="ru-RU" dirty="0"/>
          </a:p>
        </p:txBody>
      </p:sp>
      <p:pic>
        <p:nvPicPr>
          <p:cNvPr id="33794" name="Picture 2" descr="http://www.indiana.edu/~league/photo/image_gallery/large/cij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608512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ndiana.edu/~league/photo/image_gallery/large/ob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237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6211669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Ліги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, перша </a:t>
            </a:r>
            <a:r>
              <a:rPr lang="ru-RU" dirty="0" err="1" smtClean="0"/>
              <a:t>Асамблея</a:t>
            </a:r>
            <a:r>
              <a:rPr lang="ru-RU" dirty="0" smtClean="0"/>
              <a:t>. Женева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indiana.edu/~league/photo/image_gallery/large/o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6211669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Ліги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. Палац </a:t>
            </a:r>
            <a:r>
              <a:rPr lang="ru-RU" dirty="0" err="1" smtClean="0"/>
              <a:t>академій</a:t>
            </a:r>
            <a:r>
              <a:rPr lang="ru-RU" dirty="0" smtClean="0"/>
              <a:t>, </a:t>
            </a:r>
            <a:r>
              <a:rPr lang="ru-RU" dirty="0" err="1" smtClean="0"/>
              <a:t>десятої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 Ради. Брюссель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indiana.edu/~league/photo/image_gallery/large/ob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0"/>
            <a:ext cx="393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Ліги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Ліга</a:t>
            </a:r>
            <a:r>
              <a:rPr lang="ru-RU" dirty="0" smtClean="0"/>
              <a:t> </a:t>
            </a:r>
            <a:r>
              <a:rPr lang="ru-RU" dirty="0" err="1" smtClean="0"/>
              <a:t>офісу</a:t>
            </a:r>
            <a:r>
              <a:rPr lang="ru-RU" dirty="0" smtClean="0"/>
              <a:t>. </a:t>
            </a:r>
            <a:r>
              <a:rPr lang="ru-RU" dirty="0" err="1" smtClean="0"/>
              <a:t>Берлін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indiana.edu/~league/photo/image_gallery/large/ob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8954"/>
            <a:ext cx="6516216" cy="63790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flipH="1">
            <a:off x="2195736" y="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Ліги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, </a:t>
            </a:r>
            <a:r>
              <a:rPr lang="ru-RU" dirty="0" err="1" smtClean="0"/>
              <a:t>Ліга</a:t>
            </a:r>
            <a:r>
              <a:rPr lang="ru-RU" dirty="0" smtClean="0"/>
              <a:t> </a:t>
            </a:r>
            <a:r>
              <a:rPr lang="ru-RU" dirty="0" err="1" smtClean="0"/>
              <a:t>офісу</a:t>
            </a:r>
            <a:r>
              <a:rPr lang="ru-RU" dirty="0" smtClean="0"/>
              <a:t>. </a:t>
            </a:r>
            <a:r>
              <a:rPr lang="ru-RU" dirty="0" smtClean="0"/>
              <a:t>Лондон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Документи</a:t>
            </a:r>
            <a:r>
              <a:rPr lang="ru-RU" sz="3600" dirty="0" smtClean="0"/>
              <a:t> </a:t>
            </a:r>
            <a:r>
              <a:rPr lang="ru-RU" sz="3600" dirty="0" err="1" smtClean="0"/>
              <a:t>Ліги</a:t>
            </a:r>
            <a:r>
              <a:rPr lang="ru-RU" sz="3600" dirty="0" smtClean="0"/>
              <a:t> </a:t>
            </a:r>
            <a:r>
              <a:rPr lang="ru-RU" sz="3600" dirty="0" err="1" smtClean="0"/>
              <a:t>Націй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764704"/>
          <a:ext cx="71642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6747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Витяг зі Статуту Ліги Націй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446958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Стаття 8. …скорочення національних збройних сил до мінімуму, необхідного для гарантування національної безпеки і виконання міжнародних зобов’язань.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Стаття 11. Ліга Націй не може залишатися бездіяльною на випадок воєнних дій або загрози війни, спрямованих проти одного з членів організації.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Стаття 12. …будь-які розбіжності між членами Ліги, що становлять загрозу миру, повинні розглядатися арбітражним судом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Стаття 13. …члени організації зобов’язані визнавати й виконувати рішення, винесені цим судом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Стаття 16. …Якщо один із членів Ліги вдасться до війни всупереч усім взятим на себе зобов’язанням, то він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вважається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агресором стосовно до решти членів Ліги. Члени Ліги зобов’язані негайно перервати з ним усі торговельні й фінансові відносини, заборонити громадянам своїх держав вступати в контакти з громадянами держави, що порушила договір…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 такому випадку Рада вважає своїм обов’язком рекомендувати урядам зацікавлених країн використовувати військові сили,  морські й повітряні,  завдяки яким члени Ліги можуть допомогти тим збройним силам,  які примусять поважати зобов’язання,  взяті на себе Лігою. Член Ліги,   який буде винним у порушенні одного з зобов’язань договору, може бути виключеним з організації. Рішення про виключення ухвалюється голосуванням усіх членів Ліги, репрезентованих у Раді.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255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Основні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принципи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>мирного </a:t>
            </a:r>
            <a:r>
              <a:rPr lang="ru-RU" sz="2000" dirty="0" err="1" smtClean="0"/>
              <a:t>співтовариства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закладені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</a:rPr>
              <a:t>1795 </a:t>
            </a:r>
            <a:r>
              <a:rPr lang="ru-RU" sz="2000" b="1" dirty="0" err="1" smtClean="0">
                <a:solidFill>
                  <a:schemeClr val="bg1"/>
                </a:solidFill>
              </a:rPr>
              <a:t>році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err="1" smtClean="0">
                <a:solidFill>
                  <a:schemeClr val="bg1"/>
                </a:solidFill>
              </a:rPr>
              <a:t>Іммануілом</a:t>
            </a:r>
            <a:r>
              <a:rPr lang="ru-RU" sz="2000" b="1" dirty="0" smtClean="0">
                <a:solidFill>
                  <a:schemeClr val="bg1"/>
                </a:solidFill>
              </a:rPr>
              <a:t> Кантом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політологічному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трактаті</a:t>
            </a:r>
            <a:r>
              <a:rPr lang="ru-RU" sz="2000" dirty="0" smtClean="0"/>
              <a:t> "До </a:t>
            </a:r>
            <a:r>
              <a:rPr lang="ru-RU" sz="2000" dirty="0" err="1" smtClean="0"/>
              <a:t>вічного</a:t>
            </a:r>
            <a:r>
              <a:rPr lang="ru-RU" sz="2000" dirty="0" smtClean="0"/>
              <a:t> миру"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описав </a:t>
            </a:r>
            <a:r>
              <a:rPr lang="ru-RU" sz="2000" dirty="0" err="1" smtClean="0"/>
              <a:t>культурні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філософські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самим </a:t>
            </a:r>
            <a:r>
              <a:rPr lang="ru-RU" sz="2000" dirty="0" err="1" smtClean="0"/>
              <a:t>висловив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ідею</a:t>
            </a:r>
            <a:r>
              <a:rPr lang="ru-RU" sz="2000" dirty="0" smtClean="0"/>
              <a:t> </a:t>
            </a:r>
            <a:r>
              <a:rPr lang="ru-RU" sz="2000" dirty="0" err="1" smtClean="0"/>
              <a:t>Ліги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Націй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Ініціатором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виступив</a:t>
            </a:r>
            <a:r>
              <a:rPr lang="ru-RU" sz="2000" dirty="0" smtClean="0"/>
              <a:t> президент США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err="1" smtClean="0">
                <a:solidFill>
                  <a:schemeClr val="bg1"/>
                </a:solidFill>
              </a:rPr>
              <a:t>Вудро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Вільсон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u="sng" dirty="0" smtClean="0"/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Засновниками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/>
              <a:t>Ліги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Націй</a:t>
            </a:r>
            <a:r>
              <a:rPr lang="ru-RU" sz="2000" dirty="0" smtClean="0"/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вважалися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брали участь у </a:t>
            </a:r>
            <a:r>
              <a:rPr lang="ru-RU" sz="2000" b="1" dirty="0" err="1" smtClean="0">
                <a:solidFill>
                  <a:schemeClr val="bg1"/>
                </a:solidFill>
              </a:rPr>
              <a:t>війні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Німеччини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знову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(</a:t>
            </a:r>
            <a:r>
              <a:rPr lang="ru-RU" sz="2000" dirty="0" err="1" smtClean="0"/>
              <a:t>Геджас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Польща</a:t>
            </a:r>
            <a:r>
              <a:rPr lang="ru-RU" sz="2000" dirty="0" smtClean="0"/>
              <a:t>, </a:t>
            </a:r>
            <a:r>
              <a:rPr lang="ru-RU" sz="2000" dirty="0" err="1" smtClean="0"/>
              <a:t>Чехословаччина</a:t>
            </a:r>
            <a:r>
              <a:rPr lang="ru-RU" sz="2000" dirty="0" smtClean="0"/>
              <a:t>).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до складу </a:t>
            </a:r>
            <a:r>
              <a:rPr lang="ru-RU" sz="2000" dirty="0" err="1" smtClean="0"/>
              <a:t>Ліги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увійшли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«</a:t>
            </a:r>
            <a:r>
              <a:rPr lang="ru-RU" sz="2000" dirty="0" err="1" smtClean="0"/>
              <a:t>запрошені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негайного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вступу</a:t>
            </a:r>
            <a:r>
              <a:rPr lang="ru-RU" sz="2000" dirty="0" smtClean="0"/>
              <a:t>» (</a:t>
            </a:r>
            <a:r>
              <a:rPr lang="ru-RU" sz="2000" dirty="0" err="1" smtClean="0"/>
              <a:t>нейтральні</a:t>
            </a:r>
            <a:r>
              <a:rPr lang="ru-RU" sz="2000" dirty="0" smtClean="0"/>
              <a:t> в роки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Аргентина, </a:t>
            </a:r>
            <a:r>
              <a:rPr lang="ru-RU" sz="2000" dirty="0" err="1" smtClean="0"/>
              <a:t>Венесуела</a:t>
            </a:r>
            <a:r>
              <a:rPr lang="ru-RU" sz="2000" dirty="0" smtClean="0"/>
              <a:t>, </a:t>
            </a:r>
            <a:r>
              <a:rPr lang="ru-RU" sz="2000" dirty="0" err="1" smtClean="0"/>
              <a:t>Данія</a:t>
            </a:r>
            <a:r>
              <a:rPr lang="ru-RU" sz="2000" dirty="0" smtClean="0"/>
              <a:t>, Люксембург, </a:t>
            </a:r>
            <a:r>
              <a:rPr lang="ru-RU" sz="2000" dirty="0" err="1" smtClean="0"/>
              <a:t>Іспанія</a:t>
            </a:r>
            <a:r>
              <a:rPr lang="ru-RU" sz="2000" dirty="0" smtClean="0"/>
              <a:t>, </a:t>
            </a:r>
            <a:r>
              <a:rPr lang="ru-RU" sz="2000" dirty="0" err="1" smtClean="0"/>
              <a:t>Колумбія</a:t>
            </a:r>
            <a:r>
              <a:rPr lang="ru-RU" sz="2000" dirty="0" smtClean="0"/>
              <a:t>, </a:t>
            </a:r>
            <a:r>
              <a:rPr lang="ru-RU" sz="2000" dirty="0" err="1" smtClean="0"/>
              <a:t>Нідерланди</a:t>
            </a:r>
            <a:r>
              <a:rPr lang="ru-RU" sz="2000" dirty="0" smtClean="0"/>
              <a:t>, </a:t>
            </a:r>
            <a:r>
              <a:rPr lang="ru-RU" sz="2000" dirty="0" err="1" smtClean="0"/>
              <a:t>Норвегія</a:t>
            </a:r>
            <a:r>
              <a:rPr lang="ru-RU" sz="2000" dirty="0" smtClean="0"/>
              <a:t>, Парагвай, </a:t>
            </a:r>
            <a:r>
              <a:rPr lang="ru-RU" sz="2000" dirty="0" err="1" smtClean="0"/>
              <a:t>Персія</a:t>
            </a:r>
            <a:r>
              <a:rPr lang="ru-RU" sz="2000" dirty="0" smtClean="0"/>
              <a:t>, Сальвадор, </a:t>
            </a:r>
            <a:r>
              <a:rPr lang="ru-RU" sz="2000" dirty="0" err="1" smtClean="0"/>
              <a:t>Чилі</a:t>
            </a:r>
            <a:r>
              <a:rPr lang="ru-RU" sz="2000" dirty="0" smtClean="0"/>
              <a:t>, </a:t>
            </a:r>
            <a:r>
              <a:rPr lang="ru-RU" sz="2000" dirty="0" err="1" smtClean="0"/>
              <a:t>Швейцарія</a:t>
            </a:r>
            <a:r>
              <a:rPr lang="ru-RU" sz="2000" dirty="0" smtClean="0"/>
              <a:t>, </a:t>
            </a:r>
            <a:r>
              <a:rPr lang="ru-RU" sz="2000" dirty="0" err="1" smtClean="0"/>
              <a:t>Швеція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Офіційними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Ліги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: </a:t>
            </a:r>
            <a:r>
              <a:rPr lang="ru-RU" sz="2000" b="1" dirty="0" err="1" smtClean="0">
                <a:solidFill>
                  <a:schemeClr val="bg1"/>
                </a:solidFill>
              </a:rPr>
              <a:t>французька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англійська</a:t>
            </a:r>
            <a:r>
              <a:rPr lang="ru-RU" sz="2000" b="1" dirty="0" smtClean="0">
                <a:solidFill>
                  <a:schemeClr val="bg1"/>
                </a:solidFill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</a:rPr>
              <a:t>іспанська</a:t>
            </a:r>
            <a:r>
              <a:rPr lang="ru-RU" sz="2000" dirty="0" smtClean="0"/>
              <a:t> (</a:t>
            </a:r>
            <a:r>
              <a:rPr lang="ru-RU" sz="2000" dirty="0" err="1" smtClean="0"/>
              <a:t>з</a:t>
            </a:r>
            <a:r>
              <a:rPr lang="ru-RU" sz="2000" dirty="0" smtClean="0"/>
              <a:t> 1920 року). </a:t>
            </a:r>
            <a:r>
              <a:rPr lang="ru-RU" sz="2000" dirty="0" smtClean="0"/>
              <a:t> </a:t>
            </a:r>
            <a:r>
              <a:rPr lang="ru-RU" sz="2000" dirty="0" err="1" smtClean="0"/>
              <a:t>Лігою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серйозно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розглядалося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започаткування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 </a:t>
            </a:r>
            <a:r>
              <a:rPr lang="ru-RU" sz="2000" dirty="0" err="1" smtClean="0"/>
              <a:t>есперанто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Ліга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Націй</a:t>
            </a:r>
            <a:r>
              <a:rPr lang="ru-RU" sz="2000" dirty="0" smtClean="0"/>
              <a:t> не мала </a:t>
            </a:r>
            <a:r>
              <a:rPr lang="ru-RU" sz="2000" dirty="0" err="1" smtClean="0"/>
              <a:t>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офіційного</a:t>
            </a:r>
            <a:r>
              <a:rPr lang="ru-RU" sz="2000" dirty="0" smtClean="0"/>
              <a:t> прапора, </a:t>
            </a:r>
            <a:r>
              <a:rPr lang="ru-RU" sz="2000" dirty="0" err="1" smtClean="0"/>
              <a:t>ні</a:t>
            </a:r>
            <a:r>
              <a:rPr lang="ru-RU" sz="2000" dirty="0" smtClean="0"/>
              <a:t> логотипу. </a:t>
            </a:r>
            <a:r>
              <a:rPr lang="ru-RU" sz="2000" dirty="0" err="1" smtClean="0"/>
              <a:t>Пропозиції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офіційного</a:t>
            </a:r>
            <a:r>
              <a:rPr lang="ru-RU" sz="2000" dirty="0" smtClean="0"/>
              <a:t> символу </a:t>
            </a:r>
            <a:r>
              <a:rPr lang="ru-RU" sz="2000" dirty="0" err="1" smtClean="0"/>
              <a:t>висувалися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1920 року,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держави-члени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досягли</a:t>
            </a:r>
            <a:r>
              <a:rPr lang="ru-RU" sz="2000" dirty="0" smtClean="0"/>
              <a:t> угоди</a:t>
            </a:r>
            <a:r>
              <a:rPr lang="ru-RU" sz="2000" dirty="0" smtClean="0"/>
              <a:t>.</a:t>
            </a: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kola.ua/web/uploads/book/24/images/p9akW8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0"/>
            <a:ext cx="48996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2923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-167290"/>
            <a:ext cx="8388424" cy="68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Головні задачі Ліги Націй: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Times New Roman" pitchFamily="18" charset="0"/>
              </a:rPr>
              <a:t>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побудова миру через співробітництво;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Times New Roman" pitchFamily="18" charset="0"/>
              </a:rPr>
              <a:t>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гарантія миру через колективну безпеку;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Створення та діяльність Ліги націй.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Перша міжнародна організація по підтримці миру та безпеки. 28 квітня 1919р був прийнятий Статут. Підписали 44 держави.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Три категорії членства: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Times New Roman" pitchFamily="18" charset="0"/>
              </a:rPr>
              <a:t>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31 країни, які воювали на боці Антанти. (реально 30 держав, бо США не ратифікували Версальську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году, а Статут Ліги був її складовою)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Times New Roman" pitchFamily="18" charset="0"/>
              </a:rPr>
              <a:t>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запрошені держави, які підтримували нейтралітет у війні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Times New Roman" pitchFamily="18" charset="0"/>
              </a:rPr>
              <a:t>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решта держав (приймалися якщо 2/3 членів ЛН будуть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“за”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ngsana New" pitchFamily="18" charset="-34"/>
              </a:rPr>
              <a:t>Органи ЛН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rgbClr val="000000"/>
                </a:solidFill>
                <a:cs typeface="Angsana New" pitchFamily="18" charset="-34"/>
              </a:rPr>
              <a:t>--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ngsana New" pitchFamily="18" charset="-34"/>
              </a:rPr>
              <a:t>       Збори всіх представників Ліги (Асамблея)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ngsana New" pitchFamily="18" charset="-34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rgbClr val="000000"/>
                </a:solidFill>
                <a:cs typeface="Angsana New" pitchFamily="18" charset="-34"/>
              </a:rPr>
              <a:t>--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ngsana New" pitchFamily="18" charset="-34"/>
              </a:rPr>
              <a:t>    </a:t>
            </a:r>
            <a:r>
              <a:rPr lang="uk-UA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ngsana New" pitchFamily="18" charset="-34"/>
              </a:rPr>
              <a:t>Рада Ліги склад: 4 постійних членів (Велика Британія, Франція, Італія, Японія) і непостійні члени, які обиралися Асамблеєю (спочатку 4, потім 6,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ngsana New" pitchFamily="18" charset="-34"/>
              </a:rPr>
              <a:t> та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ngsana New" pitchFamily="18" charset="-34"/>
              </a:rPr>
              <a:t> 8)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ngsana New" pitchFamily="18" charset="-34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cs typeface="Angsana New" pitchFamily="18" charset="-34"/>
              </a:rPr>
              <a:t>--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ngsana New" pitchFamily="18" charset="-34"/>
              </a:rPr>
              <a:t>     Постійний секретаріат. Кожна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ngsana New" pitchFamily="18" charset="-34"/>
              </a:rPr>
              <a:t> </a:t>
            </a:r>
            <a:r>
              <a:rPr lang="ru-RU" dirty="0" smtClean="0">
                <a:solidFill>
                  <a:srgbClr val="000000"/>
                </a:solidFill>
                <a:cs typeface="Angsana New" pitchFamily="18" charset="-34"/>
              </a:rPr>
              <a:t>держава </a:t>
            </a:r>
            <a:r>
              <a:rPr lang="ru-RU" dirty="0" smtClean="0">
                <a:solidFill>
                  <a:srgbClr val="000000"/>
                </a:solidFill>
                <a:cs typeface="Angsana New" pitchFamily="18" charset="-34"/>
              </a:rPr>
              <a:t>мала право на </a:t>
            </a:r>
            <a:r>
              <a:rPr lang="ru-RU" dirty="0" err="1" smtClean="0">
                <a:solidFill>
                  <a:srgbClr val="000000"/>
                </a:solidFill>
                <a:cs typeface="Angsana New" pitchFamily="18" charset="-34"/>
              </a:rPr>
              <a:t>трьох</a:t>
            </a:r>
            <a:r>
              <a:rPr lang="ru-RU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cs typeface="Angsana New" pitchFamily="18" charset="-34"/>
              </a:rPr>
              <a:t>представників</a:t>
            </a:r>
            <a:r>
              <a:rPr lang="ru-RU" dirty="0" smtClean="0">
                <a:solidFill>
                  <a:srgbClr val="000000"/>
                </a:solidFill>
                <a:cs typeface="Angsana New" pitchFamily="18" charset="-34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cs typeface="Angsana New" pitchFamily="18" charset="-34"/>
              </a:rPr>
              <a:t>і</a:t>
            </a:r>
            <a:r>
              <a:rPr lang="ru-RU" dirty="0" smtClean="0">
                <a:solidFill>
                  <a:srgbClr val="000000"/>
                </a:solidFill>
                <a:cs typeface="Angsana New" pitchFamily="18" charset="-34"/>
              </a:rPr>
              <a:t> один голос.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ngsana New" pitchFamily="18" charset="-34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ЛН існувало дві міжн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ародні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установи: Міжнародна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організація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праці, Постійна палата міжнародного суду в Гаазі.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-35432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Мінуси Статуту ЛН і взагалі мінуси</a:t>
            </a:r>
            <a:endParaRPr kumimoji="0" lang="uk-UA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--санкції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не мали всеохоплюючого характеру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-- рішення в Асамблеї і раді Ліги приймалися за принципом одностайності і будь-який член ЛН міг покласти вето і паралізувати діяльність ЛН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-- ЛН не набула впливового характеру через відсутність США і СРСР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-- Кількість комітетів не була лімітовано – їх була величезна кількість. Відсутній координаційний орган і лише в останні роки було створено два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омітети з координації.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-- традиційне суперництво між Великою Британією і Францією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Здобутки ЛН</a:t>
            </a:r>
            <a:endParaRPr kumimoji="0" lang="uk-UA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--фінансове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відновлення Австрії і Угорщини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-- реорганізація банкової системи в Естонії, Румунії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-- валютні реформи в Китаї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-- боротьба з епідеміями і інфекційних захвор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ювань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11560" y="34752"/>
            <a:ext cx="748883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ru-RU" sz="16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80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органи</a:t>
            </a:r>
            <a:endParaRPr kumimoji="0" lang="ru-RU" sz="2800" i="0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Палац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Женеві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штаб-квартира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1938 року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спостерігала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за 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Постійної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палатою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правосуддя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та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агентствами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комісіями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створених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проблем. Вони включали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правового статусу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Комісію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роззброєння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Комісію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мандатів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Міжнародну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комісію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інтелектуальному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співробітництву,</a:t>
            </a:r>
            <a:r>
              <a:rPr kumimoji="0" lang="ru-RU" sz="2000" b="1" strike="noStrike" cap="none" normalizeH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опійний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рада,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Комісію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біженців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Комісію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рабства.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цих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передані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Об'єднаних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Постійна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палата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правосуддя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(як 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суд) та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реструктурована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як 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 стали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установами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ООН.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596</Words>
  <Application>Microsoft Office PowerPoint</Application>
  <PresentationFormat>Экран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Ліга Націй</vt:lpstr>
      <vt:lpstr>Слайд 2</vt:lpstr>
      <vt:lpstr>Витяг зі Статуту Ліги Націй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Документи Ліги Націй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Утворення Ліги Націй.</dc:title>
  <dc:creator>Вероника</dc:creator>
  <cp:lastModifiedBy>Вероника</cp:lastModifiedBy>
  <cp:revision>12</cp:revision>
  <dcterms:created xsi:type="dcterms:W3CDTF">2012-11-08T20:13:04Z</dcterms:created>
  <dcterms:modified xsi:type="dcterms:W3CDTF">2012-11-08T22:06:57Z</dcterms:modified>
</cp:coreProperties>
</file>