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08B11-EB48-4EE2-B150-9AF71FBA3F8E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0E44E8-19C6-4BEC-A885-F26A69F95989}">
      <dgm:prSet phldrT="[Текст]" custT="1"/>
      <dgm:spPr/>
      <dgm:t>
        <a:bodyPr/>
        <a:lstStyle/>
        <a:p>
          <a:r>
            <a:rPr lang="en-US" sz="1600" b="0" i="0" u="none" strike="noStrike" cap="none" baseline="0" smtClean="0">
              <a:latin typeface="Arial"/>
              <a:ea typeface="Arial"/>
              <a:cs typeface="Arial"/>
              <a:sym typeface="Arial"/>
            </a:rPr>
            <a:t>гравюра на металі</a:t>
          </a:r>
          <a:endParaRPr lang="en-US" sz="1600" b="0" i="0" u="none" strike="noStrike" cap="none" baseline="0" dirty="0" smtClean="0">
            <a:latin typeface="Arial"/>
            <a:ea typeface="Arial"/>
            <a:cs typeface="Arial"/>
            <a:sym typeface="Arial"/>
          </a:endParaRPr>
        </a:p>
      </dgm:t>
    </dgm:pt>
    <dgm:pt modelId="{C3B0754E-207E-43EE-9126-7FE1F37B2655}" type="parTrans" cxnId="{71C91D51-580E-4873-9386-75CD6E0E729E}">
      <dgm:prSet/>
      <dgm:spPr/>
      <dgm:t>
        <a:bodyPr/>
        <a:lstStyle/>
        <a:p>
          <a:endParaRPr lang="ru-RU" sz="1600"/>
        </a:p>
      </dgm:t>
    </dgm:pt>
    <dgm:pt modelId="{E1FE50F8-29A6-4DE8-9716-2EAF95CAA09F}" type="sibTrans" cxnId="{71C91D51-580E-4873-9386-75CD6E0E729E}">
      <dgm:prSet custT="1"/>
      <dgm:spPr/>
      <dgm:t>
        <a:bodyPr/>
        <a:lstStyle/>
        <a:p>
          <a:endParaRPr lang="ru-RU" sz="1600"/>
        </a:p>
      </dgm:t>
    </dgm:pt>
    <dgm:pt modelId="{D5955505-67FD-43B1-BD19-ADA6FE12EAD0}">
      <dgm:prSet phldrT="[Текст]" custT="1"/>
      <dgm:spPr/>
      <dgm:t>
        <a:bodyPr/>
        <a:lstStyle/>
        <a:p>
          <a:pPr rtl="0"/>
          <a:r>
            <a:rPr lang="en-US" sz="1600" b="0" i="0" u="none" strike="noStrike" cap="none" baseline="0" smtClean="0">
              <a:latin typeface="Arial"/>
              <a:ea typeface="Arial"/>
              <a:cs typeface="Arial"/>
              <a:sym typeface="Arial"/>
            </a:rPr>
            <a:t>гравюра на картоні</a:t>
          </a:r>
          <a:endParaRPr lang="ru-RU" sz="1600" dirty="0"/>
        </a:p>
      </dgm:t>
    </dgm:pt>
    <dgm:pt modelId="{C7084479-C498-4C97-9B0B-4213B97F757C}" type="parTrans" cxnId="{F4E6E0E3-F59F-44D8-8D4B-8179A1E1CD27}">
      <dgm:prSet/>
      <dgm:spPr/>
      <dgm:t>
        <a:bodyPr/>
        <a:lstStyle/>
        <a:p>
          <a:endParaRPr lang="ru-RU" sz="1600"/>
        </a:p>
      </dgm:t>
    </dgm:pt>
    <dgm:pt modelId="{CF86ABA2-89EC-4A8C-B7B4-198836EA9F94}" type="sibTrans" cxnId="{F4E6E0E3-F59F-44D8-8D4B-8179A1E1CD27}">
      <dgm:prSet/>
      <dgm:spPr/>
      <dgm:t>
        <a:bodyPr/>
        <a:lstStyle/>
        <a:p>
          <a:endParaRPr lang="ru-RU" sz="1600"/>
        </a:p>
      </dgm:t>
    </dgm:pt>
    <dgm:pt modelId="{C1EA45AB-07D3-4040-BB5F-DEB313305A95}">
      <dgm:prSet phldrT="[Текст]" custT="1"/>
      <dgm:spPr/>
      <dgm:t>
        <a:bodyPr/>
        <a:lstStyle/>
        <a:p>
          <a:r>
            <a:rPr lang="en-US" sz="1600" b="0" i="0" u="none" strike="noStrike" cap="none" baseline="0" smtClean="0">
              <a:latin typeface="Arial"/>
              <a:ea typeface="Arial"/>
              <a:cs typeface="Arial"/>
              <a:sym typeface="Arial"/>
            </a:rPr>
            <a:t>ліногравюра</a:t>
          </a:r>
          <a:endParaRPr lang="en-US" sz="1600" b="0" i="0" u="none" strike="noStrike" cap="none" baseline="0" dirty="0" smtClean="0">
            <a:latin typeface="Arial"/>
            <a:ea typeface="Arial"/>
            <a:cs typeface="Arial"/>
            <a:sym typeface="Arial"/>
          </a:endParaRPr>
        </a:p>
      </dgm:t>
    </dgm:pt>
    <dgm:pt modelId="{BC1D2D2D-29E4-4F07-830D-2D3B5048ED43}" type="parTrans" cxnId="{083D0F83-C778-4106-A2E2-F31A8C0B9FC4}">
      <dgm:prSet/>
      <dgm:spPr/>
      <dgm:t>
        <a:bodyPr/>
        <a:lstStyle/>
        <a:p>
          <a:endParaRPr lang="ru-RU" sz="1600"/>
        </a:p>
      </dgm:t>
    </dgm:pt>
    <dgm:pt modelId="{F406BFCA-E3A9-4A73-B285-9AB947908453}" type="sibTrans" cxnId="{083D0F83-C778-4106-A2E2-F31A8C0B9FC4}">
      <dgm:prSet custT="1"/>
      <dgm:spPr/>
      <dgm:t>
        <a:bodyPr/>
        <a:lstStyle/>
        <a:p>
          <a:endParaRPr lang="ru-RU" sz="1600"/>
        </a:p>
      </dgm:t>
    </dgm:pt>
    <dgm:pt modelId="{68C43DB6-7A59-497A-AFAC-EE341AD675F7}">
      <dgm:prSet phldrT="[Текст]" custT="1"/>
      <dgm:spPr/>
      <dgm:t>
        <a:bodyPr/>
        <a:lstStyle/>
        <a:p>
          <a:pPr rtl="0"/>
          <a:r>
            <a:rPr lang="en-US" sz="1600" b="0" i="0" u="none" strike="noStrike" cap="none" baseline="0" smtClean="0">
              <a:latin typeface="Arial"/>
              <a:ea typeface="Arial"/>
              <a:cs typeface="Arial"/>
              <a:sym typeface="Arial"/>
            </a:rPr>
            <a:t>літографія</a:t>
          </a:r>
          <a:endParaRPr lang="ru-RU" sz="1600" dirty="0"/>
        </a:p>
      </dgm:t>
    </dgm:pt>
    <dgm:pt modelId="{BD467509-97CD-42AF-86E3-5683E016EC95}" type="parTrans" cxnId="{8670DE1C-F188-4AE3-8E83-45890B2D7FC2}">
      <dgm:prSet/>
      <dgm:spPr/>
      <dgm:t>
        <a:bodyPr/>
        <a:lstStyle/>
        <a:p>
          <a:endParaRPr lang="ru-RU" sz="1600"/>
        </a:p>
      </dgm:t>
    </dgm:pt>
    <dgm:pt modelId="{7DD9EC76-53C5-43E7-B66C-096C5912B230}" type="sibTrans" cxnId="{8670DE1C-F188-4AE3-8E83-45890B2D7FC2}">
      <dgm:prSet/>
      <dgm:spPr/>
      <dgm:t>
        <a:bodyPr/>
        <a:lstStyle/>
        <a:p>
          <a:endParaRPr lang="ru-RU" sz="1600"/>
        </a:p>
      </dgm:t>
    </dgm:pt>
    <dgm:pt modelId="{EC39CA70-8BE7-4841-8083-40C3FB30B5F4}">
      <dgm:prSet phldrT="[Текст]" custT="1"/>
      <dgm:spPr/>
      <dgm:t>
        <a:bodyPr/>
        <a:lstStyle/>
        <a:p>
          <a:r>
            <a:rPr lang="en-US" sz="1600" b="0" i="0" u="none" strike="noStrike" cap="none" baseline="0" dirty="0" err="1" smtClean="0">
              <a:latin typeface="Arial"/>
              <a:ea typeface="Arial"/>
              <a:cs typeface="Arial"/>
              <a:sym typeface="Arial"/>
            </a:rPr>
            <a:t>ксилографія</a:t>
          </a:r>
          <a:r>
            <a:rPr lang="en-US" sz="1600" b="0" i="0" u="none" strike="noStrike" cap="none" baseline="0" dirty="0" smtClean="0">
              <a:latin typeface="Arial"/>
              <a:ea typeface="Arial"/>
              <a:cs typeface="Arial"/>
              <a:sym typeface="Arial"/>
            </a:rPr>
            <a:t> (</a:t>
          </a:r>
          <a:r>
            <a:rPr lang="en-US" sz="1600" b="0" i="0" u="none" strike="noStrike" cap="none" baseline="0" dirty="0" err="1" smtClean="0">
              <a:latin typeface="Arial"/>
              <a:ea typeface="Arial"/>
              <a:cs typeface="Arial"/>
              <a:sym typeface="Arial"/>
            </a:rPr>
            <a:t>дереворит</a:t>
          </a:r>
          <a:r>
            <a:rPr lang="en-US" sz="1600" b="0" i="0" u="none" strike="noStrike" cap="none" baseline="0" dirty="0" smtClean="0">
              <a:latin typeface="Arial"/>
              <a:ea typeface="Arial"/>
              <a:cs typeface="Arial"/>
              <a:sym typeface="Arial"/>
            </a:rPr>
            <a:t>)</a:t>
          </a:r>
        </a:p>
      </dgm:t>
    </dgm:pt>
    <dgm:pt modelId="{ED1AEC7D-8878-4A8E-B7DF-8B8AF87D1F5E}" type="parTrans" cxnId="{FB8EC9AE-A82F-4B77-8206-7B70AC16DCD9}">
      <dgm:prSet/>
      <dgm:spPr/>
      <dgm:t>
        <a:bodyPr/>
        <a:lstStyle/>
        <a:p>
          <a:endParaRPr lang="ru-RU" sz="1600"/>
        </a:p>
      </dgm:t>
    </dgm:pt>
    <dgm:pt modelId="{EC05F190-4A4F-43B6-9093-731771C505BE}" type="sibTrans" cxnId="{FB8EC9AE-A82F-4B77-8206-7B70AC16DCD9}">
      <dgm:prSet custT="1"/>
      <dgm:spPr/>
      <dgm:t>
        <a:bodyPr/>
        <a:lstStyle/>
        <a:p>
          <a:endParaRPr lang="ru-RU" sz="1600"/>
        </a:p>
      </dgm:t>
    </dgm:pt>
    <dgm:pt modelId="{123D9FAF-A380-463D-B4C0-C93E4C33D2E4}">
      <dgm:prSet phldrT="[Текст]" custT="1"/>
      <dgm:spPr/>
      <dgm:t>
        <a:bodyPr/>
        <a:lstStyle/>
        <a:p>
          <a:r>
            <a:rPr lang="uk-UA" sz="1600" dirty="0" smtClean="0"/>
            <a:t>воскова</a:t>
          </a:r>
          <a:endParaRPr lang="ru-RU" sz="1600" dirty="0"/>
        </a:p>
      </dgm:t>
    </dgm:pt>
    <dgm:pt modelId="{B047AF8A-BB24-4B2F-9AA7-5EFE07E17960}" type="parTrans" cxnId="{4CAF2FCC-504D-4D2C-98F8-A19A64C94FC8}">
      <dgm:prSet/>
      <dgm:spPr/>
      <dgm:t>
        <a:bodyPr/>
        <a:lstStyle/>
        <a:p>
          <a:endParaRPr lang="ru-RU" sz="1600"/>
        </a:p>
      </dgm:t>
    </dgm:pt>
    <dgm:pt modelId="{D853A4B4-3D7C-46EA-8890-B751A1BEC63D}" type="sibTrans" cxnId="{4CAF2FCC-504D-4D2C-98F8-A19A64C94FC8}">
      <dgm:prSet/>
      <dgm:spPr/>
      <dgm:t>
        <a:bodyPr/>
        <a:lstStyle/>
        <a:p>
          <a:endParaRPr lang="ru-RU" sz="1600"/>
        </a:p>
      </dgm:t>
    </dgm:pt>
    <dgm:pt modelId="{8766F4FD-41D2-41C1-8E8A-8DC49BEAC688}" type="pres">
      <dgm:prSet presAssocID="{63508B11-EB48-4EE2-B150-9AF71FBA3F8E}" presName="Name0" presStyleCnt="0">
        <dgm:presLayoutVars>
          <dgm:chMax/>
          <dgm:chPref/>
          <dgm:dir/>
          <dgm:animLvl val="lvl"/>
        </dgm:presLayoutVars>
      </dgm:prSet>
      <dgm:spPr/>
    </dgm:pt>
    <dgm:pt modelId="{D005299D-00ED-4B19-9655-11FC2F33E17B}" type="pres">
      <dgm:prSet presAssocID="{D30E44E8-19C6-4BEC-A885-F26A69F95989}" presName="composite" presStyleCnt="0"/>
      <dgm:spPr/>
    </dgm:pt>
    <dgm:pt modelId="{06F0FC92-07EC-4358-BDBB-516CD50D128F}" type="pres">
      <dgm:prSet presAssocID="{D30E44E8-19C6-4BEC-A885-F26A69F9598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0776-E0D5-478F-8647-9B3F38368DC4}" type="pres">
      <dgm:prSet presAssocID="{D30E44E8-19C6-4BEC-A885-F26A69F9598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FDF93-6FC0-4173-B071-E65C3D37451C}" type="pres">
      <dgm:prSet presAssocID="{D30E44E8-19C6-4BEC-A885-F26A69F95989}" presName="BalanceSpacing" presStyleCnt="0"/>
      <dgm:spPr/>
    </dgm:pt>
    <dgm:pt modelId="{2B574D0C-0527-4813-B1AC-27F7B11A23B0}" type="pres">
      <dgm:prSet presAssocID="{D30E44E8-19C6-4BEC-A885-F26A69F95989}" presName="BalanceSpacing1" presStyleCnt="0"/>
      <dgm:spPr/>
    </dgm:pt>
    <dgm:pt modelId="{2489D43E-C5F6-44BC-9D3E-539B1CB5DE6F}" type="pres">
      <dgm:prSet presAssocID="{E1FE50F8-29A6-4DE8-9716-2EAF95CAA09F}" presName="Accent1Text" presStyleLbl="node1" presStyleIdx="1" presStyleCnt="6"/>
      <dgm:spPr/>
    </dgm:pt>
    <dgm:pt modelId="{AB5E1C1B-4646-450D-913B-897FB546D339}" type="pres">
      <dgm:prSet presAssocID="{E1FE50F8-29A6-4DE8-9716-2EAF95CAA09F}" presName="spaceBetweenRectangles" presStyleCnt="0"/>
      <dgm:spPr/>
    </dgm:pt>
    <dgm:pt modelId="{D89C75C1-7CFB-4EEF-A91B-4E0D92DB97B2}" type="pres">
      <dgm:prSet presAssocID="{C1EA45AB-07D3-4040-BB5F-DEB313305A95}" presName="composite" presStyleCnt="0"/>
      <dgm:spPr/>
    </dgm:pt>
    <dgm:pt modelId="{547E23CD-7E4D-4BD0-B283-DF005352187A}" type="pres">
      <dgm:prSet presAssocID="{C1EA45AB-07D3-4040-BB5F-DEB313305A9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8A9A-7D80-486D-889F-D8712445EEC0}" type="pres">
      <dgm:prSet presAssocID="{C1EA45AB-07D3-4040-BB5F-DEB313305A9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A883-B6F0-485D-8196-4B8F55274D24}" type="pres">
      <dgm:prSet presAssocID="{C1EA45AB-07D3-4040-BB5F-DEB313305A95}" presName="BalanceSpacing" presStyleCnt="0"/>
      <dgm:spPr/>
    </dgm:pt>
    <dgm:pt modelId="{D5DEAFD0-CC1B-4EE0-A6D9-73A31626B4A5}" type="pres">
      <dgm:prSet presAssocID="{C1EA45AB-07D3-4040-BB5F-DEB313305A95}" presName="BalanceSpacing1" presStyleCnt="0"/>
      <dgm:spPr/>
    </dgm:pt>
    <dgm:pt modelId="{AEC3DCDF-277A-44AF-A4C1-B4E79E87D23F}" type="pres">
      <dgm:prSet presAssocID="{F406BFCA-E3A9-4A73-B285-9AB947908453}" presName="Accent1Text" presStyleLbl="node1" presStyleIdx="3" presStyleCnt="6"/>
      <dgm:spPr/>
    </dgm:pt>
    <dgm:pt modelId="{C38BA22B-1BB5-4555-ACEB-8A3CC3DC65E5}" type="pres">
      <dgm:prSet presAssocID="{F406BFCA-E3A9-4A73-B285-9AB947908453}" presName="spaceBetweenRectangles" presStyleCnt="0"/>
      <dgm:spPr/>
    </dgm:pt>
    <dgm:pt modelId="{1B94DD7A-4E4A-480F-B590-81BD5F461D79}" type="pres">
      <dgm:prSet presAssocID="{EC39CA70-8BE7-4841-8083-40C3FB30B5F4}" presName="composite" presStyleCnt="0"/>
      <dgm:spPr/>
    </dgm:pt>
    <dgm:pt modelId="{424C69B8-D870-46C1-BF61-A42F24E1176F}" type="pres">
      <dgm:prSet presAssocID="{EC39CA70-8BE7-4841-8083-40C3FB30B5F4}" presName="Parent1" presStyleLbl="node1" presStyleIdx="4" presStyleCnt="6" custScaleX="111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9A860-E764-45B4-BFF7-496C5FA7F219}" type="pres">
      <dgm:prSet presAssocID="{EC39CA70-8BE7-4841-8083-40C3FB30B5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D72FC93-91C6-4891-95B7-C6F1AFA863A0}" type="pres">
      <dgm:prSet presAssocID="{EC39CA70-8BE7-4841-8083-40C3FB30B5F4}" presName="BalanceSpacing" presStyleCnt="0"/>
      <dgm:spPr/>
    </dgm:pt>
    <dgm:pt modelId="{2FE2E075-C80E-4CB0-A9B5-608D82CCBB27}" type="pres">
      <dgm:prSet presAssocID="{EC39CA70-8BE7-4841-8083-40C3FB30B5F4}" presName="BalanceSpacing1" presStyleCnt="0"/>
      <dgm:spPr/>
    </dgm:pt>
    <dgm:pt modelId="{DFDFACCE-6AAF-43F1-A015-C302AA56653B}" type="pres">
      <dgm:prSet presAssocID="{EC05F190-4A4F-43B6-9093-731771C505BE}" presName="Accent1Text" presStyleLbl="node1" presStyleIdx="5" presStyleCnt="6"/>
      <dgm:spPr/>
    </dgm:pt>
  </dgm:ptLst>
  <dgm:cxnLst>
    <dgm:cxn modelId="{23AF0D51-8B1F-479F-870D-354E4C7E1FDC}" type="presOf" srcId="{63508B11-EB48-4EE2-B150-9AF71FBA3F8E}" destId="{8766F4FD-41D2-41C1-8E8A-8DC49BEAC688}" srcOrd="0" destOrd="0" presId="urn:microsoft.com/office/officeart/2008/layout/AlternatingHexagons"/>
    <dgm:cxn modelId="{9F118AC1-21C7-4210-A43C-684229DEDCD2}" type="presOf" srcId="{D30E44E8-19C6-4BEC-A885-F26A69F95989}" destId="{06F0FC92-07EC-4358-BDBB-516CD50D128F}" srcOrd="0" destOrd="0" presId="urn:microsoft.com/office/officeart/2008/layout/AlternatingHexagons"/>
    <dgm:cxn modelId="{5610CFE0-FDF6-48A5-8C00-5BA2392A3709}" type="presOf" srcId="{123D9FAF-A380-463D-B4C0-C93E4C33D2E4}" destId="{3769A860-E764-45B4-BFF7-496C5FA7F219}" srcOrd="0" destOrd="0" presId="urn:microsoft.com/office/officeart/2008/layout/AlternatingHexagons"/>
    <dgm:cxn modelId="{C36C61D0-02BE-421A-B04A-6A5690E833AB}" type="presOf" srcId="{EC39CA70-8BE7-4841-8083-40C3FB30B5F4}" destId="{424C69B8-D870-46C1-BF61-A42F24E1176F}" srcOrd="0" destOrd="0" presId="urn:microsoft.com/office/officeart/2008/layout/AlternatingHexagons"/>
    <dgm:cxn modelId="{6B7A7128-90D5-4CB5-B92C-013366FDF56C}" type="presOf" srcId="{E1FE50F8-29A6-4DE8-9716-2EAF95CAA09F}" destId="{2489D43E-C5F6-44BC-9D3E-539B1CB5DE6F}" srcOrd="0" destOrd="0" presId="urn:microsoft.com/office/officeart/2008/layout/AlternatingHexagons"/>
    <dgm:cxn modelId="{A5AB71E0-2946-4C9A-8EB7-7E7B9F9720DA}" type="presOf" srcId="{D5955505-67FD-43B1-BD19-ADA6FE12EAD0}" destId="{62F70776-E0D5-478F-8647-9B3F38368DC4}" srcOrd="0" destOrd="0" presId="urn:microsoft.com/office/officeart/2008/layout/AlternatingHexagons"/>
    <dgm:cxn modelId="{71C91D51-580E-4873-9386-75CD6E0E729E}" srcId="{63508B11-EB48-4EE2-B150-9AF71FBA3F8E}" destId="{D30E44E8-19C6-4BEC-A885-F26A69F95989}" srcOrd="0" destOrd="0" parTransId="{C3B0754E-207E-43EE-9126-7FE1F37B2655}" sibTransId="{E1FE50F8-29A6-4DE8-9716-2EAF95CAA09F}"/>
    <dgm:cxn modelId="{FB8EC9AE-A82F-4B77-8206-7B70AC16DCD9}" srcId="{63508B11-EB48-4EE2-B150-9AF71FBA3F8E}" destId="{EC39CA70-8BE7-4841-8083-40C3FB30B5F4}" srcOrd="2" destOrd="0" parTransId="{ED1AEC7D-8878-4A8E-B7DF-8B8AF87D1F5E}" sibTransId="{EC05F190-4A4F-43B6-9093-731771C505BE}"/>
    <dgm:cxn modelId="{CA202499-7E68-47BC-95EB-EB586FA2F9BC}" type="presOf" srcId="{F406BFCA-E3A9-4A73-B285-9AB947908453}" destId="{AEC3DCDF-277A-44AF-A4C1-B4E79E87D23F}" srcOrd="0" destOrd="0" presId="urn:microsoft.com/office/officeart/2008/layout/AlternatingHexagons"/>
    <dgm:cxn modelId="{E0BD3DE4-4982-40DC-B9D9-DC9F66B88661}" type="presOf" srcId="{C1EA45AB-07D3-4040-BB5F-DEB313305A95}" destId="{547E23CD-7E4D-4BD0-B283-DF005352187A}" srcOrd="0" destOrd="0" presId="urn:microsoft.com/office/officeart/2008/layout/AlternatingHexagons"/>
    <dgm:cxn modelId="{083D0F83-C778-4106-A2E2-F31A8C0B9FC4}" srcId="{63508B11-EB48-4EE2-B150-9AF71FBA3F8E}" destId="{C1EA45AB-07D3-4040-BB5F-DEB313305A95}" srcOrd="1" destOrd="0" parTransId="{BC1D2D2D-29E4-4F07-830D-2D3B5048ED43}" sibTransId="{F406BFCA-E3A9-4A73-B285-9AB947908453}"/>
    <dgm:cxn modelId="{4CAF2FCC-504D-4D2C-98F8-A19A64C94FC8}" srcId="{EC39CA70-8BE7-4841-8083-40C3FB30B5F4}" destId="{123D9FAF-A380-463D-B4C0-C93E4C33D2E4}" srcOrd="0" destOrd="0" parTransId="{B047AF8A-BB24-4B2F-9AA7-5EFE07E17960}" sibTransId="{D853A4B4-3D7C-46EA-8890-B751A1BEC63D}"/>
    <dgm:cxn modelId="{8670DE1C-F188-4AE3-8E83-45890B2D7FC2}" srcId="{C1EA45AB-07D3-4040-BB5F-DEB313305A95}" destId="{68C43DB6-7A59-497A-AFAC-EE341AD675F7}" srcOrd="0" destOrd="0" parTransId="{BD467509-97CD-42AF-86E3-5683E016EC95}" sibTransId="{7DD9EC76-53C5-43E7-B66C-096C5912B230}"/>
    <dgm:cxn modelId="{F4E6E0E3-F59F-44D8-8D4B-8179A1E1CD27}" srcId="{D30E44E8-19C6-4BEC-A885-F26A69F95989}" destId="{D5955505-67FD-43B1-BD19-ADA6FE12EAD0}" srcOrd="0" destOrd="0" parTransId="{C7084479-C498-4C97-9B0B-4213B97F757C}" sibTransId="{CF86ABA2-89EC-4A8C-B7B4-198836EA9F94}"/>
    <dgm:cxn modelId="{3C31DF26-F186-4955-9F45-FC235BA12D58}" type="presOf" srcId="{EC05F190-4A4F-43B6-9093-731771C505BE}" destId="{DFDFACCE-6AAF-43F1-A015-C302AA56653B}" srcOrd="0" destOrd="0" presId="urn:microsoft.com/office/officeart/2008/layout/AlternatingHexagons"/>
    <dgm:cxn modelId="{72F9DD38-F1E1-4224-8DA7-FC27AFF52AFA}" type="presOf" srcId="{68C43DB6-7A59-497A-AFAC-EE341AD675F7}" destId="{72568A9A-7D80-486D-889F-D8712445EEC0}" srcOrd="0" destOrd="0" presId="urn:microsoft.com/office/officeart/2008/layout/AlternatingHexagons"/>
    <dgm:cxn modelId="{D978C761-E878-423E-A808-E648860B3C76}" type="presParOf" srcId="{8766F4FD-41D2-41C1-8E8A-8DC49BEAC688}" destId="{D005299D-00ED-4B19-9655-11FC2F33E17B}" srcOrd="0" destOrd="0" presId="urn:microsoft.com/office/officeart/2008/layout/AlternatingHexagons"/>
    <dgm:cxn modelId="{5F9F7A95-74FD-416A-A3E9-EC29F24B2E72}" type="presParOf" srcId="{D005299D-00ED-4B19-9655-11FC2F33E17B}" destId="{06F0FC92-07EC-4358-BDBB-516CD50D128F}" srcOrd="0" destOrd="0" presId="urn:microsoft.com/office/officeart/2008/layout/AlternatingHexagons"/>
    <dgm:cxn modelId="{827A5F08-1391-4E16-83AD-03582B155508}" type="presParOf" srcId="{D005299D-00ED-4B19-9655-11FC2F33E17B}" destId="{62F70776-E0D5-478F-8647-9B3F38368DC4}" srcOrd="1" destOrd="0" presId="urn:microsoft.com/office/officeart/2008/layout/AlternatingHexagons"/>
    <dgm:cxn modelId="{DDF91737-EB5D-4161-AC80-3E5C8FCD2D46}" type="presParOf" srcId="{D005299D-00ED-4B19-9655-11FC2F33E17B}" destId="{A46FDF93-6FC0-4173-B071-E65C3D37451C}" srcOrd="2" destOrd="0" presId="urn:microsoft.com/office/officeart/2008/layout/AlternatingHexagons"/>
    <dgm:cxn modelId="{F33D9705-570A-4770-9B89-4F7DF23FC12A}" type="presParOf" srcId="{D005299D-00ED-4B19-9655-11FC2F33E17B}" destId="{2B574D0C-0527-4813-B1AC-27F7B11A23B0}" srcOrd="3" destOrd="0" presId="urn:microsoft.com/office/officeart/2008/layout/AlternatingHexagons"/>
    <dgm:cxn modelId="{01E46948-2A13-45C2-8632-5F3A0F9CAA64}" type="presParOf" srcId="{D005299D-00ED-4B19-9655-11FC2F33E17B}" destId="{2489D43E-C5F6-44BC-9D3E-539B1CB5DE6F}" srcOrd="4" destOrd="0" presId="urn:microsoft.com/office/officeart/2008/layout/AlternatingHexagons"/>
    <dgm:cxn modelId="{C806D3BD-F400-4BA3-B211-8E5CEE87D464}" type="presParOf" srcId="{8766F4FD-41D2-41C1-8E8A-8DC49BEAC688}" destId="{AB5E1C1B-4646-450D-913B-897FB546D339}" srcOrd="1" destOrd="0" presId="urn:microsoft.com/office/officeart/2008/layout/AlternatingHexagons"/>
    <dgm:cxn modelId="{1B188E95-6094-4065-B7C6-C1D99649894E}" type="presParOf" srcId="{8766F4FD-41D2-41C1-8E8A-8DC49BEAC688}" destId="{D89C75C1-7CFB-4EEF-A91B-4E0D92DB97B2}" srcOrd="2" destOrd="0" presId="urn:microsoft.com/office/officeart/2008/layout/AlternatingHexagons"/>
    <dgm:cxn modelId="{602CAEF9-4348-4F50-84F1-190CFF83071F}" type="presParOf" srcId="{D89C75C1-7CFB-4EEF-A91B-4E0D92DB97B2}" destId="{547E23CD-7E4D-4BD0-B283-DF005352187A}" srcOrd="0" destOrd="0" presId="urn:microsoft.com/office/officeart/2008/layout/AlternatingHexagons"/>
    <dgm:cxn modelId="{4B58BB75-B0CE-4AD5-BE63-71EA6427CD6E}" type="presParOf" srcId="{D89C75C1-7CFB-4EEF-A91B-4E0D92DB97B2}" destId="{72568A9A-7D80-486D-889F-D8712445EEC0}" srcOrd="1" destOrd="0" presId="urn:microsoft.com/office/officeart/2008/layout/AlternatingHexagons"/>
    <dgm:cxn modelId="{EA7CB487-8FFA-4AD4-B29D-7BDEF6C7237A}" type="presParOf" srcId="{D89C75C1-7CFB-4EEF-A91B-4E0D92DB97B2}" destId="{9EE6A883-B6F0-485D-8196-4B8F55274D24}" srcOrd="2" destOrd="0" presId="urn:microsoft.com/office/officeart/2008/layout/AlternatingHexagons"/>
    <dgm:cxn modelId="{CD3ABAEB-94C0-4DCD-A7A9-4E99BC31D14B}" type="presParOf" srcId="{D89C75C1-7CFB-4EEF-A91B-4E0D92DB97B2}" destId="{D5DEAFD0-CC1B-4EE0-A6D9-73A31626B4A5}" srcOrd="3" destOrd="0" presId="urn:microsoft.com/office/officeart/2008/layout/AlternatingHexagons"/>
    <dgm:cxn modelId="{3C336EB5-FDB8-47BB-BB22-F455946AE537}" type="presParOf" srcId="{D89C75C1-7CFB-4EEF-A91B-4E0D92DB97B2}" destId="{AEC3DCDF-277A-44AF-A4C1-B4E79E87D23F}" srcOrd="4" destOrd="0" presId="urn:microsoft.com/office/officeart/2008/layout/AlternatingHexagons"/>
    <dgm:cxn modelId="{EAE10673-013C-462F-B117-CBE4430796F0}" type="presParOf" srcId="{8766F4FD-41D2-41C1-8E8A-8DC49BEAC688}" destId="{C38BA22B-1BB5-4555-ACEB-8A3CC3DC65E5}" srcOrd="3" destOrd="0" presId="urn:microsoft.com/office/officeart/2008/layout/AlternatingHexagons"/>
    <dgm:cxn modelId="{4DEE86DE-45ED-4F1C-8A1B-339C2709C498}" type="presParOf" srcId="{8766F4FD-41D2-41C1-8E8A-8DC49BEAC688}" destId="{1B94DD7A-4E4A-480F-B590-81BD5F461D79}" srcOrd="4" destOrd="0" presId="urn:microsoft.com/office/officeart/2008/layout/AlternatingHexagons"/>
    <dgm:cxn modelId="{36054BDC-6D16-4245-8EC2-DB1E463B86CB}" type="presParOf" srcId="{1B94DD7A-4E4A-480F-B590-81BD5F461D79}" destId="{424C69B8-D870-46C1-BF61-A42F24E1176F}" srcOrd="0" destOrd="0" presId="urn:microsoft.com/office/officeart/2008/layout/AlternatingHexagons"/>
    <dgm:cxn modelId="{7F42FD30-F36E-4975-A24C-EC7B58211A8B}" type="presParOf" srcId="{1B94DD7A-4E4A-480F-B590-81BD5F461D79}" destId="{3769A860-E764-45B4-BFF7-496C5FA7F219}" srcOrd="1" destOrd="0" presId="urn:microsoft.com/office/officeart/2008/layout/AlternatingHexagons"/>
    <dgm:cxn modelId="{F5A7F200-8293-456B-8893-F42DB12982F4}" type="presParOf" srcId="{1B94DD7A-4E4A-480F-B590-81BD5F461D79}" destId="{7D72FC93-91C6-4891-95B7-C6F1AFA863A0}" srcOrd="2" destOrd="0" presId="urn:microsoft.com/office/officeart/2008/layout/AlternatingHexagons"/>
    <dgm:cxn modelId="{7F9BC786-ECB9-4A09-9F36-5967FA4406C6}" type="presParOf" srcId="{1B94DD7A-4E4A-480F-B590-81BD5F461D79}" destId="{2FE2E075-C80E-4CB0-A9B5-608D82CCBB27}" srcOrd="3" destOrd="0" presId="urn:microsoft.com/office/officeart/2008/layout/AlternatingHexagons"/>
    <dgm:cxn modelId="{EB5C337F-6EE9-4613-80FA-EA3D51C4CD28}" type="presParOf" srcId="{1B94DD7A-4E4A-480F-B590-81BD5F461D79}" destId="{DFDFACCE-6AAF-43F1-A015-C302AA5665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85F94-E041-424C-83CB-D9EA0DA47BFB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A467B-F973-4618-B7D3-9AB9E61C22D8}">
      <dgm:prSet phldrT="[Текст]" custT="1"/>
      <dgm:spPr/>
      <dgm:t>
        <a:bodyPr/>
        <a:lstStyle/>
        <a:p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гравюра</a:t>
          </a:r>
          <a:r>
            <a: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різцем</a:t>
          </a:r>
          <a:r>
            <a: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на</a:t>
          </a:r>
          <a:r>
            <a: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міді</a:t>
          </a:r>
          <a:r>
            <a: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,</a:t>
          </a:r>
        </a:p>
      </dgm:t>
    </dgm:pt>
    <dgm:pt modelId="{CA9A3259-B45F-4D48-8BAF-810AF1FE878D}" type="parTrans" cxnId="{F3055FFF-04C8-4C48-9A00-2B9E1E65728E}">
      <dgm:prSet/>
      <dgm:spPr/>
      <dgm:t>
        <a:bodyPr/>
        <a:lstStyle/>
        <a:p>
          <a:endParaRPr lang="ru-RU" sz="1800"/>
        </a:p>
      </dgm:t>
    </dgm:pt>
    <dgm:pt modelId="{52A7DA3A-FBE5-4E67-8D1C-47E33EE8EF1F}" type="sibTrans" cxnId="{F3055FFF-04C8-4C48-9A00-2B9E1E65728E}">
      <dgm:prSet custT="1"/>
      <dgm:spPr/>
      <dgm:t>
        <a:bodyPr/>
        <a:lstStyle/>
        <a:p>
          <a:endParaRPr lang="ru-RU" sz="1800"/>
        </a:p>
      </dgm:t>
    </dgm:pt>
    <dgm:pt modelId="{E7CCF3BA-EB57-41CA-BB08-B86A8A2E8D09}">
      <dgm:prSet phldrT="[Текст]" custT="1"/>
      <dgm:spPr/>
      <dgm:t>
        <a:bodyPr/>
        <a:lstStyle/>
        <a:p>
          <a:pPr rtl="0"/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суха</a:t>
          </a:r>
          <a:r>
            <a:rPr lang="en-US" sz="1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голка</a:t>
          </a:r>
          <a:endParaRPr lang="ru-RU" sz="1800" dirty="0"/>
        </a:p>
      </dgm:t>
    </dgm:pt>
    <dgm:pt modelId="{7D63A9E5-F88E-45D3-B3A8-1F736E0D89E8}" type="parTrans" cxnId="{B8ED02FC-D73C-4313-B12C-3172BAB127EC}">
      <dgm:prSet/>
      <dgm:spPr/>
      <dgm:t>
        <a:bodyPr/>
        <a:lstStyle/>
        <a:p>
          <a:endParaRPr lang="ru-RU" sz="1800"/>
        </a:p>
      </dgm:t>
    </dgm:pt>
    <dgm:pt modelId="{16734866-3127-40A1-993E-06963EAF73C2}" type="sibTrans" cxnId="{B8ED02FC-D73C-4313-B12C-3172BAB127EC}">
      <dgm:prSet/>
      <dgm:spPr/>
      <dgm:t>
        <a:bodyPr/>
        <a:lstStyle/>
        <a:p>
          <a:endParaRPr lang="ru-RU" sz="1800"/>
        </a:p>
      </dgm:t>
    </dgm:pt>
    <dgm:pt modelId="{CDB5A044-5849-4339-B23A-DBD878CC9777}">
      <dgm:prSet phldrT="[Текст]" custT="1"/>
      <dgm:spPr/>
      <dgm:t>
        <a:bodyPr/>
        <a:lstStyle/>
        <a:p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офорт</a:t>
          </a:r>
          <a:endParaRPr lang="en-US" sz="1800" b="0" i="0" u="none" strike="noStrike" cap="none" baseline="0" dirty="0" smtClean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C37BA2EA-C0ED-4A4B-9026-23573A84B850}" type="parTrans" cxnId="{BEFAF5CD-24F8-4B93-BD5F-3AFCCE3DC89B}">
      <dgm:prSet/>
      <dgm:spPr/>
      <dgm:t>
        <a:bodyPr/>
        <a:lstStyle/>
        <a:p>
          <a:endParaRPr lang="ru-RU" sz="1800"/>
        </a:p>
      </dgm:t>
    </dgm:pt>
    <dgm:pt modelId="{A86D770F-86AB-46EA-9B23-4E9293A6224E}" type="sibTrans" cxnId="{BEFAF5CD-24F8-4B93-BD5F-3AFCCE3DC89B}">
      <dgm:prSet custT="1"/>
      <dgm:spPr/>
      <dgm:t>
        <a:bodyPr/>
        <a:lstStyle/>
        <a:p>
          <a:endParaRPr lang="ru-RU" sz="1800"/>
        </a:p>
      </dgm:t>
    </dgm:pt>
    <dgm:pt modelId="{06843452-5438-4F55-9B5C-9D621703D876}">
      <dgm:prSet phldrT="[Текст]" custT="1"/>
      <dgm:spPr/>
      <dgm:t>
        <a:bodyPr/>
        <a:lstStyle/>
        <a:p>
          <a:pPr rtl="0"/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акватінта</a:t>
          </a:r>
          <a:endParaRPr lang="ru-RU" sz="1800" dirty="0"/>
        </a:p>
      </dgm:t>
    </dgm:pt>
    <dgm:pt modelId="{E41A88F8-EA9B-4CC2-9470-64E4DE513287}" type="parTrans" cxnId="{149AAF5E-ABF9-4E49-AA4F-89F2432163EC}">
      <dgm:prSet/>
      <dgm:spPr/>
      <dgm:t>
        <a:bodyPr/>
        <a:lstStyle/>
        <a:p>
          <a:endParaRPr lang="ru-RU" sz="1800"/>
        </a:p>
      </dgm:t>
    </dgm:pt>
    <dgm:pt modelId="{0F25DC00-8D65-4C0A-B296-DF695136BDB0}" type="sibTrans" cxnId="{149AAF5E-ABF9-4E49-AA4F-89F2432163EC}">
      <dgm:prSet/>
      <dgm:spPr/>
      <dgm:t>
        <a:bodyPr/>
        <a:lstStyle/>
        <a:p>
          <a:endParaRPr lang="ru-RU" sz="1800"/>
        </a:p>
      </dgm:t>
    </dgm:pt>
    <dgm:pt modelId="{650C27F6-904F-4319-8204-F8054FA8B043}">
      <dgm:prSet phldrT="[Текст]" custT="1"/>
      <dgm:spPr/>
      <dgm:t>
        <a:bodyPr/>
        <a:lstStyle/>
        <a:p>
          <a:r>
            <a:rPr lang="en-US" sz="1800" b="0" i="0" u="none" strike="noStrike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меууотінто</a:t>
          </a:r>
          <a:endParaRPr lang="en-US" sz="1800" b="0" i="0" u="none" strike="noStrike" cap="none" baseline="0" dirty="0" smtClean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C95D36E2-DCDB-4FA4-9FE1-33D787F5A7BF}" type="parTrans" cxnId="{2B37D520-D911-4419-BB9A-26AC1CC0EFF2}">
      <dgm:prSet/>
      <dgm:spPr/>
      <dgm:t>
        <a:bodyPr/>
        <a:lstStyle/>
        <a:p>
          <a:endParaRPr lang="ru-RU" sz="1800"/>
        </a:p>
      </dgm:t>
    </dgm:pt>
    <dgm:pt modelId="{BBC5648D-BA0F-4924-B971-DC6382E084AF}" type="sibTrans" cxnId="{2B37D520-D911-4419-BB9A-26AC1CC0EFF2}">
      <dgm:prSet custT="1"/>
      <dgm:spPr/>
      <dgm:t>
        <a:bodyPr/>
        <a:lstStyle/>
        <a:p>
          <a:endParaRPr lang="ru-RU" sz="1800"/>
        </a:p>
      </dgm:t>
    </dgm:pt>
    <dgm:pt modelId="{AB77C83F-DA2E-4AF3-8DB2-6651420CE7EB}" type="pres">
      <dgm:prSet presAssocID="{A9485F94-E041-424C-83CB-D9EA0DA47BFB}" presName="Name0" presStyleCnt="0">
        <dgm:presLayoutVars>
          <dgm:chMax/>
          <dgm:chPref/>
          <dgm:dir/>
          <dgm:animLvl val="lvl"/>
        </dgm:presLayoutVars>
      </dgm:prSet>
      <dgm:spPr/>
    </dgm:pt>
    <dgm:pt modelId="{E41C1445-BB6F-40E3-8170-79BE973C8B2B}" type="pres">
      <dgm:prSet presAssocID="{CC7A467B-F973-4618-B7D3-9AB9E61C22D8}" presName="composite" presStyleCnt="0"/>
      <dgm:spPr/>
    </dgm:pt>
    <dgm:pt modelId="{3C1CE797-0227-4747-9C63-917A8BAA24D7}" type="pres">
      <dgm:prSet presAssocID="{CC7A467B-F973-4618-B7D3-9AB9E61C22D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8CB76-89A3-409F-8276-BDF3FBBF90BB}" type="pres">
      <dgm:prSet presAssocID="{CC7A467B-F973-4618-B7D3-9AB9E61C22D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D4A1-9514-435D-ABCE-627FC205CFC0}" type="pres">
      <dgm:prSet presAssocID="{CC7A467B-F973-4618-B7D3-9AB9E61C22D8}" presName="BalanceSpacing" presStyleCnt="0"/>
      <dgm:spPr/>
    </dgm:pt>
    <dgm:pt modelId="{A9C25AB6-DD99-444B-95BD-D66C0BD292A2}" type="pres">
      <dgm:prSet presAssocID="{CC7A467B-F973-4618-B7D3-9AB9E61C22D8}" presName="BalanceSpacing1" presStyleCnt="0"/>
      <dgm:spPr/>
    </dgm:pt>
    <dgm:pt modelId="{900AD6FB-CF3C-4291-9922-A63CC66FB08E}" type="pres">
      <dgm:prSet presAssocID="{52A7DA3A-FBE5-4E67-8D1C-47E33EE8EF1F}" presName="Accent1Text" presStyleLbl="node1" presStyleIdx="1" presStyleCnt="6"/>
      <dgm:spPr/>
    </dgm:pt>
    <dgm:pt modelId="{8BB9A12E-6AD3-495F-B7F1-90051B09A692}" type="pres">
      <dgm:prSet presAssocID="{52A7DA3A-FBE5-4E67-8D1C-47E33EE8EF1F}" presName="spaceBetweenRectangles" presStyleCnt="0"/>
      <dgm:spPr/>
    </dgm:pt>
    <dgm:pt modelId="{C82B5DEE-E2F7-4EBC-8EAF-1AFF224DC8A4}" type="pres">
      <dgm:prSet presAssocID="{CDB5A044-5849-4339-B23A-DBD878CC9777}" presName="composite" presStyleCnt="0"/>
      <dgm:spPr/>
    </dgm:pt>
    <dgm:pt modelId="{DB9AA242-4BE1-4598-80DC-25206AF79A37}" type="pres">
      <dgm:prSet presAssocID="{CDB5A044-5849-4339-B23A-DBD878CC977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2853-16A7-4225-BA78-395E37DA38F8}" type="pres">
      <dgm:prSet presAssocID="{CDB5A044-5849-4339-B23A-DBD878CC977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3F477-7CE1-4FCE-BA68-CE5C5FA622B6}" type="pres">
      <dgm:prSet presAssocID="{CDB5A044-5849-4339-B23A-DBD878CC9777}" presName="BalanceSpacing" presStyleCnt="0"/>
      <dgm:spPr/>
    </dgm:pt>
    <dgm:pt modelId="{EA2A715F-9AE8-4741-B302-2E8769A3AE16}" type="pres">
      <dgm:prSet presAssocID="{CDB5A044-5849-4339-B23A-DBD878CC9777}" presName="BalanceSpacing1" presStyleCnt="0"/>
      <dgm:spPr/>
    </dgm:pt>
    <dgm:pt modelId="{F21B537D-5AD8-4F43-B1E3-08CCF9F2067A}" type="pres">
      <dgm:prSet presAssocID="{A86D770F-86AB-46EA-9B23-4E9293A6224E}" presName="Accent1Text" presStyleLbl="node1" presStyleIdx="3" presStyleCnt="6"/>
      <dgm:spPr/>
    </dgm:pt>
    <dgm:pt modelId="{9980D67D-C935-4A14-A978-A996C69D8470}" type="pres">
      <dgm:prSet presAssocID="{A86D770F-86AB-46EA-9B23-4E9293A6224E}" presName="spaceBetweenRectangles" presStyleCnt="0"/>
      <dgm:spPr/>
    </dgm:pt>
    <dgm:pt modelId="{0E2C9ADD-6AED-4BAE-A066-C4B38B175F2D}" type="pres">
      <dgm:prSet presAssocID="{650C27F6-904F-4319-8204-F8054FA8B043}" presName="composite" presStyleCnt="0"/>
      <dgm:spPr/>
    </dgm:pt>
    <dgm:pt modelId="{2EFB8101-AFFB-4D79-A121-3D54A1E82EB5}" type="pres">
      <dgm:prSet presAssocID="{650C27F6-904F-4319-8204-F8054FA8B04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6EAC1-1218-4C2B-9516-874543C9CFD2}" type="pres">
      <dgm:prSet presAssocID="{650C27F6-904F-4319-8204-F8054FA8B04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64259-0C79-4B10-9C39-866E7E2798C3}" type="pres">
      <dgm:prSet presAssocID="{650C27F6-904F-4319-8204-F8054FA8B043}" presName="BalanceSpacing" presStyleCnt="0"/>
      <dgm:spPr/>
    </dgm:pt>
    <dgm:pt modelId="{31CC986F-6A41-44D4-A45C-D987DD63574B}" type="pres">
      <dgm:prSet presAssocID="{650C27F6-904F-4319-8204-F8054FA8B043}" presName="BalanceSpacing1" presStyleCnt="0"/>
      <dgm:spPr/>
    </dgm:pt>
    <dgm:pt modelId="{91177319-48D6-4BA1-8181-BA425BE7245D}" type="pres">
      <dgm:prSet presAssocID="{BBC5648D-BA0F-4924-B971-DC6382E084AF}" presName="Accent1Text" presStyleLbl="node1" presStyleIdx="5" presStyleCnt="6"/>
      <dgm:spPr/>
    </dgm:pt>
  </dgm:ptLst>
  <dgm:cxnLst>
    <dgm:cxn modelId="{57CA2B46-571B-46F4-84B3-AD0DC1185C61}" type="presOf" srcId="{A9485F94-E041-424C-83CB-D9EA0DA47BFB}" destId="{AB77C83F-DA2E-4AF3-8DB2-6651420CE7EB}" srcOrd="0" destOrd="0" presId="urn:microsoft.com/office/officeart/2008/layout/AlternatingHexagons"/>
    <dgm:cxn modelId="{BEFAF5CD-24F8-4B93-BD5F-3AFCCE3DC89B}" srcId="{A9485F94-E041-424C-83CB-D9EA0DA47BFB}" destId="{CDB5A044-5849-4339-B23A-DBD878CC9777}" srcOrd="1" destOrd="0" parTransId="{C37BA2EA-C0ED-4A4B-9026-23573A84B850}" sibTransId="{A86D770F-86AB-46EA-9B23-4E9293A6224E}"/>
    <dgm:cxn modelId="{FE427859-EB74-437F-9CC8-C5D3CC5E3FB5}" type="presOf" srcId="{06843452-5438-4F55-9B5C-9D621703D876}" destId="{3D412853-16A7-4225-BA78-395E37DA38F8}" srcOrd="0" destOrd="0" presId="urn:microsoft.com/office/officeart/2008/layout/AlternatingHexagons"/>
    <dgm:cxn modelId="{C1F7777D-104E-4B56-8611-0D859FA5E57B}" type="presOf" srcId="{CC7A467B-F973-4618-B7D3-9AB9E61C22D8}" destId="{3C1CE797-0227-4747-9C63-917A8BAA24D7}" srcOrd="0" destOrd="0" presId="urn:microsoft.com/office/officeart/2008/layout/AlternatingHexagons"/>
    <dgm:cxn modelId="{ADDE77C4-FE09-40EC-A8A8-3A6EE75C4477}" type="presOf" srcId="{A86D770F-86AB-46EA-9B23-4E9293A6224E}" destId="{F21B537D-5AD8-4F43-B1E3-08CCF9F2067A}" srcOrd="0" destOrd="0" presId="urn:microsoft.com/office/officeart/2008/layout/AlternatingHexagons"/>
    <dgm:cxn modelId="{3E7712D0-3980-4B8A-9A70-5A2BBE36F03D}" type="presOf" srcId="{BBC5648D-BA0F-4924-B971-DC6382E084AF}" destId="{91177319-48D6-4BA1-8181-BA425BE7245D}" srcOrd="0" destOrd="0" presId="urn:microsoft.com/office/officeart/2008/layout/AlternatingHexagons"/>
    <dgm:cxn modelId="{B8ED02FC-D73C-4313-B12C-3172BAB127EC}" srcId="{CC7A467B-F973-4618-B7D3-9AB9E61C22D8}" destId="{E7CCF3BA-EB57-41CA-BB08-B86A8A2E8D09}" srcOrd="0" destOrd="0" parTransId="{7D63A9E5-F88E-45D3-B3A8-1F736E0D89E8}" sibTransId="{16734866-3127-40A1-993E-06963EAF73C2}"/>
    <dgm:cxn modelId="{405BED04-3DDB-42A5-92BB-21EECD445DCB}" type="presOf" srcId="{E7CCF3BA-EB57-41CA-BB08-B86A8A2E8D09}" destId="{F638CB76-89A3-409F-8276-BDF3FBBF90BB}" srcOrd="0" destOrd="0" presId="urn:microsoft.com/office/officeart/2008/layout/AlternatingHexagons"/>
    <dgm:cxn modelId="{149AAF5E-ABF9-4E49-AA4F-89F2432163EC}" srcId="{CDB5A044-5849-4339-B23A-DBD878CC9777}" destId="{06843452-5438-4F55-9B5C-9D621703D876}" srcOrd="0" destOrd="0" parTransId="{E41A88F8-EA9B-4CC2-9470-64E4DE513287}" sibTransId="{0F25DC00-8D65-4C0A-B296-DF695136BDB0}"/>
    <dgm:cxn modelId="{10B71215-614F-4375-9B8D-A9FB4068250F}" type="presOf" srcId="{52A7DA3A-FBE5-4E67-8D1C-47E33EE8EF1F}" destId="{900AD6FB-CF3C-4291-9922-A63CC66FB08E}" srcOrd="0" destOrd="0" presId="urn:microsoft.com/office/officeart/2008/layout/AlternatingHexagons"/>
    <dgm:cxn modelId="{F3055FFF-04C8-4C48-9A00-2B9E1E65728E}" srcId="{A9485F94-E041-424C-83CB-D9EA0DA47BFB}" destId="{CC7A467B-F973-4618-B7D3-9AB9E61C22D8}" srcOrd="0" destOrd="0" parTransId="{CA9A3259-B45F-4D48-8BAF-810AF1FE878D}" sibTransId="{52A7DA3A-FBE5-4E67-8D1C-47E33EE8EF1F}"/>
    <dgm:cxn modelId="{C046CA68-5C85-4E71-BBBE-AD54F0E479DF}" type="presOf" srcId="{650C27F6-904F-4319-8204-F8054FA8B043}" destId="{2EFB8101-AFFB-4D79-A121-3D54A1E82EB5}" srcOrd="0" destOrd="0" presId="urn:microsoft.com/office/officeart/2008/layout/AlternatingHexagons"/>
    <dgm:cxn modelId="{2B37D520-D911-4419-BB9A-26AC1CC0EFF2}" srcId="{A9485F94-E041-424C-83CB-D9EA0DA47BFB}" destId="{650C27F6-904F-4319-8204-F8054FA8B043}" srcOrd="2" destOrd="0" parTransId="{C95D36E2-DCDB-4FA4-9FE1-33D787F5A7BF}" sibTransId="{BBC5648D-BA0F-4924-B971-DC6382E084AF}"/>
    <dgm:cxn modelId="{ECEB7FD4-9E55-4219-99F1-3A921994E416}" type="presOf" srcId="{CDB5A044-5849-4339-B23A-DBD878CC9777}" destId="{DB9AA242-4BE1-4598-80DC-25206AF79A37}" srcOrd="0" destOrd="0" presId="urn:microsoft.com/office/officeart/2008/layout/AlternatingHexagons"/>
    <dgm:cxn modelId="{45AA176C-276B-4D24-AF35-6F0975481104}" type="presParOf" srcId="{AB77C83F-DA2E-4AF3-8DB2-6651420CE7EB}" destId="{E41C1445-BB6F-40E3-8170-79BE973C8B2B}" srcOrd="0" destOrd="0" presId="urn:microsoft.com/office/officeart/2008/layout/AlternatingHexagons"/>
    <dgm:cxn modelId="{CBDC0966-1EF4-492A-AB5E-0955F278A850}" type="presParOf" srcId="{E41C1445-BB6F-40E3-8170-79BE973C8B2B}" destId="{3C1CE797-0227-4747-9C63-917A8BAA24D7}" srcOrd="0" destOrd="0" presId="urn:microsoft.com/office/officeart/2008/layout/AlternatingHexagons"/>
    <dgm:cxn modelId="{483BCDDA-CB9B-4B68-92F2-E74D86C85A67}" type="presParOf" srcId="{E41C1445-BB6F-40E3-8170-79BE973C8B2B}" destId="{F638CB76-89A3-409F-8276-BDF3FBBF90BB}" srcOrd="1" destOrd="0" presId="urn:microsoft.com/office/officeart/2008/layout/AlternatingHexagons"/>
    <dgm:cxn modelId="{2F2509C6-BDB6-42C7-85B9-30323A6F123B}" type="presParOf" srcId="{E41C1445-BB6F-40E3-8170-79BE973C8B2B}" destId="{41B4D4A1-9514-435D-ABCE-627FC205CFC0}" srcOrd="2" destOrd="0" presId="urn:microsoft.com/office/officeart/2008/layout/AlternatingHexagons"/>
    <dgm:cxn modelId="{40036C20-A6DB-43A6-B76D-CA0A992C1E7F}" type="presParOf" srcId="{E41C1445-BB6F-40E3-8170-79BE973C8B2B}" destId="{A9C25AB6-DD99-444B-95BD-D66C0BD292A2}" srcOrd="3" destOrd="0" presId="urn:microsoft.com/office/officeart/2008/layout/AlternatingHexagons"/>
    <dgm:cxn modelId="{50D8CC77-ECCD-4B9E-AAE4-F11FA234D332}" type="presParOf" srcId="{E41C1445-BB6F-40E3-8170-79BE973C8B2B}" destId="{900AD6FB-CF3C-4291-9922-A63CC66FB08E}" srcOrd="4" destOrd="0" presId="urn:microsoft.com/office/officeart/2008/layout/AlternatingHexagons"/>
    <dgm:cxn modelId="{197A1AC2-64B5-41EC-BE81-3FAC08191F5D}" type="presParOf" srcId="{AB77C83F-DA2E-4AF3-8DB2-6651420CE7EB}" destId="{8BB9A12E-6AD3-495F-B7F1-90051B09A692}" srcOrd="1" destOrd="0" presId="urn:microsoft.com/office/officeart/2008/layout/AlternatingHexagons"/>
    <dgm:cxn modelId="{8259472B-CCCE-41AC-A576-9A0DD51EBE6A}" type="presParOf" srcId="{AB77C83F-DA2E-4AF3-8DB2-6651420CE7EB}" destId="{C82B5DEE-E2F7-4EBC-8EAF-1AFF224DC8A4}" srcOrd="2" destOrd="0" presId="urn:microsoft.com/office/officeart/2008/layout/AlternatingHexagons"/>
    <dgm:cxn modelId="{61DCF6F6-DD72-4F5A-ADBB-20B2686F6C46}" type="presParOf" srcId="{C82B5DEE-E2F7-4EBC-8EAF-1AFF224DC8A4}" destId="{DB9AA242-4BE1-4598-80DC-25206AF79A37}" srcOrd="0" destOrd="0" presId="urn:microsoft.com/office/officeart/2008/layout/AlternatingHexagons"/>
    <dgm:cxn modelId="{4115010D-70AA-4831-B9C6-6E9B371B46A5}" type="presParOf" srcId="{C82B5DEE-E2F7-4EBC-8EAF-1AFF224DC8A4}" destId="{3D412853-16A7-4225-BA78-395E37DA38F8}" srcOrd="1" destOrd="0" presId="urn:microsoft.com/office/officeart/2008/layout/AlternatingHexagons"/>
    <dgm:cxn modelId="{DED2C3EF-1437-4DA6-B852-DE9FE1474A12}" type="presParOf" srcId="{C82B5DEE-E2F7-4EBC-8EAF-1AFF224DC8A4}" destId="{8433F477-7CE1-4FCE-BA68-CE5C5FA622B6}" srcOrd="2" destOrd="0" presId="urn:microsoft.com/office/officeart/2008/layout/AlternatingHexagons"/>
    <dgm:cxn modelId="{992A4E1D-3338-4755-8F8F-2895FEB51407}" type="presParOf" srcId="{C82B5DEE-E2F7-4EBC-8EAF-1AFF224DC8A4}" destId="{EA2A715F-9AE8-4741-B302-2E8769A3AE16}" srcOrd="3" destOrd="0" presId="urn:microsoft.com/office/officeart/2008/layout/AlternatingHexagons"/>
    <dgm:cxn modelId="{E76E4F8D-7520-4505-9979-FD502DDDF147}" type="presParOf" srcId="{C82B5DEE-E2F7-4EBC-8EAF-1AFF224DC8A4}" destId="{F21B537D-5AD8-4F43-B1E3-08CCF9F2067A}" srcOrd="4" destOrd="0" presId="urn:microsoft.com/office/officeart/2008/layout/AlternatingHexagons"/>
    <dgm:cxn modelId="{B402630E-068F-498A-ABF9-238D4C1A6AE8}" type="presParOf" srcId="{AB77C83F-DA2E-4AF3-8DB2-6651420CE7EB}" destId="{9980D67D-C935-4A14-A978-A996C69D8470}" srcOrd="3" destOrd="0" presId="urn:microsoft.com/office/officeart/2008/layout/AlternatingHexagons"/>
    <dgm:cxn modelId="{CFC3D11B-859F-4104-86AC-B975C37B4EEE}" type="presParOf" srcId="{AB77C83F-DA2E-4AF3-8DB2-6651420CE7EB}" destId="{0E2C9ADD-6AED-4BAE-A066-C4B38B175F2D}" srcOrd="4" destOrd="0" presId="urn:microsoft.com/office/officeart/2008/layout/AlternatingHexagons"/>
    <dgm:cxn modelId="{B4BE386C-D0FC-4419-98DC-EBE42C40680C}" type="presParOf" srcId="{0E2C9ADD-6AED-4BAE-A066-C4B38B175F2D}" destId="{2EFB8101-AFFB-4D79-A121-3D54A1E82EB5}" srcOrd="0" destOrd="0" presId="urn:microsoft.com/office/officeart/2008/layout/AlternatingHexagons"/>
    <dgm:cxn modelId="{190529D0-E832-42C3-8840-F9D8757F0F5A}" type="presParOf" srcId="{0E2C9ADD-6AED-4BAE-A066-C4B38B175F2D}" destId="{5166EAC1-1218-4C2B-9516-874543C9CFD2}" srcOrd="1" destOrd="0" presId="urn:microsoft.com/office/officeart/2008/layout/AlternatingHexagons"/>
    <dgm:cxn modelId="{F9C2F51D-C23E-4EEC-961D-3E3B02D151B9}" type="presParOf" srcId="{0E2C9ADD-6AED-4BAE-A066-C4B38B175F2D}" destId="{F1C64259-0C79-4B10-9C39-866E7E2798C3}" srcOrd="2" destOrd="0" presId="urn:microsoft.com/office/officeart/2008/layout/AlternatingHexagons"/>
    <dgm:cxn modelId="{9DCD1EC5-261A-4526-A3F8-86E5EA719108}" type="presParOf" srcId="{0E2C9ADD-6AED-4BAE-A066-C4B38B175F2D}" destId="{31CC986F-6A41-44D4-A45C-D987DD63574B}" srcOrd="3" destOrd="0" presId="urn:microsoft.com/office/officeart/2008/layout/AlternatingHexagons"/>
    <dgm:cxn modelId="{5FF369F7-5D9E-4093-88BF-144BD6479AD7}" type="presParOf" srcId="{0E2C9ADD-6AED-4BAE-A066-C4B38B175F2D}" destId="{91177319-48D6-4BA1-8181-BA425BE724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FC92-07EC-4358-BDBB-516CD50D128F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cap="none" baseline="0" smtClean="0">
              <a:latin typeface="Arial"/>
              <a:ea typeface="Arial"/>
              <a:cs typeface="Arial"/>
              <a:sym typeface="Arial"/>
            </a:rPr>
            <a:t>гравюра на металі</a:t>
          </a:r>
          <a:endParaRPr lang="en-US" sz="1600" b="0" i="0" u="none" strike="noStrike" kern="1200" cap="none" baseline="0" dirty="0" smtClean="0">
            <a:latin typeface="Arial"/>
            <a:ea typeface="Arial"/>
            <a:cs typeface="Arial"/>
            <a:sym typeface="Arial"/>
          </a:endParaRPr>
        </a:p>
      </dsp:txBody>
      <dsp:txXfrm rot="-5400000">
        <a:off x="3985998" y="262915"/>
        <a:ext cx="1004001" cy="1154024"/>
      </dsp:txXfrm>
    </dsp:sp>
    <dsp:sp modelId="{62F70776-E0D5-478F-8647-9B3F38368DC4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cap="none" baseline="0" smtClean="0">
              <a:latin typeface="Arial"/>
              <a:ea typeface="Arial"/>
              <a:cs typeface="Arial"/>
              <a:sym typeface="Arial"/>
            </a:rPr>
            <a:t>гравюра на картоні</a:t>
          </a:r>
          <a:endParaRPr lang="ru-RU" sz="1600" kern="1200" dirty="0"/>
        </a:p>
      </dsp:txBody>
      <dsp:txXfrm>
        <a:off x="5261559" y="336962"/>
        <a:ext cx="1871028" cy="1005929"/>
      </dsp:txXfrm>
    </dsp:sp>
    <dsp:sp modelId="{2489D43E-C5F6-44BC-9D3E-539B1CB5DE6F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2410713" y="262915"/>
        <a:ext cx="1004001" cy="1154024"/>
      </dsp:txXfrm>
    </dsp:sp>
    <dsp:sp modelId="{547E23CD-7E4D-4BD0-B283-DF005352187A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cap="none" baseline="0" smtClean="0">
              <a:latin typeface="Arial"/>
              <a:ea typeface="Arial"/>
              <a:cs typeface="Arial"/>
              <a:sym typeface="Arial"/>
            </a:rPr>
            <a:t>ліногравюра</a:t>
          </a:r>
          <a:endParaRPr lang="en-US" sz="1600" b="0" i="0" u="none" strike="noStrike" kern="1200" cap="none" baseline="0" dirty="0" smtClean="0">
            <a:latin typeface="Arial"/>
            <a:ea typeface="Arial"/>
            <a:cs typeface="Arial"/>
            <a:sym typeface="Arial"/>
          </a:endParaRPr>
        </a:p>
      </dsp:txBody>
      <dsp:txXfrm rot="-5400000">
        <a:off x="3195337" y="1685969"/>
        <a:ext cx="1004001" cy="1154024"/>
      </dsp:txXfrm>
    </dsp:sp>
    <dsp:sp modelId="{72568A9A-7D80-486D-889F-D8712445EEC0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cap="none" baseline="0" smtClean="0">
              <a:latin typeface="Arial"/>
              <a:ea typeface="Arial"/>
              <a:cs typeface="Arial"/>
              <a:sym typeface="Arial"/>
            </a:rPr>
            <a:t>літографія</a:t>
          </a:r>
          <a:endParaRPr lang="ru-RU" sz="1600" kern="1200" dirty="0"/>
        </a:p>
      </dsp:txBody>
      <dsp:txXfrm>
        <a:off x="1097012" y="1760016"/>
        <a:ext cx="1810672" cy="1005929"/>
      </dsp:txXfrm>
    </dsp:sp>
    <dsp:sp modelId="{AEC3DCDF-277A-44AF-A4C1-B4E79E87D23F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4770623" y="1685969"/>
        <a:ext cx="1004001" cy="1154024"/>
      </dsp:txXfrm>
    </dsp:sp>
    <dsp:sp modelId="{424C69B8-D870-46C1-BF61-A42F24E1176F}">
      <dsp:nvSpPr>
        <dsp:cNvPr id="0" name=""/>
        <dsp:cNvSpPr/>
      </dsp:nvSpPr>
      <dsp:spPr>
        <a:xfrm rot="5400000">
          <a:off x="3649725" y="2870446"/>
          <a:ext cx="1676548" cy="16311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strike="noStrike" kern="1200" cap="none" baseline="0" dirty="0" err="1" smtClean="0">
              <a:latin typeface="Arial"/>
              <a:ea typeface="Arial"/>
              <a:cs typeface="Arial"/>
              <a:sym typeface="Arial"/>
            </a:rPr>
            <a:t>ксилографія</a:t>
          </a:r>
          <a:r>
            <a:rPr lang="en-US" sz="1600" b="0" i="0" u="none" strike="noStrike" kern="1200" cap="none" baseline="0" dirty="0" smtClean="0">
              <a:latin typeface="Arial"/>
              <a:ea typeface="Arial"/>
              <a:cs typeface="Arial"/>
              <a:sym typeface="Arial"/>
            </a:rPr>
            <a:t> (</a:t>
          </a:r>
          <a:r>
            <a:rPr lang="en-US" sz="1600" b="0" i="0" u="none" strike="noStrike" kern="1200" cap="none" baseline="0" dirty="0" err="1" smtClean="0">
              <a:latin typeface="Arial"/>
              <a:ea typeface="Arial"/>
              <a:cs typeface="Arial"/>
              <a:sym typeface="Arial"/>
            </a:rPr>
            <a:t>дереворит</a:t>
          </a:r>
          <a:r>
            <a:rPr lang="en-US" sz="1600" b="0" i="0" u="none" strike="noStrike" kern="1200" cap="none" baseline="0" dirty="0" smtClean="0">
              <a:latin typeface="Arial"/>
              <a:ea typeface="Arial"/>
              <a:cs typeface="Arial"/>
              <a:sym typeface="Arial"/>
            </a:rPr>
            <a:t>)</a:t>
          </a:r>
        </a:p>
      </dsp:txBody>
      <dsp:txXfrm rot="-5400000">
        <a:off x="3940594" y="3123405"/>
        <a:ext cx="1094810" cy="1125260"/>
      </dsp:txXfrm>
    </dsp:sp>
    <dsp:sp modelId="{3769A860-E764-45B4-BFF7-496C5FA7F219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воскова</a:t>
          </a:r>
          <a:endParaRPr lang="ru-RU" sz="1600" kern="1200" dirty="0"/>
        </a:p>
      </dsp:txBody>
      <dsp:txXfrm>
        <a:off x="5261559" y="3183071"/>
        <a:ext cx="1871028" cy="1005929"/>
      </dsp:txXfrm>
    </dsp:sp>
    <dsp:sp modelId="{DFDFACCE-6AAF-43F1-A015-C302AA56653B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2410713" y="3109024"/>
        <a:ext cx="1004001" cy="115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E797-0227-4747-9C63-917A8BAA24D7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гравюра</a:t>
          </a:r>
          <a:r>
            <a:rPr lang="en-US" sz="1800" b="0" i="0" u="none" strike="noStrike" kern="1200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різцем</a:t>
          </a:r>
          <a:r>
            <a:rPr lang="en-US" sz="1800" b="0" i="0" u="none" strike="noStrike" kern="1200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на</a:t>
          </a:r>
          <a:r>
            <a:rPr lang="en-US" sz="1800" b="0" i="0" u="none" strike="noStrike" kern="1200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міді</a:t>
          </a:r>
          <a:r>
            <a:rPr lang="en-US" sz="1800" b="0" i="0" u="none" strike="noStrike" kern="1200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,</a:t>
          </a:r>
        </a:p>
      </dsp:txBody>
      <dsp:txXfrm rot="-5400000">
        <a:off x="3985998" y="262915"/>
        <a:ext cx="1004001" cy="1154024"/>
      </dsp:txXfrm>
    </dsp:sp>
    <dsp:sp modelId="{F638CB76-89A3-409F-8276-BDF3FBBF90BB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суха</a:t>
          </a:r>
          <a:r>
            <a:rPr lang="en-US" sz="1800" b="0" i="0" u="none" strike="noStrike" kern="1200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голка</a:t>
          </a:r>
          <a:endParaRPr lang="ru-RU" sz="1800" kern="1200" dirty="0"/>
        </a:p>
      </dsp:txBody>
      <dsp:txXfrm>
        <a:off x="5261559" y="336962"/>
        <a:ext cx="1871028" cy="1005929"/>
      </dsp:txXfrm>
    </dsp:sp>
    <dsp:sp modelId="{900AD6FB-CF3C-4291-9922-A63CC66FB08E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410713" y="262915"/>
        <a:ext cx="1004001" cy="1154024"/>
      </dsp:txXfrm>
    </dsp:sp>
    <dsp:sp modelId="{DB9AA242-4BE1-4598-80DC-25206AF79A37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офорт</a:t>
          </a:r>
          <a:endParaRPr lang="en-US" sz="1800" b="0" i="0" u="none" strike="noStrike" kern="1200" cap="none" baseline="0" dirty="0" smtClean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 rot="-5400000">
        <a:off x="3195337" y="1685969"/>
        <a:ext cx="1004001" cy="1154024"/>
      </dsp:txXfrm>
    </dsp:sp>
    <dsp:sp modelId="{3D412853-16A7-4225-BA78-395E37DA38F8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акватінта</a:t>
          </a:r>
          <a:endParaRPr lang="ru-RU" sz="1800" kern="1200" dirty="0"/>
        </a:p>
      </dsp:txBody>
      <dsp:txXfrm>
        <a:off x="1097012" y="1760016"/>
        <a:ext cx="1810672" cy="1005929"/>
      </dsp:txXfrm>
    </dsp:sp>
    <dsp:sp modelId="{F21B537D-5AD8-4F43-B1E3-08CCF9F2067A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4770623" y="1685969"/>
        <a:ext cx="1004001" cy="1154024"/>
      </dsp:txXfrm>
    </dsp:sp>
    <dsp:sp modelId="{2EFB8101-AFFB-4D79-A121-3D54A1E82EB5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strike="noStrike" kern="1200" cap="none" baseline="0" dirty="0" err="1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меууотінто</a:t>
          </a:r>
          <a:endParaRPr lang="en-US" sz="1800" b="0" i="0" u="none" strike="noStrike" kern="1200" cap="none" baseline="0" dirty="0" smtClean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sp:txBody>
      <dsp:txXfrm rot="-5400000">
        <a:off x="3985998" y="3109024"/>
        <a:ext cx="1004001" cy="1154024"/>
      </dsp:txXfrm>
    </dsp:sp>
    <dsp:sp modelId="{5166EAC1-1218-4C2B-9516-874543C9CFD2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7319-48D6-4BA1-8181-BA425BE7245D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888B-B989-444D-9761-23522C0D40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7989-EBB0-4ACD-A3DC-7A9AFF7E4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27989-EBB0-4ACD-A3DC-7A9AFF7E4B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4FB7C2-2058-47A4-86D6-3C0866DD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F74D-28BE-48C0-AEBB-A3ADB7B27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7E02-495F-4717-800B-A0C9069F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0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D7C7-3565-4504-BACF-90A1C6AB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3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5EE8-FED7-440E-AA71-FD068365F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0DD1-3B95-4FAF-A5BA-64F451DD5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9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5735-8C51-4B9B-B887-A2BCCDB6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2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1751-6218-4467-BE08-17484A3DE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BE09-33D1-4CAA-84FD-157ABA646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EA86-136B-4B6D-A3F6-DE3AEAA85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C45B-B9D4-4B95-895C-647C485BC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8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791A94-F7BD-44AA-81F1-A65CC95E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err="1" smtClean="0"/>
              <a:t>Укра</a:t>
            </a:r>
            <a:r>
              <a:rPr lang="uk-UA" altLang="ru-RU" dirty="0" err="1" smtClean="0"/>
              <a:t>їнська</a:t>
            </a:r>
            <a:r>
              <a:rPr lang="uk-UA" altLang="ru-RU" dirty="0" smtClean="0"/>
              <a:t> гравюра в період </a:t>
            </a:r>
            <a:r>
              <a:rPr lang="en-US" altLang="ru-RU" dirty="0" smtClean="0"/>
              <a:t>XVII-XVIII </a:t>
            </a:r>
            <a:r>
              <a:rPr lang="uk-UA" altLang="ru-RU" dirty="0" smtClean="0"/>
              <a:t>ст.</a:t>
            </a:r>
            <a:endParaRPr lang="ru-RU" altLang="ru-RU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3024336"/>
          </a:xfrm>
        </p:spPr>
        <p:txBody>
          <a:bodyPr/>
          <a:lstStyle/>
          <a:p>
            <a:pPr eaLnBrk="1" hangingPunct="1"/>
            <a:r>
              <a:rPr lang="uk-UA" altLang="ru-RU" dirty="0" smtClean="0"/>
              <a:t>Виконала</a:t>
            </a:r>
          </a:p>
          <a:p>
            <a:pPr eaLnBrk="1" hangingPunct="1"/>
            <a:r>
              <a:rPr lang="uk-UA" altLang="ru-RU" dirty="0" smtClean="0"/>
              <a:t>Учениця 10 класу гр.ФМ-21</a:t>
            </a:r>
          </a:p>
          <a:p>
            <a:pPr eaLnBrk="1" hangingPunct="1"/>
            <a:r>
              <a:rPr lang="uk-UA" altLang="ru-RU" dirty="0" smtClean="0"/>
              <a:t>Ходос Злата</a:t>
            </a:r>
          </a:p>
          <a:p>
            <a:pPr eaLnBrk="1" hangingPunct="1"/>
            <a:r>
              <a:rPr lang="uk-UA" altLang="ru-RU" dirty="0" smtClean="0"/>
              <a:t>Вчитель Міщенко С.І.</a:t>
            </a:r>
          </a:p>
          <a:p>
            <a:pPr eaLnBrk="1" hangingPunct="1"/>
            <a:endParaRPr lang="uk-UA" altLang="ru-RU" sz="2000" dirty="0" smtClean="0"/>
          </a:p>
          <a:p>
            <a:pPr eaLnBrk="1" hangingPunct="1"/>
            <a:r>
              <a:rPr lang="uk-UA" altLang="ru-RU" sz="2000" dirty="0" smtClean="0"/>
              <a:t>Київ 2014</a:t>
            </a:r>
            <a:endParaRPr lang="ru-RU" altLang="ru-RU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Гравюра О.</a:t>
            </a:r>
            <a:r>
              <a:rPr lang="uk-UA" dirty="0" err="1" smtClean="0"/>
              <a:t>Дишка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volyntimes.com.ua/images/filemanager/admin/50ddd37c70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15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4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Жан Мишель Моро Младший. Прощание. 1776 г. Гравюра на меди, гравирована в 1777 г. </a:t>
            </a:r>
            <a:r>
              <a:rPr lang="ru-RU" sz="2800" dirty="0" err="1"/>
              <a:t>Робером</a:t>
            </a:r>
            <a:r>
              <a:rPr lang="ru-RU" sz="2800" dirty="0"/>
              <a:t> де </a:t>
            </a:r>
            <a:r>
              <a:rPr lang="ru-RU" sz="2800" dirty="0" err="1"/>
              <a:t>Лонеи</a:t>
            </a:r>
            <a:r>
              <a:rPr lang="ru-RU" sz="2800" dirty="0"/>
              <a:t>. Из серии «</a:t>
            </a:r>
            <a:r>
              <a:rPr lang="ru-RU" sz="2800" dirty="0" err="1"/>
              <a:t>Monument</a:t>
            </a:r>
            <a:r>
              <a:rPr lang="ru-RU" sz="2800" dirty="0"/>
              <a:t> </a:t>
            </a:r>
            <a:r>
              <a:rPr lang="ru-RU" sz="2800" dirty="0" err="1"/>
              <a:t>du</a:t>
            </a:r>
            <a:r>
              <a:rPr lang="ru-RU" sz="2800" dirty="0"/>
              <a:t> </a:t>
            </a:r>
            <a:r>
              <a:rPr lang="ru-RU" sz="2800" dirty="0" err="1"/>
              <a:t>costume</a:t>
            </a:r>
            <a:r>
              <a:rPr lang="ru-RU" sz="2800" dirty="0"/>
              <a:t>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artprojekt.ru/library/arthistory4/pic/000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104456" cy="49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Гравер </a:t>
            </a:r>
            <a:r>
              <a:rPr lang="ru-RU" sz="3600" dirty="0" err="1"/>
              <a:t>Щирський</a:t>
            </a:r>
            <a:r>
              <a:rPr lang="ru-RU" sz="3600" dirty="0"/>
              <a:t> </a:t>
            </a:r>
            <a:r>
              <a:rPr lang="ru-RU" sz="3600" dirty="0" err="1"/>
              <a:t>Іван</a:t>
            </a:r>
            <a:r>
              <a:rPr lang="ru-RU" sz="3600" dirty="0"/>
              <a:t>, «</a:t>
            </a:r>
            <a:r>
              <a:rPr lang="ru-RU" sz="3600" dirty="0" err="1"/>
              <a:t>Триумфальне</a:t>
            </a:r>
            <a:r>
              <a:rPr lang="ru-RU" sz="3600" dirty="0"/>
              <a:t> </a:t>
            </a:r>
            <a:r>
              <a:rPr lang="ru-RU" sz="3600" dirty="0" err="1"/>
              <a:t>знамено</a:t>
            </a:r>
            <a:r>
              <a:rPr lang="ru-RU" sz="3600" dirty="0"/>
              <a:t>», низ </a:t>
            </a:r>
            <a:r>
              <a:rPr lang="ru-RU" sz="3600" dirty="0" err="1"/>
              <a:t>гравюри</a:t>
            </a:r>
            <a:r>
              <a:rPr lang="ru-RU" sz="3600" dirty="0"/>
              <a:t> 1698 р., </a:t>
            </a:r>
            <a:r>
              <a:rPr lang="ru-RU" sz="3600" dirty="0" err="1"/>
              <a:t>Київ</a:t>
            </a:r>
            <a:r>
              <a:rPr lang="ru-RU" sz="3600" dirty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upload.wikimedia.org/wikipedia/uk/f/f4/%D0%86%D0%B2%D0%B0%D0%BD_%D1%89%D0%B8%D1%80%D1%81%D1%8C%D0%BA%D0%B8%D0%B9_%D0%A2%D1%80%D0%B8%D1%83%D0%BC%D1%84%D0%B0%D0%BB%D1%8C%D0%BD%D0%B5_%D0%B7%D0%BD%D0%B0%D0%BC%D0%B5%D0%BD%D0%BE_1698_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Літний</a:t>
            </a:r>
            <a:r>
              <a:rPr lang="ru-RU" sz="4000" dirty="0"/>
              <a:t> палац Петра I та </a:t>
            </a:r>
            <a:r>
              <a:rPr lang="ru-RU" sz="4000" dirty="0" err="1"/>
              <a:t>Літний</a:t>
            </a:r>
            <a:r>
              <a:rPr lang="ru-RU" sz="4000" dirty="0"/>
              <a:t> сад, 1716 р., гравер О. Зубов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upload.wikimedia.org/wikipedia/commons/8/8d/Summer_Garden_(Zubov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4276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2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131675">
            <a:off x="1348293" y="1272540"/>
            <a:ext cx="657640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35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залежності від матеріалу є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12047"/>
              </p:ext>
            </p:extLst>
          </p:nvPr>
        </p:nvGraphicFramePr>
        <p:xfrm>
          <a:off x="61156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30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залежності від методу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660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6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Степан і Фрол </a:t>
            </a:r>
            <a:r>
              <a:rPr lang="ru-RU" dirty="0" err="1"/>
              <a:t>Разіни</a:t>
            </a:r>
            <a:r>
              <a:rPr lang="ru-RU" dirty="0"/>
              <a:t> перед стратою. Гравюра 17 </a:t>
            </a:r>
            <a:r>
              <a:rPr lang="ru-RU" dirty="0" err="1"/>
              <a:t>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vseslova.com.ua/images/bse/0005/52788/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43" y="2492896"/>
            <a:ext cx="4762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920" y="1268760"/>
            <a:ext cx="5920052" cy="486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58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Підгорецького</a:t>
            </a:r>
            <a:r>
              <a:rPr lang="ru-RU" dirty="0"/>
              <a:t> замку та парку в 17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r>
              <a:rPr lang="ru-RU" dirty="0" smtClean="0"/>
              <a:t>Гравюра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upload.wikimedia.org/wikipedia/uk/1/18/%D0%9F%D1%96%D0%B4%D0%B3%D0%BE%D1%80%D0%B5%D1%86%D1%8C%D0%BA%D0%B8%D0%B9_%D0%B7%D0%B0%D0%BC%D0%BE%D0%BA._%D0%9B%D1%96%D1%82%D0%BE%D0%B3%D1%80%D0%B0%D1%84%D1%96%D1%8F_XVII_%D1%81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2177"/>
            <a:ext cx="379537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4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Лазар Баранович. Гравюра </a:t>
            </a:r>
            <a:r>
              <a:rPr lang="ru-RU" dirty="0" err="1"/>
              <a:t>Левицького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krmap.su/program2009/uh8/8_26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576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Стрільбицький</a:t>
            </a:r>
            <a:r>
              <a:rPr lang="ru-RU" sz="2800" dirty="0"/>
              <a:t>, </a:t>
            </a:r>
            <a:r>
              <a:rPr lang="ru-RU" sz="2800" dirty="0" err="1"/>
              <a:t>Іван</a:t>
            </a:r>
            <a:r>
              <a:rPr lang="ru-RU" sz="2800" dirty="0"/>
              <a:t>. (Друга половина 17 – початок 18 ст.). Сцена </a:t>
            </a:r>
            <a:r>
              <a:rPr lang="ru-RU" sz="2800" dirty="0" err="1"/>
              <a:t>Переобрaження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зображенням</a:t>
            </a:r>
            <a:r>
              <a:rPr lang="ru-RU" sz="2800" dirty="0"/>
              <a:t> </a:t>
            </a:r>
            <a:r>
              <a:rPr lang="ru-RU" sz="2800" dirty="0" err="1"/>
              <a:t>Переобрaженського</a:t>
            </a:r>
            <a:r>
              <a:rPr lang="ru-RU" sz="2800" dirty="0"/>
              <a:t> собору. 1695.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ww.nbuv.gov.ua/sites/default/files/ex/1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816424" cy="48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Києво-Могилянська</a:t>
            </a:r>
            <a:r>
              <a:rPr lang="ru-RU" sz="4000" dirty="0"/>
              <a:t> </a:t>
            </a:r>
            <a:r>
              <a:rPr lang="ru-RU" sz="4000" dirty="0" err="1"/>
              <a:t>академія</a:t>
            </a:r>
            <a:r>
              <a:rPr lang="ru-RU" sz="4000" dirty="0"/>
              <a:t> та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вихованці</a:t>
            </a:r>
            <a:r>
              <a:rPr lang="ru-RU" sz="4000" dirty="0"/>
              <a:t>. Гравюра XVIII ст.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upload.wikimedia.org/wikipedia/commons/a/a9/%D0%9A%D0%B8%D1%94%D0%B2%D0%BE-%D0%9C%D0%BE%D0%B3%D0%B8%D0%BB%D1%8F%D0%BD%D1%81%D1%8C%D0%BA%D0%B0_%D0%B0%D0%BA%D0%B0%D0%B4%D0%B5%D0%BC%D1%96%D1%8F_%D1%82%D0%B0_%D1%97%D1%97_%D1%81%D0%BF%D1%83%D0%B4%D0%B5%D1%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520280" cy="47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2090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'Мимоза'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'Мимоза'</Template>
  <TotalTime>23</TotalTime>
  <Words>177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Palatino Linotype</vt:lpstr>
      <vt:lpstr>Arial</vt:lpstr>
      <vt:lpstr>Calibri</vt:lpstr>
      <vt:lpstr>Шаблон оформления 'Мимоза'</vt:lpstr>
      <vt:lpstr>Українська гравюра в період XVII-XVIII ст.</vt:lpstr>
      <vt:lpstr>В залежності від матеріалу є</vt:lpstr>
      <vt:lpstr>В залежності від методу</vt:lpstr>
      <vt:lpstr>Степан і Фрол Разіни перед стратою. Гравюра 17 ст</vt:lpstr>
      <vt:lpstr>Презентация PowerPoint</vt:lpstr>
      <vt:lpstr>Вигляд Підгорецького замку та парку в 17 столітті. Гравюра</vt:lpstr>
      <vt:lpstr>Лазар Баранович. Гравюра Левицького</vt:lpstr>
      <vt:lpstr>Стрільбицький, Іван. (Друга половина 17 – початок 18 ст.). Сцена Переобрaження із зображенням Переобрaженського собору. 1695.</vt:lpstr>
      <vt:lpstr>Києво-Могилянська академія та її вихованці. Гравюра XVIII ст.</vt:lpstr>
      <vt:lpstr>Гравюра О.Дишка</vt:lpstr>
      <vt:lpstr>Жан Мишель Моро Младший. Прощание. 1776 г. Гравюра на меди, гравирована в 1777 г. Робером де Лонеи. Из серии «Monument du costume».</vt:lpstr>
      <vt:lpstr>Гравер Щирський Іван, «Триумфальне знамено», низ гравюри 1698 р., Київ.</vt:lpstr>
      <vt:lpstr>Літний палац Петра I та Літний сад, 1716 р., гравер О. Зубов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гравюра в період XVII-XVIII ст.</dc:title>
  <dc:creator>Пользователь Windows</dc:creator>
  <cp:lastModifiedBy>Пользователь Windows</cp:lastModifiedBy>
  <cp:revision>17</cp:revision>
  <dcterms:created xsi:type="dcterms:W3CDTF">2014-12-17T18:50:36Z</dcterms:created>
  <dcterms:modified xsi:type="dcterms:W3CDTF">2014-12-17T19:13:38Z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