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4" r:id="rId3"/>
    <p:sldId id="258" r:id="rId4"/>
    <p:sldId id="259" r:id="rId5"/>
    <p:sldId id="263" r:id="rId6"/>
    <p:sldId id="261" r:id="rId7"/>
    <p:sldId id="265" r:id="rId8"/>
    <p:sldId id="262"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4C71EC6-210F-42DE-9C53-41977AD35B3D}" type="datetimeFigureOut">
              <a:rPr lang="ru-RU" smtClean="0"/>
              <a:t>06.03.2014</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19B0651-EE4F-4900-A07F-96A6BFA9D0F0}"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06.03.2014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06.03.2014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06.03.2014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06.03.2014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06.03.2014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06.03.2014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06.03.2014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06.03.2014</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27376" y="620688"/>
            <a:ext cx="5616624" cy="2160240"/>
          </a:xfrm>
        </p:spPr>
        <p:txBody>
          <a:bodyPr/>
          <a:lstStyle/>
          <a:p>
            <a:r>
              <a:rPr lang="uk-UA" b="1" i="1" dirty="0">
                <a:effectLst>
                  <a:outerShdw blurRad="38100" dist="38100" dir="2700000" algn="tl">
                    <a:srgbClr val="000000">
                      <a:alpha val="43137"/>
                    </a:srgbClr>
                  </a:outerShdw>
                </a:effectLst>
              </a:rPr>
              <a:t>К</a:t>
            </a:r>
            <a:r>
              <a:rPr lang="uk-UA" b="1" i="1" dirty="0" smtClean="0">
                <a:effectLst>
                  <a:outerShdw blurRad="38100" dist="38100" dir="2700000" algn="tl">
                    <a:srgbClr val="000000">
                      <a:alpha val="43137"/>
                    </a:srgbClr>
                  </a:outerShdw>
                </a:effectLst>
              </a:rPr>
              <a:t>атерина Білокур</a:t>
            </a:r>
            <a:endParaRPr lang="ru-RU" b="1" i="1"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3923928" y="3717032"/>
            <a:ext cx="4979257" cy="1219200"/>
          </a:xfrm>
        </p:spPr>
        <p:txBody>
          <a:bodyPr>
            <a:normAutofit/>
          </a:bodyPr>
          <a:lstStyle/>
          <a:p>
            <a:r>
              <a:rPr lang="ru-RU" sz="2000" i="1" dirty="0"/>
              <a:t>Талант </a:t>
            </a:r>
            <a:r>
              <a:rPr lang="ru-RU" sz="2000" i="1" dirty="0" err="1"/>
              <a:t>здобувається</a:t>
            </a:r>
            <a:r>
              <a:rPr lang="ru-RU" sz="2000" i="1" dirty="0"/>
              <a:t> великою </a:t>
            </a:r>
            <a:r>
              <a:rPr lang="ru-RU" sz="2000" i="1" dirty="0" err="1"/>
              <a:t>любов'ю</a:t>
            </a:r>
            <a:r>
              <a:rPr lang="ru-RU" sz="2000" i="1" dirty="0"/>
              <a:t> (с) Катерина </a:t>
            </a:r>
            <a:r>
              <a:rPr lang="ru-RU" sz="2000" i="1" dirty="0" err="1"/>
              <a:t>Білокур</a:t>
            </a:r>
            <a:endParaRPr lang="ru-RU" sz="2000"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049"/>
            <a:ext cx="4067944" cy="6824951"/>
          </a:xfrm>
          <a:prstGeom prst="rect">
            <a:avLst/>
          </a:prstGeom>
        </p:spPr>
      </p:pic>
    </p:spTree>
    <p:extLst>
      <p:ext uri="{BB962C8B-B14F-4D97-AF65-F5344CB8AC3E}">
        <p14:creationId xmlns:p14="http://schemas.microsoft.com/office/powerpoint/2010/main" val="470633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177790" cy="6858000"/>
          </a:xfrm>
          <a:prstGeom prst="rect">
            <a:avLst/>
          </a:prstGeom>
        </p:spPr>
      </p:pic>
      <p:sp>
        <p:nvSpPr>
          <p:cNvPr id="3" name="TextBox 2"/>
          <p:cNvSpPr txBox="1"/>
          <p:nvPr/>
        </p:nvSpPr>
        <p:spPr>
          <a:xfrm>
            <a:off x="5580112" y="764704"/>
            <a:ext cx="2520280" cy="369332"/>
          </a:xfrm>
          <a:prstGeom prst="rect">
            <a:avLst/>
          </a:prstGeom>
          <a:noFill/>
        </p:spPr>
        <p:txBody>
          <a:bodyPr wrap="square" rtlCol="0">
            <a:spAutoFit/>
          </a:bodyPr>
          <a:lstStyle/>
          <a:p>
            <a:r>
              <a:rPr lang="ru-RU" b="1" dirty="0" err="1"/>
              <a:t>Привіт</a:t>
            </a:r>
            <a:r>
              <a:rPr lang="ru-RU" b="1" dirty="0"/>
              <a:t> </a:t>
            </a:r>
            <a:r>
              <a:rPr lang="ru-RU" b="1" dirty="0" err="1"/>
              <a:t>врожаю</a:t>
            </a:r>
            <a:r>
              <a:rPr lang="ru-RU" b="1" dirty="0"/>
              <a:t> (1946)</a:t>
            </a:r>
            <a:endParaRPr lang="ru-RU" dirty="0"/>
          </a:p>
        </p:txBody>
      </p:sp>
    </p:spTree>
    <p:extLst>
      <p:ext uri="{BB962C8B-B14F-4D97-AF65-F5344CB8AC3E}">
        <p14:creationId xmlns:p14="http://schemas.microsoft.com/office/powerpoint/2010/main" val="496074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636912"/>
            <a:ext cx="7024744" cy="1143000"/>
          </a:xfrm>
        </p:spPr>
        <p:txBody>
          <a:bodyPr>
            <a:noAutofit/>
          </a:bodyPr>
          <a:lstStyle/>
          <a:p>
            <a:r>
              <a:rPr lang="ru-RU" sz="1600" dirty="0">
                <a:solidFill>
                  <a:schemeClr val="tx1"/>
                </a:solidFill>
              </a:rPr>
              <a:t/>
            </a:r>
            <a:br>
              <a:rPr lang="ru-RU" sz="1600" dirty="0">
                <a:solidFill>
                  <a:schemeClr val="tx1"/>
                </a:solidFill>
              </a:rPr>
            </a:br>
            <a:r>
              <a:rPr lang="ru-RU" sz="1600" dirty="0">
                <a:solidFill>
                  <a:schemeClr val="tx1"/>
                </a:solidFill>
              </a:rPr>
              <a:t>Катерина </a:t>
            </a:r>
            <a:r>
              <a:rPr lang="ru-RU" sz="1600" dirty="0" err="1">
                <a:solidFill>
                  <a:schemeClr val="tx1"/>
                </a:solidFill>
              </a:rPr>
              <a:t>Білокур</a:t>
            </a:r>
            <a:r>
              <a:rPr lang="ru-RU" sz="1600" dirty="0">
                <a:solidFill>
                  <a:schemeClr val="tx1"/>
                </a:solidFill>
              </a:rPr>
              <a:t> </a:t>
            </a:r>
            <a:r>
              <a:rPr lang="ru-RU" sz="1600" dirty="0" err="1">
                <a:solidFill>
                  <a:schemeClr val="tx1"/>
                </a:solidFill>
              </a:rPr>
              <a:t>народилася</a:t>
            </a:r>
            <a:r>
              <a:rPr lang="ru-RU" sz="1600" dirty="0">
                <a:solidFill>
                  <a:schemeClr val="tx1"/>
                </a:solidFill>
              </a:rPr>
              <a:t> в </a:t>
            </a:r>
            <a:r>
              <a:rPr lang="ru-RU" sz="1600" dirty="0" err="1">
                <a:solidFill>
                  <a:schemeClr val="tx1"/>
                </a:solidFill>
              </a:rPr>
              <a:t>селі</a:t>
            </a:r>
            <a:r>
              <a:rPr lang="ru-RU" sz="1600" dirty="0">
                <a:solidFill>
                  <a:schemeClr val="tx1"/>
                </a:solidFill>
              </a:rPr>
              <a:t> </a:t>
            </a:r>
            <a:r>
              <a:rPr lang="ru-RU" sz="1600" dirty="0" err="1">
                <a:solidFill>
                  <a:schemeClr val="tx1"/>
                </a:solidFill>
              </a:rPr>
              <a:t>Богданівка</a:t>
            </a:r>
            <a:r>
              <a:rPr lang="ru-RU" sz="1600" dirty="0">
                <a:solidFill>
                  <a:schemeClr val="tx1"/>
                </a:solidFill>
              </a:rPr>
              <a:t> </a:t>
            </a:r>
            <a:r>
              <a:rPr lang="ru-RU" sz="1600" dirty="0" err="1">
                <a:solidFill>
                  <a:schemeClr val="tx1"/>
                </a:solidFill>
              </a:rPr>
              <a:t>Пирятинського</a:t>
            </a:r>
            <a:r>
              <a:rPr lang="ru-RU" sz="1600" dirty="0">
                <a:solidFill>
                  <a:schemeClr val="tx1"/>
                </a:solidFill>
              </a:rPr>
              <a:t> </a:t>
            </a:r>
            <a:r>
              <a:rPr lang="ru-RU" sz="1600" dirty="0" err="1">
                <a:solidFill>
                  <a:schemeClr val="tx1"/>
                </a:solidFill>
              </a:rPr>
              <a:t>повіту</a:t>
            </a:r>
            <a:r>
              <a:rPr lang="ru-RU" sz="1600" dirty="0">
                <a:solidFill>
                  <a:schemeClr val="tx1"/>
                </a:solidFill>
              </a:rPr>
              <a:t> </a:t>
            </a:r>
            <a:r>
              <a:rPr lang="ru-RU" sz="1600" dirty="0" err="1">
                <a:solidFill>
                  <a:schemeClr val="tx1"/>
                </a:solidFill>
              </a:rPr>
              <a:t>Полтавської</a:t>
            </a:r>
            <a:r>
              <a:rPr lang="ru-RU" sz="1600" dirty="0">
                <a:solidFill>
                  <a:schemeClr val="tx1"/>
                </a:solidFill>
              </a:rPr>
              <a:t> </a:t>
            </a:r>
            <a:r>
              <a:rPr lang="ru-RU" sz="1600" dirty="0" err="1">
                <a:solidFill>
                  <a:schemeClr val="tx1"/>
                </a:solidFill>
              </a:rPr>
              <a:t>губернії</a:t>
            </a:r>
            <a:r>
              <a:rPr lang="ru-RU" sz="1600" dirty="0">
                <a:solidFill>
                  <a:schemeClr val="tx1"/>
                </a:solidFill>
              </a:rPr>
              <a:t> (</a:t>
            </a:r>
            <a:r>
              <a:rPr lang="ru-RU" sz="1600" dirty="0" err="1">
                <a:solidFill>
                  <a:schemeClr val="tx1"/>
                </a:solidFill>
              </a:rPr>
              <a:t>тепер</a:t>
            </a:r>
            <a:r>
              <a:rPr lang="ru-RU" sz="1600" dirty="0">
                <a:solidFill>
                  <a:schemeClr val="tx1"/>
                </a:solidFill>
              </a:rPr>
              <a:t> </a:t>
            </a:r>
            <a:r>
              <a:rPr lang="ru-RU" sz="1600" dirty="0" err="1">
                <a:solidFill>
                  <a:schemeClr val="tx1"/>
                </a:solidFill>
              </a:rPr>
              <a:t>це</a:t>
            </a:r>
            <a:r>
              <a:rPr lang="ru-RU" sz="1600" dirty="0">
                <a:solidFill>
                  <a:schemeClr val="tx1"/>
                </a:solidFill>
              </a:rPr>
              <a:t> </a:t>
            </a:r>
            <a:r>
              <a:rPr lang="ru-RU" sz="1600" dirty="0" err="1">
                <a:solidFill>
                  <a:schemeClr val="tx1"/>
                </a:solidFill>
              </a:rPr>
              <a:t>Яготинський</a:t>
            </a:r>
            <a:r>
              <a:rPr lang="ru-RU" sz="1600" dirty="0">
                <a:solidFill>
                  <a:schemeClr val="tx1"/>
                </a:solidFill>
              </a:rPr>
              <a:t> район </a:t>
            </a:r>
            <a:r>
              <a:rPr lang="ru-RU" sz="1600" dirty="0" err="1">
                <a:solidFill>
                  <a:schemeClr val="tx1"/>
                </a:solidFill>
              </a:rPr>
              <a:t>Київської</a:t>
            </a:r>
            <a:r>
              <a:rPr lang="ru-RU" sz="1600" dirty="0">
                <a:solidFill>
                  <a:schemeClr val="tx1"/>
                </a:solidFill>
              </a:rPr>
              <a:t> </a:t>
            </a:r>
            <a:r>
              <a:rPr lang="ru-RU" sz="1600" dirty="0" err="1">
                <a:solidFill>
                  <a:schemeClr val="tx1"/>
                </a:solidFill>
              </a:rPr>
              <a:t>області</a:t>
            </a:r>
            <a:r>
              <a:rPr lang="ru-RU" sz="1600" dirty="0">
                <a:solidFill>
                  <a:schemeClr val="tx1"/>
                </a:solidFill>
              </a:rPr>
              <a:t>). Дата </a:t>
            </a:r>
            <a:r>
              <a:rPr lang="ru-RU" sz="1600" dirty="0" err="1">
                <a:solidFill>
                  <a:schemeClr val="tx1"/>
                </a:solidFill>
              </a:rPr>
              <a:t>народження</a:t>
            </a:r>
            <a:r>
              <a:rPr lang="ru-RU" sz="1600" dirty="0">
                <a:solidFill>
                  <a:schemeClr val="tx1"/>
                </a:solidFill>
              </a:rPr>
              <a:t> не </a:t>
            </a:r>
            <a:r>
              <a:rPr lang="ru-RU" sz="1600" dirty="0" err="1">
                <a:solidFill>
                  <a:schemeClr val="tx1"/>
                </a:solidFill>
              </a:rPr>
              <a:t>відома</a:t>
            </a:r>
            <a:r>
              <a:rPr lang="ru-RU" sz="1600" dirty="0">
                <a:solidFill>
                  <a:schemeClr val="tx1"/>
                </a:solidFill>
              </a:rPr>
              <a:t>. </a:t>
            </a:r>
            <a:r>
              <a:rPr lang="ru-RU" sz="1600" dirty="0" err="1">
                <a:solidFill>
                  <a:schemeClr val="tx1"/>
                </a:solidFill>
              </a:rPr>
              <a:t>Вважається</a:t>
            </a:r>
            <a:r>
              <a:rPr lang="ru-RU" sz="1600" dirty="0">
                <a:solidFill>
                  <a:schemeClr val="tx1"/>
                </a:solidFill>
              </a:rPr>
              <a:t>, </a:t>
            </a:r>
            <a:r>
              <a:rPr lang="ru-RU" sz="1600" dirty="0" err="1">
                <a:solidFill>
                  <a:schemeClr val="tx1"/>
                </a:solidFill>
              </a:rPr>
              <a:t>що</a:t>
            </a:r>
            <a:r>
              <a:rPr lang="ru-RU" sz="1600" dirty="0">
                <a:solidFill>
                  <a:schemeClr val="tx1"/>
                </a:solidFill>
              </a:rPr>
              <a:t> Катерина </a:t>
            </a:r>
            <a:r>
              <a:rPr lang="ru-RU" sz="1600" dirty="0" err="1">
                <a:solidFill>
                  <a:schemeClr val="tx1"/>
                </a:solidFill>
              </a:rPr>
              <a:t>Білокур</a:t>
            </a:r>
            <a:r>
              <a:rPr lang="ru-RU" sz="1600" dirty="0">
                <a:solidFill>
                  <a:schemeClr val="tx1"/>
                </a:solidFill>
              </a:rPr>
              <a:t> 25 листопада (7 </a:t>
            </a:r>
            <a:r>
              <a:rPr lang="ru-RU" sz="1600" dirty="0" err="1">
                <a:solidFill>
                  <a:schemeClr val="tx1"/>
                </a:solidFill>
              </a:rPr>
              <a:t>грудня</a:t>
            </a:r>
            <a:r>
              <a:rPr lang="ru-RU" sz="1600" dirty="0">
                <a:solidFill>
                  <a:schemeClr val="tx1"/>
                </a:solidFill>
              </a:rPr>
              <a:t>) 1900 року. </a:t>
            </a:r>
            <a:r>
              <a:rPr lang="ru-RU" sz="1600" dirty="0" err="1">
                <a:solidFill>
                  <a:schemeClr val="tx1"/>
                </a:solidFill>
              </a:rPr>
              <a:t>Таке</a:t>
            </a:r>
            <a:r>
              <a:rPr lang="ru-RU" sz="1600" dirty="0">
                <a:solidFill>
                  <a:schemeClr val="tx1"/>
                </a:solidFill>
              </a:rPr>
              <a:t> </a:t>
            </a:r>
            <a:r>
              <a:rPr lang="ru-RU" sz="1600" dirty="0" err="1">
                <a:solidFill>
                  <a:schemeClr val="tx1"/>
                </a:solidFill>
              </a:rPr>
              <a:t>припущення</a:t>
            </a:r>
            <a:r>
              <a:rPr lang="ru-RU" sz="1600" dirty="0">
                <a:solidFill>
                  <a:schemeClr val="tx1"/>
                </a:solidFill>
              </a:rPr>
              <a:t> </a:t>
            </a:r>
            <a:r>
              <a:rPr lang="ru-RU" sz="1600" dirty="0" err="1">
                <a:solidFill>
                  <a:schemeClr val="tx1"/>
                </a:solidFill>
              </a:rPr>
              <a:t>точної</a:t>
            </a:r>
            <a:r>
              <a:rPr lang="ru-RU" sz="1600" dirty="0">
                <a:solidFill>
                  <a:schemeClr val="tx1"/>
                </a:solidFill>
              </a:rPr>
              <a:t> </a:t>
            </a:r>
            <a:r>
              <a:rPr lang="ru-RU" sz="1600" dirty="0" err="1">
                <a:solidFill>
                  <a:schemeClr val="tx1"/>
                </a:solidFill>
              </a:rPr>
              <a:t>дати</a:t>
            </a:r>
            <a:r>
              <a:rPr lang="ru-RU" sz="1600" dirty="0">
                <a:solidFill>
                  <a:schemeClr val="tx1"/>
                </a:solidFill>
              </a:rPr>
              <a:t> </a:t>
            </a:r>
            <a:r>
              <a:rPr lang="ru-RU" sz="1600" dirty="0" err="1">
                <a:solidFill>
                  <a:schemeClr val="tx1"/>
                </a:solidFill>
              </a:rPr>
              <a:t>народження</a:t>
            </a:r>
            <a:r>
              <a:rPr lang="ru-RU" sz="1600" dirty="0">
                <a:solidFill>
                  <a:schemeClr val="tx1"/>
                </a:solidFill>
              </a:rPr>
              <a:t> </a:t>
            </a:r>
            <a:r>
              <a:rPr lang="ru-RU" sz="1600" dirty="0" err="1">
                <a:solidFill>
                  <a:schemeClr val="tx1"/>
                </a:solidFill>
              </a:rPr>
              <a:t>художниці</a:t>
            </a:r>
            <a:r>
              <a:rPr lang="ru-RU" sz="1600" dirty="0">
                <a:solidFill>
                  <a:schemeClr val="tx1"/>
                </a:solidFill>
              </a:rPr>
              <a:t> </a:t>
            </a:r>
            <a:r>
              <a:rPr lang="ru-RU" sz="1600" dirty="0" err="1">
                <a:solidFill>
                  <a:schemeClr val="tx1"/>
                </a:solidFill>
              </a:rPr>
              <a:t>вважається</a:t>
            </a:r>
            <a:r>
              <a:rPr lang="ru-RU" sz="1600" dirty="0">
                <a:solidFill>
                  <a:schemeClr val="tx1"/>
                </a:solidFill>
              </a:rPr>
              <a:t> через те, </a:t>
            </a:r>
            <a:r>
              <a:rPr lang="ru-RU" sz="1600" dirty="0" err="1">
                <a:solidFill>
                  <a:schemeClr val="tx1"/>
                </a:solidFill>
              </a:rPr>
              <a:t>що</a:t>
            </a:r>
            <a:r>
              <a:rPr lang="ru-RU" sz="1600" dirty="0">
                <a:solidFill>
                  <a:schemeClr val="tx1"/>
                </a:solidFill>
              </a:rPr>
              <a:t> у </a:t>
            </a:r>
            <a:r>
              <a:rPr lang="ru-RU" sz="1600" dirty="0" err="1">
                <a:solidFill>
                  <a:schemeClr val="tx1"/>
                </a:solidFill>
              </a:rPr>
              <a:t>цей</a:t>
            </a:r>
            <a:r>
              <a:rPr lang="ru-RU" sz="1600" dirty="0">
                <a:solidFill>
                  <a:schemeClr val="tx1"/>
                </a:solidFill>
              </a:rPr>
              <a:t> день </a:t>
            </a:r>
            <a:r>
              <a:rPr lang="ru-RU" sz="1600" dirty="0" err="1">
                <a:solidFill>
                  <a:schemeClr val="tx1"/>
                </a:solidFill>
              </a:rPr>
              <a:t>церква</a:t>
            </a:r>
            <a:r>
              <a:rPr lang="ru-RU" sz="1600" dirty="0">
                <a:solidFill>
                  <a:schemeClr val="tx1"/>
                </a:solidFill>
              </a:rPr>
              <a:t> </a:t>
            </a:r>
            <a:r>
              <a:rPr lang="ru-RU" sz="1600" dirty="0" err="1">
                <a:solidFill>
                  <a:schemeClr val="tx1"/>
                </a:solidFill>
              </a:rPr>
              <a:t>відзначає</a:t>
            </a:r>
            <a:r>
              <a:rPr lang="ru-RU" sz="1600" dirty="0">
                <a:solidFill>
                  <a:schemeClr val="tx1"/>
                </a:solidFill>
              </a:rPr>
              <a:t> день </a:t>
            </a:r>
            <a:r>
              <a:rPr lang="ru-RU" sz="1600" dirty="0" err="1">
                <a:solidFill>
                  <a:schemeClr val="tx1"/>
                </a:solidFill>
              </a:rPr>
              <a:t>святої</a:t>
            </a:r>
            <a:r>
              <a:rPr lang="ru-RU" sz="1600" dirty="0">
                <a:solidFill>
                  <a:schemeClr val="tx1"/>
                </a:solidFill>
              </a:rPr>
              <a:t> </a:t>
            </a:r>
            <a:r>
              <a:rPr lang="ru-RU" sz="1600" dirty="0" err="1">
                <a:solidFill>
                  <a:schemeClr val="tx1"/>
                </a:solidFill>
              </a:rPr>
              <a:t>великомучениці</a:t>
            </a:r>
            <a:r>
              <a:rPr lang="ru-RU" sz="1600" dirty="0">
                <a:solidFill>
                  <a:schemeClr val="tx1"/>
                </a:solidFill>
              </a:rPr>
              <a:t> </a:t>
            </a:r>
            <a:r>
              <a:rPr lang="ru-RU" sz="1600" dirty="0" err="1">
                <a:solidFill>
                  <a:schemeClr val="tx1"/>
                </a:solidFill>
              </a:rPr>
              <a:t>Катерини</a:t>
            </a:r>
            <a:r>
              <a:rPr lang="ru-RU" sz="1600" dirty="0">
                <a:solidFill>
                  <a:schemeClr val="tx1"/>
                </a:solidFill>
              </a:rPr>
              <a:t>, в честь </a:t>
            </a:r>
            <a:r>
              <a:rPr lang="ru-RU" sz="1600" dirty="0" err="1">
                <a:solidFill>
                  <a:schemeClr val="tx1"/>
                </a:solidFill>
              </a:rPr>
              <a:t>якої</a:t>
            </a:r>
            <a:r>
              <a:rPr lang="ru-RU" sz="1600" dirty="0">
                <a:solidFill>
                  <a:schemeClr val="tx1"/>
                </a:solidFill>
              </a:rPr>
              <a:t> і дали </a:t>
            </a:r>
            <a:r>
              <a:rPr lang="ru-RU" sz="1600" dirty="0" err="1">
                <a:solidFill>
                  <a:schemeClr val="tx1"/>
                </a:solidFill>
              </a:rPr>
              <a:t>ім'я</a:t>
            </a:r>
            <a:r>
              <a:rPr lang="ru-RU" sz="1600" dirty="0">
                <a:solidFill>
                  <a:schemeClr val="tx1"/>
                </a:solidFill>
              </a:rPr>
              <a:t> </a:t>
            </a:r>
            <a:r>
              <a:rPr lang="ru-RU" sz="1600" dirty="0" err="1">
                <a:solidFill>
                  <a:schemeClr val="tx1"/>
                </a:solidFill>
              </a:rPr>
              <a:t>дівчинці</a:t>
            </a:r>
            <a:r>
              <a:rPr lang="ru-RU" sz="1600" dirty="0">
                <a:solidFill>
                  <a:schemeClr val="tx1"/>
                </a:solidFill>
              </a:rPr>
              <a:t>.</a:t>
            </a:r>
            <a:br>
              <a:rPr lang="ru-RU" sz="1600" dirty="0">
                <a:solidFill>
                  <a:schemeClr val="tx1"/>
                </a:solidFill>
              </a:rPr>
            </a:br>
            <a:r>
              <a:rPr lang="ru-RU" sz="1600" dirty="0">
                <a:solidFill>
                  <a:schemeClr val="tx1"/>
                </a:solidFill>
              </a:rPr>
              <a:t/>
            </a:r>
            <a:br>
              <a:rPr lang="ru-RU" sz="1600" dirty="0">
                <a:solidFill>
                  <a:schemeClr val="tx1"/>
                </a:solidFill>
              </a:rPr>
            </a:br>
            <a:r>
              <a:rPr lang="ru-RU" sz="1600" dirty="0" err="1">
                <a:solidFill>
                  <a:schemeClr val="tx1"/>
                </a:solidFill>
              </a:rPr>
              <a:t>Приблизно</a:t>
            </a:r>
            <a:r>
              <a:rPr lang="ru-RU" sz="1600" dirty="0">
                <a:solidFill>
                  <a:schemeClr val="tx1"/>
                </a:solidFill>
              </a:rPr>
              <a:t> у 6-7 </a:t>
            </a:r>
            <a:r>
              <a:rPr lang="ru-RU" sz="1600" dirty="0" err="1">
                <a:solidFill>
                  <a:schemeClr val="tx1"/>
                </a:solidFill>
              </a:rPr>
              <a:t>років</a:t>
            </a:r>
            <a:r>
              <a:rPr lang="ru-RU" sz="1600" dirty="0">
                <a:solidFill>
                  <a:schemeClr val="tx1"/>
                </a:solidFill>
              </a:rPr>
              <a:t> Катерина </a:t>
            </a:r>
            <a:r>
              <a:rPr lang="ru-RU" sz="1600" dirty="0" err="1">
                <a:solidFill>
                  <a:schemeClr val="tx1"/>
                </a:solidFill>
              </a:rPr>
              <a:t>навчилася</a:t>
            </a:r>
            <a:r>
              <a:rPr lang="ru-RU" sz="1600" dirty="0">
                <a:solidFill>
                  <a:schemeClr val="tx1"/>
                </a:solidFill>
              </a:rPr>
              <a:t> </a:t>
            </a:r>
            <a:r>
              <a:rPr lang="ru-RU" sz="1600" dirty="0" err="1">
                <a:solidFill>
                  <a:schemeClr val="tx1"/>
                </a:solidFill>
              </a:rPr>
              <a:t>читати</a:t>
            </a:r>
            <a:r>
              <a:rPr lang="ru-RU" sz="1600" dirty="0">
                <a:solidFill>
                  <a:schemeClr val="tx1"/>
                </a:solidFill>
              </a:rPr>
              <a:t>. </a:t>
            </a:r>
            <a:r>
              <a:rPr lang="ru-RU" sz="1600" dirty="0" err="1">
                <a:solidFill>
                  <a:schemeClr val="tx1"/>
                </a:solidFill>
              </a:rPr>
              <a:t>Батько</a:t>
            </a:r>
            <a:r>
              <a:rPr lang="ru-RU" sz="1600" dirty="0">
                <a:solidFill>
                  <a:schemeClr val="tx1"/>
                </a:solidFill>
              </a:rPr>
              <a:t> й </a:t>
            </a:r>
            <a:r>
              <a:rPr lang="ru-RU" sz="1600" dirty="0" err="1">
                <a:solidFill>
                  <a:schemeClr val="tx1"/>
                </a:solidFill>
              </a:rPr>
              <a:t>дід</a:t>
            </a:r>
            <a:r>
              <a:rPr lang="ru-RU" sz="1600" dirty="0">
                <a:solidFill>
                  <a:schemeClr val="tx1"/>
                </a:solidFill>
              </a:rPr>
              <a:t> </a:t>
            </a:r>
            <a:r>
              <a:rPr lang="ru-RU" sz="1600" dirty="0" err="1">
                <a:solidFill>
                  <a:schemeClr val="tx1"/>
                </a:solidFill>
              </a:rPr>
              <a:t>спочатку</a:t>
            </a:r>
            <a:r>
              <a:rPr lang="ru-RU" sz="1600" dirty="0">
                <a:solidFill>
                  <a:schemeClr val="tx1"/>
                </a:solidFill>
              </a:rPr>
              <a:t> </a:t>
            </a:r>
            <a:r>
              <a:rPr lang="ru-RU" sz="1600" dirty="0" err="1">
                <a:solidFill>
                  <a:schemeClr val="tx1"/>
                </a:solidFill>
              </a:rPr>
              <a:t>допомагали</a:t>
            </a:r>
            <a:r>
              <a:rPr lang="ru-RU" sz="1600" dirty="0">
                <a:solidFill>
                  <a:schemeClr val="tx1"/>
                </a:solidFill>
              </a:rPr>
              <a:t> </a:t>
            </a:r>
            <a:r>
              <a:rPr lang="ru-RU" sz="1600" dirty="0" err="1">
                <a:solidFill>
                  <a:schemeClr val="tx1"/>
                </a:solidFill>
              </a:rPr>
              <a:t>їй</a:t>
            </a:r>
            <a:r>
              <a:rPr lang="ru-RU" sz="1600" dirty="0">
                <a:solidFill>
                  <a:schemeClr val="tx1"/>
                </a:solidFill>
              </a:rPr>
              <a:t> у </a:t>
            </a:r>
            <a:r>
              <a:rPr lang="ru-RU" sz="1600" dirty="0" err="1">
                <a:solidFill>
                  <a:schemeClr val="tx1"/>
                </a:solidFill>
              </a:rPr>
              <a:t>цьому</a:t>
            </a:r>
            <a:r>
              <a:rPr lang="ru-RU" sz="1600" dirty="0">
                <a:solidFill>
                  <a:schemeClr val="tx1"/>
                </a:solidFill>
              </a:rPr>
              <a:t> і </a:t>
            </a:r>
            <a:r>
              <a:rPr lang="ru-RU" sz="1600" dirty="0" err="1">
                <a:solidFill>
                  <a:schemeClr val="tx1"/>
                </a:solidFill>
              </a:rPr>
              <a:t>були</a:t>
            </a:r>
            <a:r>
              <a:rPr lang="ru-RU" sz="1600" dirty="0">
                <a:solidFill>
                  <a:schemeClr val="tx1"/>
                </a:solidFill>
              </a:rPr>
              <a:t> </a:t>
            </a:r>
            <a:r>
              <a:rPr lang="ru-RU" sz="1600" dirty="0" err="1">
                <a:solidFill>
                  <a:schemeClr val="tx1"/>
                </a:solidFill>
              </a:rPr>
              <a:t>надзвичайно</a:t>
            </a:r>
            <a:r>
              <a:rPr lang="ru-RU" sz="1600" dirty="0">
                <a:solidFill>
                  <a:schemeClr val="tx1"/>
                </a:solidFill>
              </a:rPr>
              <a:t> </a:t>
            </a:r>
            <a:r>
              <a:rPr lang="ru-RU" sz="1600" dirty="0" err="1">
                <a:solidFill>
                  <a:schemeClr val="tx1"/>
                </a:solidFill>
              </a:rPr>
              <a:t>здивовані</a:t>
            </a:r>
            <a:r>
              <a:rPr lang="ru-RU" sz="1600" dirty="0">
                <a:solidFill>
                  <a:schemeClr val="tx1"/>
                </a:solidFill>
              </a:rPr>
              <a:t> </a:t>
            </a:r>
            <a:r>
              <a:rPr lang="ru-RU" sz="1600" dirty="0" err="1">
                <a:solidFill>
                  <a:schemeClr val="tx1"/>
                </a:solidFill>
              </a:rPr>
              <a:t>завзяттям</a:t>
            </a:r>
            <a:r>
              <a:rPr lang="ru-RU" sz="1600" dirty="0">
                <a:solidFill>
                  <a:schemeClr val="tx1"/>
                </a:solidFill>
              </a:rPr>
              <a:t> і </a:t>
            </a:r>
            <a:r>
              <a:rPr lang="ru-RU" sz="1600" dirty="0" err="1">
                <a:solidFill>
                  <a:schemeClr val="tx1"/>
                </a:solidFill>
              </a:rPr>
              <a:t>успіхами</a:t>
            </a:r>
            <a:r>
              <a:rPr lang="ru-RU" sz="1600" dirty="0">
                <a:solidFill>
                  <a:schemeClr val="tx1"/>
                </a:solidFill>
              </a:rPr>
              <a:t> </a:t>
            </a:r>
            <a:r>
              <a:rPr lang="ru-RU" sz="1600" dirty="0" err="1">
                <a:solidFill>
                  <a:schemeClr val="tx1"/>
                </a:solidFill>
              </a:rPr>
              <a:t>дівчинки</a:t>
            </a:r>
            <a:r>
              <a:rPr lang="ru-RU" sz="1600" dirty="0">
                <a:solidFill>
                  <a:schemeClr val="tx1"/>
                </a:solidFill>
              </a:rPr>
              <a:t>. Тому у </a:t>
            </a:r>
            <a:r>
              <a:rPr lang="ru-RU" sz="1600" dirty="0" err="1">
                <a:solidFill>
                  <a:schemeClr val="tx1"/>
                </a:solidFill>
              </a:rPr>
              <a:t>сім'ї</a:t>
            </a:r>
            <a:r>
              <a:rPr lang="ru-RU" sz="1600" dirty="0">
                <a:solidFill>
                  <a:schemeClr val="tx1"/>
                </a:solidFill>
              </a:rPr>
              <a:t> </a:t>
            </a:r>
            <a:r>
              <a:rPr lang="ru-RU" sz="1600" dirty="0" err="1">
                <a:solidFill>
                  <a:schemeClr val="tx1"/>
                </a:solidFill>
              </a:rPr>
              <a:t>було</a:t>
            </a:r>
            <a:r>
              <a:rPr lang="ru-RU" sz="1600" dirty="0">
                <a:solidFill>
                  <a:schemeClr val="tx1"/>
                </a:solidFill>
              </a:rPr>
              <a:t> </a:t>
            </a:r>
            <a:r>
              <a:rPr lang="ru-RU" sz="1600" dirty="0" err="1">
                <a:solidFill>
                  <a:schemeClr val="tx1"/>
                </a:solidFill>
              </a:rPr>
              <a:t>вирішено</a:t>
            </a:r>
            <a:r>
              <a:rPr lang="ru-RU" sz="1600" dirty="0">
                <a:solidFill>
                  <a:schemeClr val="tx1"/>
                </a:solidFill>
              </a:rPr>
              <a:t> - у школу </a:t>
            </a:r>
            <a:r>
              <a:rPr lang="ru-RU" sz="1600" dirty="0" err="1">
                <a:solidFill>
                  <a:schemeClr val="tx1"/>
                </a:solidFill>
              </a:rPr>
              <a:t>Катрю</a:t>
            </a:r>
            <a:r>
              <a:rPr lang="ru-RU" sz="1600" dirty="0">
                <a:solidFill>
                  <a:schemeClr val="tx1"/>
                </a:solidFill>
              </a:rPr>
              <a:t> не </a:t>
            </a:r>
            <a:r>
              <a:rPr lang="ru-RU" sz="1600" dirty="0" err="1">
                <a:solidFill>
                  <a:schemeClr val="tx1"/>
                </a:solidFill>
              </a:rPr>
              <a:t>віддавати</a:t>
            </a:r>
            <a:r>
              <a:rPr lang="ru-RU" sz="1600" dirty="0">
                <a:solidFill>
                  <a:schemeClr val="tx1"/>
                </a:solidFill>
              </a:rPr>
              <a:t>, </a:t>
            </a:r>
            <a:r>
              <a:rPr lang="ru-RU" sz="1600" dirty="0" err="1">
                <a:solidFill>
                  <a:schemeClr val="tx1"/>
                </a:solidFill>
              </a:rPr>
              <a:t>оскільки</a:t>
            </a:r>
            <a:r>
              <a:rPr lang="ru-RU" sz="1600" dirty="0">
                <a:solidFill>
                  <a:schemeClr val="tx1"/>
                </a:solidFill>
              </a:rPr>
              <a:t> </a:t>
            </a:r>
            <a:r>
              <a:rPr lang="ru-RU" sz="1600" dirty="0" err="1">
                <a:solidFill>
                  <a:schemeClr val="tx1"/>
                </a:solidFill>
              </a:rPr>
              <a:t>читати</a:t>
            </a:r>
            <a:r>
              <a:rPr lang="ru-RU" sz="1600" dirty="0">
                <a:solidFill>
                  <a:schemeClr val="tx1"/>
                </a:solidFill>
              </a:rPr>
              <a:t> вона і так </a:t>
            </a:r>
            <a:r>
              <a:rPr lang="ru-RU" sz="1600" dirty="0" err="1">
                <a:solidFill>
                  <a:schemeClr val="tx1"/>
                </a:solidFill>
              </a:rPr>
              <a:t>уміє</a:t>
            </a:r>
            <a:r>
              <a:rPr lang="ru-RU" sz="1600" dirty="0">
                <a:solidFill>
                  <a:schemeClr val="tx1"/>
                </a:solidFill>
              </a:rPr>
              <a:t>, а </a:t>
            </a:r>
            <a:r>
              <a:rPr lang="ru-RU" sz="1600" dirty="0" err="1">
                <a:solidFill>
                  <a:schemeClr val="tx1"/>
                </a:solidFill>
              </a:rPr>
              <a:t>економія</a:t>
            </a:r>
            <a:r>
              <a:rPr lang="ru-RU" sz="1600" dirty="0">
                <a:solidFill>
                  <a:schemeClr val="tx1"/>
                </a:solidFill>
              </a:rPr>
              <a:t> </a:t>
            </a:r>
            <a:r>
              <a:rPr lang="ru-RU" sz="1600" dirty="0" err="1">
                <a:solidFill>
                  <a:schemeClr val="tx1"/>
                </a:solidFill>
              </a:rPr>
              <a:t>одягу</a:t>
            </a:r>
            <a:r>
              <a:rPr lang="ru-RU" sz="1600" dirty="0">
                <a:solidFill>
                  <a:schemeClr val="tx1"/>
                </a:solidFill>
              </a:rPr>
              <a:t> й </a:t>
            </a:r>
            <a:r>
              <a:rPr lang="ru-RU" sz="1600" dirty="0" err="1">
                <a:solidFill>
                  <a:schemeClr val="tx1"/>
                </a:solidFill>
              </a:rPr>
              <a:t>взуття</a:t>
            </a:r>
            <a:r>
              <a:rPr lang="ru-RU" sz="1600" dirty="0">
                <a:solidFill>
                  <a:schemeClr val="tx1"/>
                </a:solidFill>
              </a:rPr>
              <a:t> - </a:t>
            </a:r>
            <a:r>
              <a:rPr lang="ru-RU" sz="1600" dirty="0" err="1">
                <a:solidFill>
                  <a:schemeClr val="tx1"/>
                </a:solidFill>
              </a:rPr>
              <a:t>величезна</a:t>
            </a:r>
            <a:r>
              <a:rPr lang="ru-RU" sz="1600" dirty="0">
                <a:solidFill>
                  <a:schemeClr val="tx1"/>
                </a:solidFill>
              </a:rPr>
              <a:t>. </a:t>
            </a:r>
            <a:r>
              <a:rPr lang="ru-RU" sz="1600" dirty="0" err="1">
                <a:solidFill>
                  <a:schemeClr val="tx1"/>
                </a:solidFill>
              </a:rPr>
              <a:t>Краще</a:t>
            </a:r>
            <a:r>
              <a:rPr lang="ru-RU" sz="1600" dirty="0">
                <a:solidFill>
                  <a:schemeClr val="tx1"/>
                </a:solidFill>
              </a:rPr>
              <a:t> </a:t>
            </a:r>
            <a:r>
              <a:rPr lang="ru-RU" sz="1600" dirty="0" err="1">
                <a:solidFill>
                  <a:schemeClr val="tx1"/>
                </a:solidFill>
              </a:rPr>
              <a:t>посадити</a:t>
            </a:r>
            <a:r>
              <a:rPr lang="ru-RU" sz="1600" dirty="0">
                <a:solidFill>
                  <a:schemeClr val="tx1"/>
                </a:solidFill>
              </a:rPr>
              <a:t> </a:t>
            </a:r>
            <a:r>
              <a:rPr lang="ru-RU" sz="1600" dirty="0" err="1">
                <a:solidFill>
                  <a:schemeClr val="tx1"/>
                </a:solidFill>
              </a:rPr>
              <a:t>її</a:t>
            </a:r>
            <a:r>
              <a:rPr lang="ru-RU" sz="1600" dirty="0">
                <a:solidFill>
                  <a:schemeClr val="tx1"/>
                </a:solidFill>
              </a:rPr>
              <a:t> за прядку. </a:t>
            </a:r>
            <a:r>
              <a:rPr lang="ru-RU" sz="1600" dirty="0" err="1">
                <a:solidFill>
                  <a:schemeClr val="tx1"/>
                </a:solidFill>
              </a:rPr>
              <a:t>Це</a:t>
            </a:r>
            <a:r>
              <a:rPr lang="ru-RU" sz="1600" dirty="0">
                <a:solidFill>
                  <a:schemeClr val="tx1"/>
                </a:solidFill>
              </a:rPr>
              <a:t> </a:t>
            </a:r>
            <a:r>
              <a:rPr lang="ru-RU" sz="1600" dirty="0" err="1">
                <a:solidFill>
                  <a:schemeClr val="tx1"/>
                </a:solidFill>
              </a:rPr>
              <a:t>дуже</a:t>
            </a:r>
            <a:r>
              <a:rPr lang="ru-RU" sz="1600" dirty="0">
                <a:solidFill>
                  <a:schemeClr val="tx1"/>
                </a:solidFill>
              </a:rPr>
              <a:t> </a:t>
            </a:r>
            <a:r>
              <a:rPr lang="ru-RU" sz="1600" dirty="0" err="1">
                <a:solidFill>
                  <a:schemeClr val="tx1"/>
                </a:solidFill>
              </a:rPr>
              <a:t>вплинуло</a:t>
            </a:r>
            <a:r>
              <a:rPr lang="ru-RU" sz="1600" dirty="0">
                <a:solidFill>
                  <a:schemeClr val="tx1"/>
                </a:solidFill>
              </a:rPr>
              <a:t> на долю </a:t>
            </a:r>
            <a:r>
              <a:rPr lang="ru-RU" sz="1600" dirty="0" err="1">
                <a:solidFill>
                  <a:schemeClr val="tx1"/>
                </a:solidFill>
              </a:rPr>
              <a:t>Катерини</a:t>
            </a:r>
            <a:r>
              <a:rPr lang="ru-RU" sz="1600" dirty="0">
                <a:solidFill>
                  <a:schemeClr val="tx1"/>
                </a:solidFill>
              </a:rPr>
              <a:t>, </a:t>
            </a:r>
            <a:r>
              <a:rPr lang="ru-RU" sz="1600" dirty="0" err="1">
                <a:solidFill>
                  <a:schemeClr val="tx1"/>
                </a:solidFill>
              </a:rPr>
              <a:t>адже</a:t>
            </a:r>
            <a:r>
              <a:rPr lang="ru-RU" sz="1600" dirty="0">
                <a:solidFill>
                  <a:schemeClr val="tx1"/>
                </a:solidFill>
              </a:rPr>
              <a:t> </a:t>
            </a:r>
            <a:r>
              <a:rPr lang="ru-RU" sz="1600" dirty="0" err="1">
                <a:solidFill>
                  <a:schemeClr val="tx1"/>
                </a:solidFill>
              </a:rPr>
              <a:t>перешкоджало</a:t>
            </a:r>
            <a:r>
              <a:rPr lang="ru-RU" sz="1600" dirty="0">
                <a:solidFill>
                  <a:schemeClr val="tx1"/>
                </a:solidFill>
              </a:rPr>
              <a:t> і </a:t>
            </a:r>
            <a:r>
              <a:rPr lang="ru-RU" sz="1600" dirty="0" err="1">
                <a:solidFill>
                  <a:schemeClr val="tx1"/>
                </a:solidFill>
              </a:rPr>
              <a:t>здобути</a:t>
            </a:r>
            <a:r>
              <a:rPr lang="ru-RU" sz="1600" dirty="0">
                <a:solidFill>
                  <a:schemeClr val="tx1"/>
                </a:solidFill>
              </a:rPr>
              <a:t> </a:t>
            </a:r>
            <a:r>
              <a:rPr lang="ru-RU" sz="1600" dirty="0" err="1">
                <a:solidFill>
                  <a:schemeClr val="tx1"/>
                </a:solidFill>
              </a:rPr>
              <a:t>якусь</a:t>
            </a:r>
            <a:r>
              <a:rPr lang="ru-RU" sz="1600" dirty="0">
                <a:solidFill>
                  <a:schemeClr val="tx1"/>
                </a:solidFill>
              </a:rPr>
              <a:t> </a:t>
            </a:r>
            <a:r>
              <a:rPr lang="ru-RU" sz="1600" dirty="0" err="1">
                <a:solidFill>
                  <a:schemeClr val="tx1"/>
                </a:solidFill>
              </a:rPr>
              <a:t>художню</a:t>
            </a:r>
            <a:r>
              <a:rPr lang="ru-RU" sz="1600" dirty="0">
                <a:solidFill>
                  <a:schemeClr val="tx1"/>
                </a:solidFill>
              </a:rPr>
              <a:t> </a:t>
            </a:r>
            <a:r>
              <a:rPr lang="ru-RU" sz="1600" dirty="0" err="1">
                <a:solidFill>
                  <a:schemeClr val="tx1"/>
                </a:solidFill>
              </a:rPr>
              <a:t>освіту</a:t>
            </a:r>
            <a:r>
              <a:rPr lang="ru-RU" sz="1600" dirty="0">
                <a:solidFill>
                  <a:schemeClr val="tx1"/>
                </a:solidFill>
              </a:rPr>
              <a:t>, і </a:t>
            </a:r>
            <a:r>
              <a:rPr lang="ru-RU" sz="1600" dirty="0" err="1">
                <a:solidFill>
                  <a:schemeClr val="tx1"/>
                </a:solidFill>
              </a:rPr>
              <a:t>навіть</a:t>
            </a:r>
            <a:r>
              <a:rPr lang="ru-RU" sz="1600" dirty="0">
                <a:solidFill>
                  <a:schemeClr val="tx1"/>
                </a:solidFill>
              </a:rPr>
              <a:t> </a:t>
            </a:r>
            <a:r>
              <a:rPr lang="ru-RU" sz="1600" dirty="0" err="1">
                <a:solidFill>
                  <a:schemeClr val="tx1"/>
                </a:solidFill>
              </a:rPr>
              <a:t>зробити</a:t>
            </a:r>
            <a:r>
              <a:rPr lang="ru-RU" sz="1600" dirty="0">
                <a:solidFill>
                  <a:schemeClr val="tx1"/>
                </a:solidFill>
              </a:rPr>
              <a:t> </a:t>
            </a:r>
            <a:r>
              <a:rPr lang="ru-RU" sz="1600" dirty="0" err="1">
                <a:solidFill>
                  <a:schemeClr val="tx1"/>
                </a:solidFill>
              </a:rPr>
              <a:t>якісь</a:t>
            </a:r>
            <a:r>
              <a:rPr lang="ru-RU" sz="1600" dirty="0">
                <a:solidFill>
                  <a:schemeClr val="tx1"/>
                </a:solidFill>
              </a:rPr>
              <a:t> </a:t>
            </a:r>
            <a:r>
              <a:rPr lang="ru-RU" sz="1600" dirty="0" err="1">
                <a:solidFill>
                  <a:schemeClr val="tx1"/>
                </a:solidFill>
              </a:rPr>
              <a:t>виставки</a:t>
            </a:r>
            <a:r>
              <a:rPr lang="ru-RU" sz="1600" dirty="0">
                <a:solidFill>
                  <a:schemeClr val="tx1"/>
                </a:solidFill>
              </a:rPr>
              <a:t> картин - </a:t>
            </a:r>
            <a:r>
              <a:rPr lang="ru-RU" sz="1600" dirty="0" err="1">
                <a:solidFill>
                  <a:schemeClr val="tx1"/>
                </a:solidFill>
              </a:rPr>
              <a:t>всюди</a:t>
            </a:r>
            <a:r>
              <a:rPr lang="ru-RU" sz="1600" dirty="0">
                <a:solidFill>
                  <a:schemeClr val="tx1"/>
                </a:solidFill>
              </a:rPr>
              <a:t> </a:t>
            </a:r>
            <a:r>
              <a:rPr lang="ru-RU" sz="1600" dirty="0" err="1">
                <a:solidFill>
                  <a:schemeClr val="tx1"/>
                </a:solidFill>
              </a:rPr>
              <a:t>потрібно</a:t>
            </a:r>
            <a:r>
              <a:rPr lang="ru-RU" sz="1600" dirty="0">
                <a:solidFill>
                  <a:schemeClr val="tx1"/>
                </a:solidFill>
              </a:rPr>
              <a:t> </a:t>
            </a:r>
            <a:r>
              <a:rPr lang="ru-RU" sz="1600" dirty="0" err="1">
                <a:solidFill>
                  <a:schemeClr val="tx1"/>
                </a:solidFill>
              </a:rPr>
              <a:t>було</a:t>
            </a:r>
            <a:r>
              <a:rPr lang="ru-RU" sz="1600" dirty="0">
                <a:solidFill>
                  <a:schemeClr val="tx1"/>
                </a:solidFill>
              </a:rPr>
              <a:t> </a:t>
            </a:r>
            <a:r>
              <a:rPr lang="ru-RU" sz="1600" dirty="0" err="1">
                <a:solidFill>
                  <a:schemeClr val="tx1"/>
                </a:solidFill>
              </a:rPr>
              <a:t>мати</a:t>
            </a:r>
            <a:r>
              <a:rPr lang="ru-RU" sz="1600" dirty="0">
                <a:solidFill>
                  <a:schemeClr val="tx1"/>
                </a:solidFill>
              </a:rPr>
              <a:t> документ про </a:t>
            </a:r>
            <a:r>
              <a:rPr lang="ru-RU" sz="1600" dirty="0" err="1">
                <a:solidFill>
                  <a:schemeClr val="tx1"/>
                </a:solidFill>
              </a:rPr>
              <a:t>освіту</a:t>
            </a:r>
            <a:r>
              <a:rPr lang="ru-RU" sz="1600" dirty="0">
                <a:solidFill>
                  <a:schemeClr val="tx1"/>
                </a:solidFill>
              </a:rPr>
              <a:t>.</a:t>
            </a:r>
            <a:br>
              <a:rPr lang="ru-RU" sz="1600" dirty="0">
                <a:solidFill>
                  <a:schemeClr val="tx1"/>
                </a:solidFill>
              </a:rPr>
            </a:br>
            <a:r>
              <a:rPr lang="ru-RU" sz="1600" dirty="0">
                <a:solidFill>
                  <a:schemeClr val="tx1"/>
                </a:solidFill>
              </a:rPr>
              <a:t/>
            </a:r>
            <a:br>
              <a:rPr lang="ru-RU" sz="1600" dirty="0">
                <a:solidFill>
                  <a:schemeClr val="tx1"/>
                </a:solidFill>
              </a:rPr>
            </a:br>
            <a:r>
              <a:rPr lang="ru-RU" sz="1600" dirty="0" err="1">
                <a:solidFill>
                  <a:schemeClr val="tx1"/>
                </a:solidFill>
              </a:rPr>
              <a:t>Важко</a:t>
            </a:r>
            <a:r>
              <a:rPr lang="ru-RU" sz="1600" dirty="0">
                <a:solidFill>
                  <a:schemeClr val="tx1"/>
                </a:solidFill>
              </a:rPr>
              <a:t> </a:t>
            </a:r>
            <a:r>
              <a:rPr lang="ru-RU" sz="1600" dirty="0" err="1">
                <a:solidFill>
                  <a:schemeClr val="tx1"/>
                </a:solidFill>
              </a:rPr>
              <a:t>сказати</a:t>
            </a:r>
            <a:r>
              <a:rPr lang="ru-RU" sz="1600" dirty="0">
                <a:solidFill>
                  <a:schemeClr val="tx1"/>
                </a:solidFill>
              </a:rPr>
              <a:t>, коли </a:t>
            </a:r>
            <a:r>
              <a:rPr lang="ru-RU" sz="1600" dirty="0" err="1">
                <a:solidFill>
                  <a:schemeClr val="tx1"/>
                </a:solidFill>
              </a:rPr>
              <a:t>саме</a:t>
            </a:r>
            <a:r>
              <a:rPr lang="ru-RU" sz="1600" dirty="0">
                <a:solidFill>
                  <a:schemeClr val="tx1"/>
                </a:solidFill>
              </a:rPr>
              <a:t> </a:t>
            </a:r>
            <a:r>
              <a:rPr lang="ru-RU" sz="1600" dirty="0" err="1">
                <a:solidFill>
                  <a:schemeClr val="tx1"/>
                </a:solidFill>
              </a:rPr>
              <a:t>майбутня</a:t>
            </a:r>
            <a:r>
              <a:rPr lang="ru-RU" sz="1600" dirty="0">
                <a:solidFill>
                  <a:schemeClr val="tx1"/>
                </a:solidFill>
              </a:rPr>
              <a:t> </a:t>
            </a:r>
            <a:r>
              <a:rPr lang="ru-RU" sz="1600" dirty="0" err="1">
                <a:solidFill>
                  <a:schemeClr val="tx1"/>
                </a:solidFill>
              </a:rPr>
              <a:t>художниця</a:t>
            </a:r>
            <a:r>
              <a:rPr lang="ru-RU" sz="1600" dirty="0">
                <a:solidFill>
                  <a:schemeClr val="tx1"/>
                </a:solidFill>
              </a:rPr>
              <a:t> почала </a:t>
            </a:r>
            <a:r>
              <a:rPr lang="ru-RU" sz="1600" dirty="0" err="1">
                <a:solidFill>
                  <a:schemeClr val="tx1"/>
                </a:solidFill>
              </a:rPr>
              <a:t>малювати</a:t>
            </a:r>
            <a:r>
              <a:rPr lang="ru-RU" sz="1600" dirty="0">
                <a:solidFill>
                  <a:schemeClr val="tx1"/>
                </a:solidFill>
              </a:rPr>
              <a:t>, але, </a:t>
            </a:r>
            <a:r>
              <a:rPr lang="ru-RU" sz="1600" dirty="0" err="1">
                <a:solidFill>
                  <a:schemeClr val="tx1"/>
                </a:solidFill>
              </a:rPr>
              <a:t>мабуть</a:t>
            </a:r>
            <a:r>
              <a:rPr lang="ru-RU" sz="1600" dirty="0">
                <a:solidFill>
                  <a:schemeClr val="tx1"/>
                </a:solidFill>
              </a:rPr>
              <a:t>, в </a:t>
            </a:r>
            <a:r>
              <a:rPr lang="ru-RU" sz="1600" dirty="0" err="1">
                <a:solidFill>
                  <a:schemeClr val="tx1"/>
                </a:solidFill>
              </a:rPr>
              <a:t>дитинстві</a:t>
            </a:r>
            <a:r>
              <a:rPr lang="ru-RU" sz="1600" dirty="0">
                <a:solidFill>
                  <a:schemeClr val="tx1"/>
                </a:solidFill>
              </a:rPr>
              <a:t>. </a:t>
            </a:r>
            <a:r>
              <a:rPr lang="ru-RU" sz="1600" dirty="0" err="1">
                <a:solidFill>
                  <a:schemeClr val="tx1"/>
                </a:solidFill>
              </a:rPr>
              <a:t>Малювала</a:t>
            </a:r>
            <a:r>
              <a:rPr lang="ru-RU" sz="1600" dirty="0">
                <a:solidFill>
                  <a:schemeClr val="tx1"/>
                </a:solidFill>
              </a:rPr>
              <a:t> </a:t>
            </a:r>
            <a:r>
              <a:rPr lang="ru-RU" sz="1600" dirty="0" err="1">
                <a:solidFill>
                  <a:schemeClr val="tx1"/>
                </a:solidFill>
              </a:rPr>
              <a:t>вуглем</a:t>
            </a:r>
            <a:r>
              <a:rPr lang="ru-RU" sz="1600" dirty="0">
                <a:solidFill>
                  <a:schemeClr val="tx1"/>
                </a:solidFill>
              </a:rPr>
              <a:t> на </a:t>
            </a:r>
            <a:r>
              <a:rPr lang="ru-RU" sz="1600" dirty="0" err="1">
                <a:solidFill>
                  <a:schemeClr val="tx1"/>
                </a:solidFill>
              </a:rPr>
              <a:t>шматочках</a:t>
            </a:r>
            <a:r>
              <a:rPr lang="ru-RU" sz="1600" dirty="0">
                <a:solidFill>
                  <a:schemeClr val="tx1"/>
                </a:solidFill>
              </a:rPr>
              <a:t> </a:t>
            </a:r>
            <a:r>
              <a:rPr lang="ru-RU" sz="1600" dirty="0" err="1">
                <a:solidFill>
                  <a:schemeClr val="tx1"/>
                </a:solidFill>
              </a:rPr>
              <a:t>полотнини</a:t>
            </a:r>
            <a:r>
              <a:rPr lang="ru-RU" sz="1600" dirty="0">
                <a:solidFill>
                  <a:schemeClr val="tx1"/>
                </a:solidFill>
              </a:rPr>
              <a:t>. У 14 </a:t>
            </a:r>
            <a:r>
              <a:rPr lang="ru-RU" sz="1600" dirty="0" err="1">
                <a:solidFill>
                  <a:schemeClr val="tx1"/>
                </a:solidFill>
              </a:rPr>
              <a:t>років</a:t>
            </a:r>
            <a:r>
              <a:rPr lang="ru-RU" sz="1600" dirty="0">
                <a:solidFill>
                  <a:schemeClr val="tx1"/>
                </a:solidFill>
              </a:rPr>
              <a:t> Катерину застали за </a:t>
            </a:r>
            <a:r>
              <a:rPr lang="ru-RU" sz="1600" dirty="0" err="1">
                <a:solidFill>
                  <a:schemeClr val="tx1"/>
                </a:solidFill>
              </a:rPr>
              <a:t>цим</a:t>
            </a:r>
            <a:r>
              <a:rPr lang="ru-RU" sz="1600" dirty="0">
                <a:solidFill>
                  <a:schemeClr val="tx1"/>
                </a:solidFill>
              </a:rPr>
              <a:t> </a:t>
            </a:r>
            <a:r>
              <a:rPr lang="ru-RU" sz="1600" dirty="0" err="1">
                <a:solidFill>
                  <a:schemeClr val="tx1"/>
                </a:solidFill>
              </a:rPr>
              <a:t>безглуздим</a:t>
            </a:r>
            <a:r>
              <a:rPr lang="ru-RU" sz="1600" dirty="0">
                <a:solidFill>
                  <a:schemeClr val="tx1"/>
                </a:solidFill>
              </a:rPr>
              <a:t>, як </a:t>
            </a:r>
            <a:r>
              <a:rPr lang="ru-RU" sz="1600" dirty="0" err="1">
                <a:solidFill>
                  <a:schemeClr val="tx1"/>
                </a:solidFill>
              </a:rPr>
              <a:t>вважали</a:t>
            </a:r>
            <a:r>
              <a:rPr lang="ru-RU" sz="1600" dirty="0">
                <a:solidFill>
                  <a:schemeClr val="tx1"/>
                </a:solidFill>
              </a:rPr>
              <a:t> </a:t>
            </a:r>
            <a:r>
              <a:rPr lang="ru-RU" sz="1600" dirty="0" err="1">
                <a:solidFill>
                  <a:schemeClr val="tx1"/>
                </a:solidFill>
              </a:rPr>
              <a:t>родичі</a:t>
            </a:r>
            <a:r>
              <a:rPr lang="ru-RU" sz="1600" dirty="0">
                <a:solidFill>
                  <a:schemeClr val="tx1"/>
                </a:solidFill>
              </a:rPr>
              <a:t>, </a:t>
            </a:r>
            <a:r>
              <a:rPr lang="ru-RU" sz="1600" dirty="0" err="1">
                <a:solidFill>
                  <a:schemeClr val="tx1"/>
                </a:solidFill>
              </a:rPr>
              <a:t>заняттям</a:t>
            </a:r>
            <a:r>
              <a:rPr lang="ru-RU" sz="1600" dirty="0">
                <a:solidFill>
                  <a:schemeClr val="tx1"/>
                </a:solidFill>
              </a:rPr>
              <a:t> і </a:t>
            </a:r>
            <a:r>
              <a:rPr lang="ru-RU" sz="1600" dirty="0" err="1">
                <a:solidFill>
                  <a:schemeClr val="tx1"/>
                </a:solidFill>
              </a:rPr>
              <a:t>суворо</a:t>
            </a:r>
            <a:r>
              <a:rPr lang="ru-RU" sz="1600" dirty="0">
                <a:solidFill>
                  <a:schemeClr val="tx1"/>
                </a:solidFill>
              </a:rPr>
              <a:t> заборонили </a:t>
            </a:r>
            <a:r>
              <a:rPr lang="ru-RU" sz="1600" dirty="0" err="1">
                <a:solidFill>
                  <a:schemeClr val="tx1"/>
                </a:solidFill>
              </a:rPr>
              <a:t>малювати</a:t>
            </a:r>
            <a:r>
              <a:rPr lang="ru-RU" sz="1600" dirty="0">
                <a:solidFill>
                  <a:schemeClr val="tx1"/>
                </a:solidFill>
              </a:rPr>
              <a:t>. </a:t>
            </a:r>
            <a:r>
              <a:rPr lang="ru-RU" sz="1600" dirty="0" err="1">
                <a:solidFill>
                  <a:schemeClr val="tx1"/>
                </a:solidFill>
              </a:rPr>
              <a:t>Від</a:t>
            </a:r>
            <a:r>
              <a:rPr lang="ru-RU" sz="1600" dirty="0">
                <a:solidFill>
                  <a:schemeClr val="tx1"/>
                </a:solidFill>
              </a:rPr>
              <a:t> </a:t>
            </a:r>
            <a:r>
              <a:rPr lang="ru-RU" sz="1600" dirty="0" err="1">
                <a:solidFill>
                  <a:schemeClr val="tx1"/>
                </a:solidFill>
              </a:rPr>
              <a:t>тоді</a:t>
            </a:r>
            <a:r>
              <a:rPr lang="ru-RU" sz="1600" dirty="0">
                <a:solidFill>
                  <a:schemeClr val="tx1"/>
                </a:solidFill>
              </a:rPr>
              <a:t> </a:t>
            </a:r>
            <a:r>
              <a:rPr lang="ru-RU" sz="1600" dirty="0" err="1">
                <a:solidFill>
                  <a:schemeClr val="tx1"/>
                </a:solidFill>
              </a:rPr>
              <a:t>дівчинці</a:t>
            </a:r>
            <a:r>
              <a:rPr lang="ru-RU" sz="1600" dirty="0">
                <a:solidFill>
                  <a:schemeClr val="tx1"/>
                </a:solidFill>
              </a:rPr>
              <a:t> </a:t>
            </a:r>
            <a:r>
              <a:rPr lang="ru-RU" sz="1600" dirty="0" err="1">
                <a:solidFill>
                  <a:schemeClr val="tx1"/>
                </a:solidFill>
              </a:rPr>
              <a:t>доводилося</a:t>
            </a:r>
            <a:r>
              <a:rPr lang="ru-RU" sz="1600" dirty="0">
                <a:solidFill>
                  <a:schemeClr val="tx1"/>
                </a:solidFill>
              </a:rPr>
              <a:t> </a:t>
            </a:r>
            <a:r>
              <a:rPr lang="ru-RU" sz="1600" dirty="0" err="1">
                <a:solidFill>
                  <a:schemeClr val="tx1"/>
                </a:solidFill>
              </a:rPr>
              <a:t>малювати</a:t>
            </a:r>
            <a:r>
              <a:rPr lang="ru-RU" sz="1600" dirty="0">
                <a:solidFill>
                  <a:schemeClr val="tx1"/>
                </a:solidFill>
              </a:rPr>
              <a:t> </a:t>
            </a:r>
            <a:r>
              <a:rPr lang="ru-RU" sz="1600" dirty="0" err="1">
                <a:solidFill>
                  <a:schemeClr val="tx1"/>
                </a:solidFill>
              </a:rPr>
              <a:t>потайки</a:t>
            </a:r>
            <a:r>
              <a:rPr lang="ru-RU" sz="1600" dirty="0">
                <a:solidFill>
                  <a:schemeClr val="tx1"/>
                </a:solidFill>
              </a:rPr>
              <a:t>.</a:t>
            </a:r>
            <a:br>
              <a:rPr lang="ru-RU" sz="1600" dirty="0">
                <a:solidFill>
                  <a:schemeClr val="tx1"/>
                </a:solidFill>
              </a:rPr>
            </a:br>
            <a:endParaRPr lang="ru-RU" sz="1600" dirty="0">
              <a:solidFill>
                <a:schemeClr val="tx1"/>
              </a:solidFill>
            </a:endParaRPr>
          </a:p>
        </p:txBody>
      </p:sp>
    </p:spTree>
    <p:extLst>
      <p:ext uri="{BB962C8B-B14F-4D97-AF65-F5344CB8AC3E}">
        <p14:creationId xmlns:p14="http://schemas.microsoft.com/office/powerpoint/2010/main" val="121416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3789040"/>
            <a:ext cx="7024744" cy="1143000"/>
          </a:xfrm>
        </p:spPr>
        <p:txBody>
          <a:bodyPr>
            <a:normAutofit fontScale="90000"/>
          </a:bodyPr>
          <a:lstStyle/>
          <a:p>
            <a:r>
              <a:rPr lang="ru-RU" sz="1800" dirty="0">
                <a:solidFill>
                  <a:schemeClr val="tx1"/>
                </a:solidFill>
              </a:rPr>
              <a:t>За </a:t>
            </a:r>
            <a:r>
              <a:rPr lang="ru-RU" sz="1800" dirty="0" err="1">
                <a:solidFill>
                  <a:schemeClr val="tx1"/>
                </a:solidFill>
              </a:rPr>
              <a:t>даними</a:t>
            </a:r>
            <a:r>
              <a:rPr lang="ru-RU" sz="1800" dirty="0">
                <a:solidFill>
                  <a:schemeClr val="tx1"/>
                </a:solidFill>
              </a:rPr>
              <a:t> </a:t>
            </a:r>
            <a:r>
              <a:rPr lang="ru-RU" sz="1800" dirty="0" err="1">
                <a:solidFill>
                  <a:schemeClr val="tx1"/>
                </a:solidFill>
              </a:rPr>
              <a:t>різних</a:t>
            </a:r>
            <a:r>
              <a:rPr lang="ru-RU" sz="1800" dirty="0">
                <a:solidFill>
                  <a:schemeClr val="tx1"/>
                </a:solidFill>
              </a:rPr>
              <a:t> </a:t>
            </a:r>
            <a:r>
              <a:rPr lang="ru-RU" sz="1800" dirty="0" err="1">
                <a:solidFill>
                  <a:schemeClr val="tx1"/>
                </a:solidFill>
              </a:rPr>
              <a:t>джерел</a:t>
            </a:r>
            <a:r>
              <a:rPr lang="ru-RU" sz="1800" dirty="0">
                <a:solidFill>
                  <a:schemeClr val="tx1"/>
                </a:solidFill>
              </a:rPr>
              <a:t> (за </a:t>
            </a:r>
            <a:r>
              <a:rPr lang="ru-RU" sz="1800" dirty="0" err="1">
                <a:solidFill>
                  <a:schemeClr val="tx1"/>
                </a:solidFill>
              </a:rPr>
              <a:t>однією</a:t>
            </a:r>
            <a:r>
              <a:rPr lang="ru-RU" sz="1800" dirty="0">
                <a:solidFill>
                  <a:schemeClr val="tx1"/>
                </a:solidFill>
              </a:rPr>
              <a:t> </a:t>
            </a:r>
            <a:r>
              <a:rPr lang="ru-RU" sz="1800" dirty="0" err="1">
                <a:solidFill>
                  <a:schemeClr val="tx1"/>
                </a:solidFill>
              </a:rPr>
              <a:t>версією</a:t>
            </a:r>
            <a:r>
              <a:rPr lang="ru-RU" sz="1800" dirty="0">
                <a:solidFill>
                  <a:schemeClr val="tx1"/>
                </a:solidFill>
              </a:rPr>
              <a:t> - у </a:t>
            </a:r>
            <a:r>
              <a:rPr lang="ru-RU" sz="1800" dirty="0" err="1">
                <a:solidFill>
                  <a:schemeClr val="tx1"/>
                </a:solidFill>
              </a:rPr>
              <a:t>календарі</a:t>
            </a:r>
            <a:r>
              <a:rPr lang="ru-RU" sz="1800" dirty="0">
                <a:solidFill>
                  <a:schemeClr val="tx1"/>
                </a:solidFill>
              </a:rPr>
              <a:t>, за </a:t>
            </a:r>
            <a:r>
              <a:rPr lang="ru-RU" sz="1800" dirty="0" err="1">
                <a:solidFill>
                  <a:schemeClr val="tx1"/>
                </a:solidFill>
              </a:rPr>
              <a:t>іншою</a:t>
            </a:r>
            <a:r>
              <a:rPr lang="ru-RU" sz="1800" dirty="0">
                <a:solidFill>
                  <a:schemeClr val="tx1"/>
                </a:solidFill>
              </a:rPr>
              <a:t> - у </a:t>
            </a:r>
            <a:r>
              <a:rPr lang="ru-RU" sz="1800" dirty="0" err="1">
                <a:solidFill>
                  <a:schemeClr val="tx1"/>
                </a:solidFill>
              </a:rPr>
              <a:t>часописі</a:t>
            </a:r>
            <a:r>
              <a:rPr lang="ru-RU" sz="1800" dirty="0">
                <a:solidFill>
                  <a:schemeClr val="tx1"/>
                </a:solidFill>
              </a:rPr>
              <a:t> "</a:t>
            </a:r>
            <a:r>
              <a:rPr lang="ru-RU" sz="1800" dirty="0" err="1">
                <a:solidFill>
                  <a:schemeClr val="tx1"/>
                </a:solidFill>
              </a:rPr>
              <a:t>Радянське</a:t>
            </a:r>
            <a:r>
              <a:rPr lang="ru-RU" sz="1800" dirty="0">
                <a:solidFill>
                  <a:schemeClr val="tx1"/>
                </a:solidFill>
              </a:rPr>
              <a:t> слово") Катерина </a:t>
            </a:r>
            <a:r>
              <a:rPr lang="ru-RU" sz="1800" dirty="0" err="1">
                <a:solidFill>
                  <a:schemeClr val="tx1"/>
                </a:solidFill>
              </a:rPr>
              <a:t>Білокур</a:t>
            </a:r>
            <a:r>
              <a:rPr lang="ru-RU" sz="1800" dirty="0">
                <a:solidFill>
                  <a:schemeClr val="tx1"/>
                </a:solidFill>
              </a:rPr>
              <a:t> у 1922 </a:t>
            </a:r>
            <a:r>
              <a:rPr lang="ru-RU" sz="1800" dirty="0" err="1">
                <a:solidFill>
                  <a:schemeClr val="tx1"/>
                </a:solidFill>
              </a:rPr>
              <a:t>чи</a:t>
            </a:r>
            <a:r>
              <a:rPr lang="ru-RU" sz="1800" dirty="0">
                <a:solidFill>
                  <a:schemeClr val="tx1"/>
                </a:solidFill>
              </a:rPr>
              <a:t> 23 </a:t>
            </a:r>
            <a:r>
              <a:rPr lang="ru-RU" sz="1800" dirty="0" err="1">
                <a:solidFill>
                  <a:schemeClr val="tx1"/>
                </a:solidFill>
              </a:rPr>
              <a:t>році</a:t>
            </a:r>
            <a:r>
              <a:rPr lang="ru-RU" sz="1800" dirty="0">
                <a:solidFill>
                  <a:schemeClr val="tx1"/>
                </a:solidFill>
              </a:rPr>
              <a:t> прочитала про </a:t>
            </a:r>
            <a:r>
              <a:rPr lang="ru-RU" sz="1800" dirty="0" err="1">
                <a:solidFill>
                  <a:schemeClr val="tx1"/>
                </a:solidFill>
              </a:rPr>
              <a:t>Миргородський</a:t>
            </a:r>
            <a:r>
              <a:rPr lang="ru-RU" sz="1800" dirty="0">
                <a:solidFill>
                  <a:schemeClr val="tx1"/>
                </a:solidFill>
              </a:rPr>
              <a:t> </a:t>
            </a:r>
            <a:r>
              <a:rPr lang="ru-RU" sz="1800" dirty="0" err="1">
                <a:solidFill>
                  <a:schemeClr val="tx1"/>
                </a:solidFill>
              </a:rPr>
              <a:t>технікум</a:t>
            </a:r>
            <a:r>
              <a:rPr lang="ru-RU" sz="1800" dirty="0">
                <a:solidFill>
                  <a:schemeClr val="tx1"/>
                </a:solidFill>
              </a:rPr>
              <a:t> </a:t>
            </a:r>
            <a:r>
              <a:rPr lang="ru-RU" sz="1800" dirty="0" err="1">
                <a:solidFill>
                  <a:schemeClr val="tx1"/>
                </a:solidFill>
              </a:rPr>
              <a:t>художньої</a:t>
            </a:r>
            <a:r>
              <a:rPr lang="ru-RU" sz="1800" dirty="0">
                <a:solidFill>
                  <a:schemeClr val="tx1"/>
                </a:solidFill>
              </a:rPr>
              <a:t> </a:t>
            </a:r>
            <a:r>
              <a:rPr lang="ru-RU" sz="1800" dirty="0" err="1">
                <a:solidFill>
                  <a:schemeClr val="tx1"/>
                </a:solidFill>
              </a:rPr>
              <a:t>кераміки</a:t>
            </a:r>
            <a:r>
              <a:rPr lang="ru-RU" sz="1800" dirty="0">
                <a:solidFill>
                  <a:schemeClr val="tx1"/>
                </a:solidFill>
              </a:rPr>
              <a:t>. </a:t>
            </a:r>
            <a:r>
              <a:rPr lang="ru-RU" sz="1800" dirty="0" err="1">
                <a:solidFill>
                  <a:schemeClr val="tx1"/>
                </a:solidFill>
              </a:rPr>
              <a:t>Навіть</a:t>
            </a:r>
            <a:r>
              <a:rPr lang="ru-RU" sz="1800" dirty="0">
                <a:solidFill>
                  <a:schemeClr val="tx1"/>
                </a:solidFill>
              </a:rPr>
              <a:t> слово "</a:t>
            </a:r>
            <a:r>
              <a:rPr lang="ru-RU" sz="1800" dirty="0" err="1">
                <a:solidFill>
                  <a:schemeClr val="tx1"/>
                </a:solidFill>
              </a:rPr>
              <a:t>кераміка</a:t>
            </a:r>
            <a:r>
              <a:rPr lang="ru-RU" sz="1800" dirty="0">
                <a:solidFill>
                  <a:schemeClr val="tx1"/>
                </a:solidFill>
              </a:rPr>
              <a:t>" </a:t>
            </a:r>
            <a:r>
              <a:rPr lang="ru-RU" sz="1800" dirty="0" err="1">
                <a:solidFill>
                  <a:schemeClr val="tx1"/>
                </a:solidFill>
              </a:rPr>
              <a:t>виявилося</a:t>
            </a:r>
            <a:r>
              <a:rPr lang="ru-RU" sz="1800" dirty="0">
                <a:solidFill>
                  <a:schemeClr val="tx1"/>
                </a:solidFill>
              </a:rPr>
              <a:t> для </a:t>
            </a:r>
            <a:r>
              <a:rPr lang="ru-RU" sz="1800" dirty="0" err="1">
                <a:solidFill>
                  <a:schemeClr val="tx1"/>
                </a:solidFill>
              </a:rPr>
              <a:t>неї</a:t>
            </a:r>
            <a:r>
              <a:rPr lang="ru-RU" sz="1800" dirty="0">
                <a:solidFill>
                  <a:schemeClr val="tx1"/>
                </a:solidFill>
              </a:rPr>
              <a:t> </a:t>
            </a:r>
            <a:r>
              <a:rPr lang="ru-RU" sz="1800" dirty="0" err="1">
                <a:solidFill>
                  <a:schemeClr val="tx1"/>
                </a:solidFill>
              </a:rPr>
              <a:t>незнайомим</a:t>
            </a:r>
            <a:r>
              <a:rPr lang="ru-RU" sz="1800" dirty="0">
                <a:solidFill>
                  <a:schemeClr val="tx1"/>
                </a:solidFill>
              </a:rPr>
              <a:t>, а от слово "</a:t>
            </a:r>
            <a:r>
              <a:rPr lang="ru-RU" sz="1800" dirty="0" err="1">
                <a:solidFill>
                  <a:schemeClr val="tx1"/>
                </a:solidFill>
              </a:rPr>
              <a:t>художній</a:t>
            </a:r>
            <a:r>
              <a:rPr lang="ru-RU" sz="1800" dirty="0">
                <a:solidFill>
                  <a:schemeClr val="tx1"/>
                </a:solidFill>
              </a:rPr>
              <a:t>" </a:t>
            </a:r>
            <a:r>
              <a:rPr lang="ru-RU" sz="1800" dirty="0" err="1">
                <a:solidFill>
                  <a:schemeClr val="tx1"/>
                </a:solidFill>
              </a:rPr>
              <a:t>було</a:t>
            </a:r>
            <a:r>
              <a:rPr lang="ru-RU" sz="1800" dirty="0">
                <a:solidFill>
                  <a:schemeClr val="tx1"/>
                </a:solidFill>
              </a:rPr>
              <a:t> </a:t>
            </a:r>
            <a:r>
              <a:rPr lang="ru-RU" sz="1800" dirty="0" err="1">
                <a:solidFill>
                  <a:schemeClr val="tx1"/>
                </a:solidFill>
              </a:rPr>
              <a:t>зрозумілим</a:t>
            </a:r>
            <a:r>
              <a:rPr lang="ru-RU" sz="1800" dirty="0">
                <a:solidFill>
                  <a:schemeClr val="tx1"/>
                </a:solidFill>
              </a:rPr>
              <a:t>. </a:t>
            </a:r>
            <a:r>
              <a:rPr lang="ru-RU" sz="1800" dirty="0" err="1">
                <a:solidFill>
                  <a:schemeClr val="tx1"/>
                </a:solidFill>
              </a:rPr>
              <a:t>Уперше</a:t>
            </a:r>
            <a:r>
              <a:rPr lang="ru-RU" sz="1800" dirty="0">
                <a:solidFill>
                  <a:schemeClr val="tx1"/>
                </a:solidFill>
              </a:rPr>
              <a:t> покинувши </a:t>
            </a:r>
            <a:r>
              <a:rPr lang="ru-RU" sz="1800" dirty="0" err="1">
                <a:solidFill>
                  <a:schemeClr val="tx1"/>
                </a:solidFill>
              </a:rPr>
              <a:t>Богданівку</a:t>
            </a:r>
            <a:r>
              <a:rPr lang="ru-RU" sz="1800" dirty="0">
                <a:solidFill>
                  <a:schemeClr val="tx1"/>
                </a:solidFill>
              </a:rPr>
              <a:t>, Катерина </a:t>
            </a:r>
            <a:r>
              <a:rPr lang="ru-RU" sz="1800" dirty="0" err="1">
                <a:solidFill>
                  <a:schemeClr val="tx1"/>
                </a:solidFill>
              </a:rPr>
              <a:t>Білокур</a:t>
            </a:r>
            <a:r>
              <a:rPr lang="ru-RU" sz="1800" dirty="0">
                <a:solidFill>
                  <a:schemeClr val="tx1"/>
                </a:solidFill>
              </a:rPr>
              <a:t> </a:t>
            </a:r>
            <a:r>
              <a:rPr lang="ru-RU" sz="1800" dirty="0" err="1">
                <a:solidFill>
                  <a:schemeClr val="tx1"/>
                </a:solidFill>
              </a:rPr>
              <a:t>вирушає</a:t>
            </a:r>
            <a:r>
              <a:rPr lang="ru-RU" sz="1800" dirty="0">
                <a:solidFill>
                  <a:schemeClr val="tx1"/>
                </a:solidFill>
              </a:rPr>
              <a:t> до Миргорода. </a:t>
            </a:r>
            <a:r>
              <a:rPr lang="ru-RU" sz="1800" dirty="0" err="1">
                <a:solidFill>
                  <a:schemeClr val="tx1"/>
                </a:solidFill>
              </a:rPr>
              <a:t>Її</a:t>
            </a:r>
            <a:r>
              <a:rPr lang="ru-RU" sz="1800" dirty="0">
                <a:solidFill>
                  <a:schemeClr val="tx1"/>
                </a:solidFill>
              </a:rPr>
              <a:t> багаж </a:t>
            </a:r>
            <a:r>
              <a:rPr lang="ru-RU" sz="1800" dirty="0" err="1">
                <a:solidFill>
                  <a:schemeClr val="tx1"/>
                </a:solidFill>
              </a:rPr>
              <a:t>складався</a:t>
            </a:r>
            <a:r>
              <a:rPr lang="ru-RU" sz="1800" dirty="0">
                <a:solidFill>
                  <a:schemeClr val="tx1"/>
                </a:solidFill>
              </a:rPr>
              <a:t> </a:t>
            </a:r>
            <a:r>
              <a:rPr lang="ru-RU" sz="1800" dirty="0" err="1">
                <a:solidFill>
                  <a:schemeClr val="tx1"/>
                </a:solidFill>
              </a:rPr>
              <a:t>із</a:t>
            </a:r>
            <a:r>
              <a:rPr lang="ru-RU" sz="1800" dirty="0">
                <a:solidFill>
                  <a:schemeClr val="tx1"/>
                </a:solidFill>
              </a:rPr>
              <a:t> </a:t>
            </a:r>
            <a:r>
              <a:rPr lang="ru-RU" sz="1800" dirty="0" err="1">
                <a:solidFill>
                  <a:schemeClr val="tx1"/>
                </a:solidFill>
              </a:rPr>
              <a:t>двох</a:t>
            </a:r>
            <a:r>
              <a:rPr lang="ru-RU" sz="1800" dirty="0">
                <a:solidFill>
                  <a:schemeClr val="tx1"/>
                </a:solidFill>
              </a:rPr>
              <a:t> </a:t>
            </a:r>
            <a:r>
              <a:rPr lang="ru-RU" sz="1800" dirty="0" err="1">
                <a:solidFill>
                  <a:schemeClr val="tx1"/>
                </a:solidFill>
              </a:rPr>
              <a:t>малюнків</a:t>
            </a:r>
            <a:r>
              <a:rPr lang="ru-RU" sz="1800" dirty="0">
                <a:solidFill>
                  <a:schemeClr val="tx1"/>
                </a:solidFill>
              </a:rPr>
              <a:t>: "</a:t>
            </a:r>
            <a:r>
              <a:rPr lang="ru-RU" sz="1800" dirty="0" err="1">
                <a:solidFill>
                  <a:schemeClr val="tx1"/>
                </a:solidFill>
              </a:rPr>
              <a:t>копія</a:t>
            </a:r>
            <a:r>
              <a:rPr lang="ru-RU" sz="1800" dirty="0">
                <a:solidFill>
                  <a:schemeClr val="tx1"/>
                </a:solidFill>
              </a:rPr>
              <a:t> з </a:t>
            </a:r>
            <a:r>
              <a:rPr lang="ru-RU" sz="1800" dirty="0" err="1">
                <a:solidFill>
                  <a:schemeClr val="tx1"/>
                </a:solidFill>
              </a:rPr>
              <a:t>якоїсь</a:t>
            </a:r>
            <a:r>
              <a:rPr lang="ru-RU" sz="1800" dirty="0">
                <a:solidFill>
                  <a:schemeClr val="tx1"/>
                </a:solidFill>
              </a:rPr>
              <a:t> картинки" і </a:t>
            </a:r>
            <a:r>
              <a:rPr lang="ru-RU" sz="1800" dirty="0" err="1">
                <a:solidFill>
                  <a:schemeClr val="tx1"/>
                </a:solidFill>
              </a:rPr>
              <a:t>начерк</a:t>
            </a:r>
            <a:r>
              <a:rPr lang="ru-RU" sz="1800" dirty="0">
                <a:solidFill>
                  <a:schemeClr val="tx1"/>
                </a:solidFill>
              </a:rPr>
              <a:t> </a:t>
            </a:r>
            <a:r>
              <a:rPr lang="ru-RU" sz="1800" dirty="0" err="1">
                <a:solidFill>
                  <a:schemeClr val="tx1"/>
                </a:solidFill>
              </a:rPr>
              <a:t>дідівської</a:t>
            </a:r>
            <a:r>
              <a:rPr lang="ru-RU" sz="1800" dirty="0">
                <a:solidFill>
                  <a:schemeClr val="tx1"/>
                </a:solidFill>
              </a:rPr>
              <a:t> </a:t>
            </a:r>
            <a:r>
              <a:rPr lang="ru-RU" sz="1800" dirty="0" err="1">
                <a:solidFill>
                  <a:schemeClr val="tx1"/>
                </a:solidFill>
              </a:rPr>
              <a:t>хати</a:t>
            </a:r>
            <a:r>
              <a:rPr lang="ru-RU" sz="1800" dirty="0">
                <a:solidFill>
                  <a:schemeClr val="tx1"/>
                </a:solidFill>
              </a:rPr>
              <a:t> з </a:t>
            </a:r>
            <a:r>
              <a:rPr lang="ru-RU" sz="1800" dirty="0" err="1">
                <a:solidFill>
                  <a:schemeClr val="tx1"/>
                </a:solidFill>
              </a:rPr>
              <a:t>натури</a:t>
            </a:r>
            <a:r>
              <a:rPr lang="ru-RU" sz="1800" dirty="0">
                <a:solidFill>
                  <a:schemeClr val="tx1"/>
                </a:solidFill>
              </a:rPr>
              <a:t>, - </a:t>
            </a:r>
            <a:r>
              <a:rPr lang="ru-RU" sz="1800" dirty="0" err="1">
                <a:solidFill>
                  <a:schemeClr val="tx1"/>
                </a:solidFill>
              </a:rPr>
              <a:t>виконаних</a:t>
            </a:r>
            <a:r>
              <a:rPr lang="ru-RU" sz="1800" dirty="0">
                <a:solidFill>
                  <a:schemeClr val="tx1"/>
                </a:solidFill>
              </a:rPr>
              <a:t> уже не на </a:t>
            </a:r>
            <a:r>
              <a:rPr lang="ru-RU" sz="1800" dirty="0" err="1">
                <a:solidFill>
                  <a:schemeClr val="tx1"/>
                </a:solidFill>
              </a:rPr>
              <a:t>полотнині</a:t>
            </a:r>
            <a:r>
              <a:rPr lang="ru-RU" sz="1800" dirty="0">
                <a:solidFill>
                  <a:schemeClr val="tx1"/>
                </a:solidFill>
              </a:rPr>
              <a:t>, а на </a:t>
            </a:r>
            <a:r>
              <a:rPr lang="ru-RU" sz="1800" dirty="0" err="1">
                <a:solidFill>
                  <a:schemeClr val="tx1"/>
                </a:solidFill>
              </a:rPr>
              <a:t>спеціально</a:t>
            </a:r>
            <a:r>
              <a:rPr lang="ru-RU" sz="1800" dirty="0">
                <a:solidFill>
                  <a:schemeClr val="tx1"/>
                </a:solidFill>
              </a:rPr>
              <a:t> </a:t>
            </a:r>
            <a:r>
              <a:rPr lang="ru-RU" sz="1800" dirty="0" err="1">
                <a:solidFill>
                  <a:schemeClr val="tx1"/>
                </a:solidFill>
              </a:rPr>
              <a:t>придбаному</a:t>
            </a:r>
            <a:r>
              <a:rPr lang="ru-RU" sz="1800" dirty="0">
                <a:solidFill>
                  <a:schemeClr val="tx1"/>
                </a:solidFill>
              </a:rPr>
              <a:t> для </a:t>
            </a:r>
            <a:r>
              <a:rPr lang="ru-RU" sz="1800" dirty="0" err="1">
                <a:solidFill>
                  <a:schemeClr val="tx1"/>
                </a:solidFill>
              </a:rPr>
              <a:t>цього</a:t>
            </a:r>
            <a:r>
              <a:rPr lang="ru-RU" sz="1800" dirty="0">
                <a:solidFill>
                  <a:schemeClr val="tx1"/>
                </a:solidFill>
              </a:rPr>
              <a:t> </a:t>
            </a:r>
            <a:r>
              <a:rPr lang="ru-RU" sz="1800" dirty="0" err="1">
                <a:solidFill>
                  <a:schemeClr val="tx1"/>
                </a:solidFill>
              </a:rPr>
              <a:t>випадку</a:t>
            </a:r>
            <a:r>
              <a:rPr lang="ru-RU" sz="1800" dirty="0">
                <a:solidFill>
                  <a:schemeClr val="tx1"/>
                </a:solidFill>
              </a:rPr>
              <a:t> </a:t>
            </a:r>
            <a:r>
              <a:rPr lang="ru-RU" sz="1800" dirty="0" err="1">
                <a:solidFill>
                  <a:schemeClr val="tx1"/>
                </a:solidFill>
              </a:rPr>
              <a:t>папері</a:t>
            </a:r>
            <a:r>
              <a:rPr lang="ru-RU" sz="1800" dirty="0">
                <a:solidFill>
                  <a:schemeClr val="tx1"/>
                </a:solidFill>
              </a:rPr>
              <a:t>. </a:t>
            </a:r>
            <a:r>
              <a:rPr lang="ru-RU" sz="1800" dirty="0" err="1">
                <a:solidFill>
                  <a:schemeClr val="tx1"/>
                </a:solidFill>
              </a:rPr>
              <a:t>Малюнки</a:t>
            </a:r>
            <a:r>
              <a:rPr lang="ru-RU" sz="1800" dirty="0">
                <a:solidFill>
                  <a:schemeClr val="tx1"/>
                </a:solidFill>
              </a:rPr>
              <a:t> могли б </a:t>
            </a:r>
            <a:r>
              <a:rPr lang="ru-RU" sz="1800" dirty="0" err="1">
                <a:solidFill>
                  <a:schemeClr val="tx1"/>
                </a:solidFill>
              </a:rPr>
              <a:t>свідчити</a:t>
            </a:r>
            <a:r>
              <a:rPr lang="ru-RU" sz="1800" dirty="0">
                <a:solidFill>
                  <a:schemeClr val="tx1"/>
                </a:solidFill>
              </a:rPr>
              <a:t>, </a:t>
            </a:r>
            <a:r>
              <a:rPr lang="ru-RU" sz="1800" dirty="0" err="1">
                <a:solidFill>
                  <a:schemeClr val="tx1"/>
                </a:solidFill>
              </a:rPr>
              <a:t>що</a:t>
            </a:r>
            <a:r>
              <a:rPr lang="ru-RU" sz="1800" dirty="0">
                <a:solidFill>
                  <a:schemeClr val="tx1"/>
                </a:solidFill>
              </a:rPr>
              <a:t> </a:t>
            </a:r>
            <a:r>
              <a:rPr lang="ru-RU" sz="1800" dirty="0" err="1">
                <a:solidFill>
                  <a:schemeClr val="tx1"/>
                </a:solidFill>
              </a:rPr>
              <a:t>дівчина</a:t>
            </a:r>
            <a:r>
              <a:rPr lang="ru-RU" sz="1800" dirty="0">
                <a:solidFill>
                  <a:schemeClr val="tx1"/>
                </a:solidFill>
              </a:rPr>
              <a:t>, </a:t>
            </a:r>
            <a:r>
              <a:rPr lang="ru-RU" sz="1800" dirty="0" err="1">
                <a:solidFill>
                  <a:schemeClr val="tx1"/>
                </a:solidFill>
              </a:rPr>
              <a:t>справді</a:t>
            </a:r>
            <a:r>
              <a:rPr lang="ru-RU" sz="1800" dirty="0">
                <a:solidFill>
                  <a:schemeClr val="tx1"/>
                </a:solidFill>
              </a:rPr>
              <a:t>, </a:t>
            </a:r>
            <a:r>
              <a:rPr lang="ru-RU" sz="1800" dirty="0" err="1">
                <a:solidFill>
                  <a:schemeClr val="tx1"/>
                </a:solidFill>
              </a:rPr>
              <a:t>має</a:t>
            </a:r>
            <a:r>
              <a:rPr lang="ru-RU" sz="1800" dirty="0">
                <a:solidFill>
                  <a:schemeClr val="tx1"/>
                </a:solidFill>
              </a:rPr>
              <a:t> талант, </a:t>
            </a:r>
            <a:r>
              <a:rPr lang="ru-RU" sz="1800" dirty="0" err="1">
                <a:solidFill>
                  <a:schemeClr val="tx1"/>
                </a:solidFill>
              </a:rPr>
              <a:t>достатній</a:t>
            </a:r>
            <a:r>
              <a:rPr lang="ru-RU" sz="1800" dirty="0">
                <a:solidFill>
                  <a:schemeClr val="tx1"/>
                </a:solidFill>
              </a:rPr>
              <a:t> для </a:t>
            </a:r>
            <a:r>
              <a:rPr lang="ru-RU" sz="1800" dirty="0" err="1">
                <a:solidFill>
                  <a:schemeClr val="tx1"/>
                </a:solidFill>
              </a:rPr>
              <a:t>вступу</a:t>
            </a:r>
            <a:r>
              <a:rPr lang="ru-RU" sz="1800" dirty="0">
                <a:solidFill>
                  <a:schemeClr val="tx1"/>
                </a:solidFill>
              </a:rPr>
              <a:t> до </a:t>
            </a:r>
            <a:r>
              <a:rPr lang="ru-RU" sz="1800" dirty="0" err="1">
                <a:solidFill>
                  <a:schemeClr val="tx1"/>
                </a:solidFill>
              </a:rPr>
              <a:t>технікуму</a:t>
            </a:r>
            <a:r>
              <a:rPr lang="ru-RU" sz="1800" dirty="0">
                <a:solidFill>
                  <a:schemeClr val="tx1"/>
                </a:solidFill>
              </a:rPr>
              <a:t>. Але </a:t>
            </a:r>
            <a:r>
              <a:rPr lang="ru-RU" sz="1800" dirty="0" err="1">
                <a:solidFill>
                  <a:schemeClr val="tx1"/>
                </a:solidFill>
              </a:rPr>
              <a:t>розмова</a:t>
            </a:r>
            <a:r>
              <a:rPr lang="ru-RU" sz="1800" dirty="0">
                <a:solidFill>
                  <a:schemeClr val="tx1"/>
                </a:solidFill>
              </a:rPr>
              <a:t> у </a:t>
            </a:r>
            <a:r>
              <a:rPr lang="ru-RU" sz="1800" dirty="0" err="1">
                <a:solidFill>
                  <a:schemeClr val="tx1"/>
                </a:solidFill>
              </a:rPr>
              <a:t>Миргородському</a:t>
            </a:r>
            <a:r>
              <a:rPr lang="ru-RU" sz="1800" dirty="0">
                <a:solidFill>
                  <a:schemeClr val="tx1"/>
                </a:solidFill>
              </a:rPr>
              <a:t> </a:t>
            </a:r>
            <a:r>
              <a:rPr lang="ru-RU" sz="1800" dirty="0" err="1">
                <a:solidFill>
                  <a:schemeClr val="tx1"/>
                </a:solidFill>
              </a:rPr>
              <a:t>технікумі</a:t>
            </a:r>
            <a:r>
              <a:rPr lang="ru-RU" sz="1800" dirty="0">
                <a:solidFill>
                  <a:schemeClr val="tx1"/>
                </a:solidFill>
              </a:rPr>
              <a:t> </a:t>
            </a:r>
            <a:r>
              <a:rPr lang="ru-RU" sz="1800" dirty="0" err="1">
                <a:solidFill>
                  <a:schemeClr val="tx1"/>
                </a:solidFill>
              </a:rPr>
              <a:t>закінчилася</a:t>
            </a:r>
            <a:r>
              <a:rPr lang="ru-RU" sz="1800" dirty="0">
                <a:solidFill>
                  <a:schemeClr val="tx1"/>
                </a:solidFill>
              </a:rPr>
              <a:t> </a:t>
            </a:r>
            <a:r>
              <a:rPr lang="ru-RU" sz="1800" dirty="0" err="1">
                <a:solidFill>
                  <a:schemeClr val="tx1"/>
                </a:solidFill>
              </a:rPr>
              <a:t>одразу</a:t>
            </a:r>
            <a:r>
              <a:rPr lang="ru-RU" sz="1800" dirty="0">
                <a:solidFill>
                  <a:schemeClr val="tx1"/>
                </a:solidFill>
              </a:rPr>
              <a:t>, як </a:t>
            </a:r>
            <a:r>
              <a:rPr lang="ru-RU" sz="1800" dirty="0" err="1">
                <a:solidFill>
                  <a:schemeClr val="tx1"/>
                </a:solidFill>
              </a:rPr>
              <a:t>тільки</a:t>
            </a:r>
            <a:r>
              <a:rPr lang="ru-RU" sz="1800" dirty="0">
                <a:solidFill>
                  <a:schemeClr val="tx1"/>
                </a:solidFill>
              </a:rPr>
              <a:t> </a:t>
            </a:r>
            <a:r>
              <a:rPr lang="ru-RU" sz="1800" dirty="0" err="1">
                <a:solidFill>
                  <a:schemeClr val="tx1"/>
                </a:solidFill>
              </a:rPr>
              <a:t>виявилося</a:t>
            </a:r>
            <a:r>
              <a:rPr lang="ru-RU" sz="1800" dirty="0">
                <a:solidFill>
                  <a:schemeClr val="tx1"/>
                </a:solidFill>
              </a:rPr>
              <a:t>, </a:t>
            </a:r>
            <a:r>
              <a:rPr lang="ru-RU" sz="1800" dirty="0" err="1">
                <a:solidFill>
                  <a:schemeClr val="tx1"/>
                </a:solidFill>
              </a:rPr>
              <a:t>що</a:t>
            </a:r>
            <a:r>
              <a:rPr lang="ru-RU" sz="1800" dirty="0">
                <a:solidFill>
                  <a:schemeClr val="tx1"/>
                </a:solidFill>
              </a:rPr>
              <a:t> </a:t>
            </a:r>
            <a:r>
              <a:rPr lang="ru-RU" sz="1800" dirty="0" err="1">
                <a:solidFill>
                  <a:schemeClr val="tx1"/>
                </a:solidFill>
              </a:rPr>
              <a:t>дівчина</a:t>
            </a:r>
            <a:r>
              <a:rPr lang="ru-RU" sz="1800" dirty="0">
                <a:solidFill>
                  <a:schemeClr val="tx1"/>
                </a:solidFill>
              </a:rPr>
              <a:t> не </a:t>
            </a:r>
            <a:r>
              <a:rPr lang="ru-RU" sz="1800" dirty="0" err="1">
                <a:solidFill>
                  <a:schemeClr val="tx1"/>
                </a:solidFill>
              </a:rPr>
              <a:t>закінчила</a:t>
            </a:r>
            <a:r>
              <a:rPr lang="ru-RU" sz="1800" dirty="0">
                <a:solidFill>
                  <a:schemeClr val="tx1"/>
                </a:solidFill>
              </a:rPr>
              <a:t> </a:t>
            </a:r>
            <a:r>
              <a:rPr lang="ru-RU" sz="1800" dirty="0" err="1">
                <a:solidFill>
                  <a:schemeClr val="tx1"/>
                </a:solidFill>
              </a:rPr>
              <a:t>семирічки</a:t>
            </a:r>
            <a:r>
              <a:rPr lang="ru-RU" sz="1800" dirty="0">
                <a:solidFill>
                  <a:schemeClr val="tx1"/>
                </a:solidFill>
              </a:rPr>
              <a:t>. На </a:t>
            </a:r>
            <a:r>
              <a:rPr lang="ru-RU" sz="1800" dirty="0" err="1">
                <a:solidFill>
                  <a:schemeClr val="tx1"/>
                </a:solidFill>
              </a:rPr>
              <a:t>малюнки</a:t>
            </a:r>
            <a:r>
              <a:rPr lang="ru-RU" sz="1800" dirty="0">
                <a:solidFill>
                  <a:schemeClr val="tx1"/>
                </a:solidFill>
              </a:rPr>
              <a:t> </a:t>
            </a:r>
            <a:r>
              <a:rPr lang="ru-RU" sz="1800" dirty="0" err="1">
                <a:solidFill>
                  <a:schemeClr val="tx1"/>
                </a:solidFill>
              </a:rPr>
              <a:t>Каті</a:t>
            </a:r>
            <a:r>
              <a:rPr lang="ru-RU" sz="1800" dirty="0">
                <a:solidFill>
                  <a:schemeClr val="tx1"/>
                </a:solidFill>
              </a:rPr>
              <a:t> </a:t>
            </a:r>
            <a:r>
              <a:rPr lang="ru-RU" sz="1800" dirty="0" err="1">
                <a:solidFill>
                  <a:schemeClr val="tx1"/>
                </a:solidFill>
              </a:rPr>
              <a:t>навіть</a:t>
            </a:r>
            <a:r>
              <a:rPr lang="ru-RU" sz="1800" dirty="0">
                <a:solidFill>
                  <a:schemeClr val="tx1"/>
                </a:solidFill>
              </a:rPr>
              <a:t> не глянули.</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Катерина не </a:t>
            </a:r>
            <a:r>
              <a:rPr lang="ru-RU" sz="1800" dirty="0" err="1">
                <a:solidFill>
                  <a:schemeClr val="tx1"/>
                </a:solidFill>
              </a:rPr>
              <a:t>зламалася</a:t>
            </a:r>
            <a:r>
              <a:rPr lang="ru-RU" sz="1800" dirty="0">
                <a:solidFill>
                  <a:schemeClr val="tx1"/>
                </a:solidFill>
              </a:rPr>
              <a:t>, </a:t>
            </a:r>
            <a:r>
              <a:rPr lang="ru-RU" sz="1800" dirty="0" err="1">
                <a:solidFill>
                  <a:schemeClr val="tx1"/>
                </a:solidFill>
              </a:rPr>
              <a:t>малювати</a:t>
            </a:r>
            <a:r>
              <a:rPr lang="ru-RU" sz="1800" dirty="0">
                <a:solidFill>
                  <a:schemeClr val="tx1"/>
                </a:solidFill>
              </a:rPr>
              <a:t> не кинула, </a:t>
            </a:r>
            <a:r>
              <a:rPr lang="ru-RU" sz="1800" dirty="0" err="1">
                <a:solidFill>
                  <a:schemeClr val="tx1"/>
                </a:solidFill>
              </a:rPr>
              <a:t>незважаючи</a:t>
            </a:r>
            <a:r>
              <a:rPr lang="ru-RU" sz="1800" dirty="0">
                <a:solidFill>
                  <a:schemeClr val="tx1"/>
                </a:solidFill>
              </a:rPr>
              <a:t> </a:t>
            </a:r>
            <a:r>
              <a:rPr lang="ru-RU" sz="1800" dirty="0" err="1">
                <a:solidFill>
                  <a:schemeClr val="tx1"/>
                </a:solidFill>
              </a:rPr>
              <a:t>ні</a:t>
            </a:r>
            <a:r>
              <a:rPr lang="ru-RU" sz="1800" dirty="0">
                <a:solidFill>
                  <a:schemeClr val="tx1"/>
                </a:solidFill>
              </a:rPr>
              <a:t> на </a:t>
            </a:r>
            <a:r>
              <a:rPr lang="ru-RU" sz="1800" dirty="0" err="1">
                <a:solidFill>
                  <a:schemeClr val="tx1"/>
                </a:solidFill>
              </a:rPr>
              <a:t>що</a:t>
            </a:r>
            <a:r>
              <a:rPr lang="ru-RU" sz="1800" dirty="0">
                <a:solidFill>
                  <a:schemeClr val="tx1"/>
                </a:solidFill>
              </a:rPr>
              <a:t>. </a:t>
            </a:r>
            <a:r>
              <a:rPr lang="ru-RU" sz="1800" dirty="0" err="1">
                <a:solidFill>
                  <a:schemeClr val="tx1"/>
                </a:solidFill>
              </a:rPr>
              <a:t>Навіть</a:t>
            </a:r>
            <a:r>
              <a:rPr lang="ru-RU" sz="1800" dirty="0">
                <a:solidFill>
                  <a:schemeClr val="tx1"/>
                </a:solidFill>
              </a:rPr>
              <a:t> </a:t>
            </a:r>
            <a:r>
              <a:rPr lang="ru-RU" sz="1800" dirty="0" err="1">
                <a:solidFill>
                  <a:schemeClr val="tx1"/>
                </a:solidFill>
              </a:rPr>
              <a:t>ще</a:t>
            </a:r>
            <a:r>
              <a:rPr lang="ru-RU" sz="1800" dirty="0">
                <a:solidFill>
                  <a:schemeClr val="tx1"/>
                </a:solidFill>
              </a:rPr>
              <a:t> </a:t>
            </a:r>
            <a:r>
              <a:rPr lang="ru-RU" sz="1800" dirty="0" err="1">
                <a:solidFill>
                  <a:schemeClr val="tx1"/>
                </a:solidFill>
              </a:rPr>
              <a:t>завзятіше</a:t>
            </a:r>
            <a:r>
              <a:rPr lang="ru-RU" sz="1800" dirty="0">
                <a:solidFill>
                  <a:schemeClr val="tx1"/>
                </a:solidFill>
              </a:rPr>
              <a:t> </a:t>
            </a:r>
            <a:r>
              <a:rPr lang="ru-RU" sz="1800" dirty="0" err="1">
                <a:solidFill>
                  <a:schemeClr val="tx1"/>
                </a:solidFill>
              </a:rPr>
              <a:t>взялася</a:t>
            </a:r>
            <a:r>
              <a:rPr lang="ru-RU" sz="1800" dirty="0">
                <a:solidFill>
                  <a:schemeClr val="tx1"/>
                </a:solidFill>
              </a:rPr>
              <a:t> за роботу, </a:t>
            </a:r>
            <a:r>
              <a:rPr lang="ru-RU" sz="1800" dirty="0" err="1">
                <a:solidFill>
                  <a:schemeClr val="tx1"/>
                </a:solidFill>
              </a:rPr>
              <a:t>із</a:t>
            </a:r>
            <a:r>
              <a:rPr lang="ru-RU" sz="1800" dirty="0">
                <a:solidFill>
                  <a:schemeClr val="tx1"/>
                </a:solidFill>
              </a:rPr>
              <a:t> </a:t>
            </a:r>
            <a:r>
              <a:rPr lang="ru-RU" sz="1800" dirty="0" err="1">
                <a:solidFill>
                  <a:schemeClr val="tx1"/>
                </a:solidFill>
              </a:rPr>
              <a:t>надією</a:t>
            </a:r>
            <a:r>
              <a:rPr lang="ru-RU" sz="1800" dirty="0">
                <a:solidFill>
                  <a:schemeClr val="tx1"/>
                </a:solidFill>
              </a:rPr>
              <a:t> </a:t>
            </a:r>
            <a:r>
              <a:rPr lang="ru-RU" sz="1800" dirty="0" err="1">
                <a:solidFill>
                  <a:schemeClr val="tx1"/>
                </a:solidFill>
              </a:rPr>
              <a:t>повторити</a:t>
            </a:r>
            <a:r>
              <a:rPr lang="ru-RU" sz="1800" dirty="0">
                <a:solidFill>
                  <a:schemeClr val="tx1"/>
                </a:solidFill>
              </a:rPr>
              <a:t> </a:t>
            </a:r>
            <a:r>
              <a:rPr lang="ru-RU" sz="1800" dirty="0" err="1">
                <a:solidFill>
                  <a:schemeClr val="tx1"/>
                </a:solidFill>
              </a:rPr>
              <a:t>спробу</a:t>
            </a:r>
            <a:r>
              <a:rPr lang="ru-RU" sz="1800" dirty="0">
                <a:solidFill>
                  <a:schemeClr val="tx1"/>
                </a:solidFill>
              </a:rPr>
              <a:t>. У 1928 </a:t>
            </a:r>
            <a:r>
              <a:rPr lang="ru-RU" sz="1800" dirty="0" err="1">
                <a:solidFill>
                  <a:schemeClr val="tx1"/>
                </a:solidFill>
              </a:rPr>
              <a:t>році</a:t>
            </a:r>
            <a:r>
              <a:rPr lang="ru-RU" sz="1800" dirty="0">
                <a:solidFill>
                  <a:schemeClr val="tx1"/>
                </a:solidFill>
              </a:rPr>
              <a:t> вона </a:t>
            </a:r>
            <a:r>
              <a:rPr lang="ru-RU" sz="1800" dirty="0" err="1">
                <a:solidFill>
                  <a:schemeClr val="tx1"/>
                </a:solidFill>
              </a:rPr>
              <a:t>знову</a:t>
            </a:r>
            <a:r>
              <a:rPr lang="ru-RU" sz="1800" dirty="0">
                <a:solidFill>
                  <a:schemeClr val="tx1"/>
                </a:solidFill>
              </a:rPr>
              <a:t> </a:t>
            </a:r>
            <a:r>
              <a:rPr lang="ru-RU" sz="1800" dirty="0" err="1">
                <a:solidFill>
                  <a:schemeClr val="tx1"/>
                </a:solidFill>
              </a:rPr>
              <a:t>вирішує</a:t>
            </a:r>
            <a:r>
              <a:rPr lang="ru-RU" sz="1800" dirty="0">
                <a:solidFill>
                  <a:schemeClr val="tx1"/>
                </a:solidFill>
              </a:rPr>
              <a:t> </a:t>
            </a:r>
            <a:r>
              <a:rPr lang="ru-RU" sz="1800" dirty="0" err="1">
                <a:solidFill>
                  <a:schemeClr val="tx1"/>
                </a:solidFill>
              </a:rPr>
              <a:t>спробувати</a:t>
            </a:r>
            <a:r>
              <a:rPr lang="ru-RU" sz="1800" dirty="0">
                <a:solidFill>
                  <a:schemeClr val="tx1"/>
                </a:solidFill>
              </a:rPr>
              <a:t> </a:t>
            </a:r>
            <a:r>
              <a:rPr lang="ru-RU" sz="1800" dirty="0" err="1">
                <a:solidFill>
                  <a:schemeClr val="tx1"/>
                </a:solidFill>
              </a:rPr>
              <a:t>свої</a:t>
            </a:r>
            <a:r>
              <a:rPr lang="ru-RU" sz="1800" dirty="0">
                <a:solidFill>
                  <a:schemeClr val="tx1"/>
                </a:solidFill>
              </a:rPr>
              <a:t> </a:t>
            </a:r>
            <a:r>
              <a:rPr lang="ru-RU" sz="1800" dirty="0" err="1">
                <a:solidFill>
                  <a:schemeClr val="tx1"/>
                </a:solidFill>
              </a:rPr>
              <a:t>сили</a:t>
            </a:r>
            <a:r>
              <a:rPr lang="ru-RU" sz="1800" dirty="0">
                <a:solidFill>
                  <a:schemeClr val="tx1"/>
                </a:solidFill>
              </a:rPr>
              <a:t>. </a:t>
            </a:r>
            <a:r>
              <a:rPr lang="ru-RU" sz="1800" dirty="0" err="1">
                <a:solidFill>
                  <a:schemeClr val="tx1"/>
                </a:solidFill>
              </a:rPr>
              <a:t>Цього</a:t>
            </a:r>
            <a:r>
              <a:rPr lang="ru-RU" sz="1800" dirty="0">
                <a:solidFill>
                  <a:schemeClr val="tx1"/>
                </a:solidFill>
              </a:rPr>
              <a:t> разу у </a:t>
            </a:r>
            <a:r>
              <a:rPr lang="ru-RU" sz="1800" dirty="0" err="1">
                <a:solidFill>
                  <a:schemeClr val="tx1"/>
                </a:solidFill>
              </a:rPr>
              <a:t>Київському</a:t>
            </a:r>
            <a:r>
              <a:rPr lang="ru-RU" sz="1800" dirty="0">
                <a:solidFill>
                  <a:schemeClr val="tx1"/>
                </a:solidFill>
              </a:rPr>
              <a:t> театральному </a:t>
            </a:r>
            <a:r>
              <a:rPr lang="ru-RU" sz="1800" dirty="0" err="1">
                <a:solidFill>
                  <a:schemeClr val="tx1"/>
                </a:solidFill>
              </a:rPr>
              <a:t>технікумі</a:t>
            </a:r>
            <a:r>
              <a:rPr lang="ru-RU" sz="1800" dirty="0">
                <a:solidFill>
                  <a:schemeClr val="tx1"/>
                </a:solidFill>
              </a:rPr>
              <a:t>. </a:t>
            </a:r>
            <a:r>
              <a:rPr lang="ru-RU" sz="1800" dirty="0" err="1">
                <a:solidFill>
                  <a:schemeClr val="tx1"/>
                </a:solidFill>
              </a:rPr>
              <a:t>Однак</a:t>
            </a:r>
            <a:r>
              <a:rPr lang="ru-RU" sz="1800" dirty="0">
                <a:solidFill>
                  <a:schemeClr val="tx1"/>
                </a:solidFill>
              </a:rPr>
              <a:t> і тут </a:t>
            </a:r>
            <a:r>
              <a:rPr lang="ru-RU" sz="1800" dirty="0" err="1">
                <a:solidFill>
                  <a:schemeClr val="tx1"/>
                </a:solidFill>
              </a:rPr>
              <a:t>розмова</a:t>
            </a:r>
            <a:r>
              <a:rPr lang="ru-RU" sz="1800" dirty="0">
                <a:solidFill>
                  <a:schemeClr val="tx1"/>
                </a:solidFill>
              </a:rPr>
              <a:t> </a:t>
            </a:r>
            <a:r>
              <a:rPr lang="ru-RU" sz="1800" dirty="0" err="1">
                <a:solidFill>
                  <a:schemeClr val="tx1"/>
                </a:solidFill>
              </a:rPr>
              <a:t>закінчилася</a:t>
            </a:r>
            <a:r>
              <a:rPr lang="ru-RU" sz="1800" dirty="0">
                <a:solidFill>
                  <a:schemeClr val="tx1"/>
                </a:solidFill>
              </a:rPr>
              <a:t> на </a:t>
            </a:r>
            <a:r>
              <a:rPr lang="ru-RU" sz="1800" dirty="0" err="1">
                <a:solidFill>
                  <a:schemeClr val="tx1"/>
                </a:solidFill>
              </a:rPr>
              <a:t>документі</a:t>
            </a:r>
            <a:r>
              <a:rPr lang="ru-RU" sz="1800" dirty="0">
                <a:solidFill>
                  <a:schemeClr val="tx1"/>
                </a:solidFill>
              </a:rPr>
              <a:t> про </a:t>
            </a:r>
            <a:r>
              <a:rPr lang="ru-RU" sz="1800" dirty="0" err="1">
                <a:solidFill>
                  <a:schemeClr val="tx1"/>
                </a:solidFill>
              </a:rPr>
              <a:t>шкільну</a:t>
            </a:r>
            <a:r>
              <a:rPr lang="ru-RU" sz="1800" dirty="0">
                <a:solidFill>
                  <a:schemeClr val="tx1"/>
                </a:solidFill>
              </a:rPr>
              <a:t> </a:t>
            </a:r>
            <a:r>
              <a:rPr lang="ru-RU" sz="1800" dirty="0" err="1">
                <a:solidFill>
                  <a:schemeClr val="tx1"/>
                </a:solidFill>
              </a:rPr>
              <a:t>освіту</a:t>
            </a:r>
            <a:r>
              <a:rPr lang="ru-RU" sz="1800" dirty="0">
                <a:solidFill>
                  <a:schemeClr val="tx1"/>
                </a:solidFill>
              </a:rPr>
              <a:t>.</a:t>
            </a:r>
            <a:r>
              <a:rPr lang="ru-RU" dirty="0">
                <a:solidFill>
                  <a:schemeClr val="tx1"/>
                </a:solidFill>
              </a:rPr>
              <a:t/>
            </a:r>
            <a:br>
              <a:rPr lang="ru-RU" dirty="0">
                <a:solidFill>
                  <a:schemeClr val="tx1"/>
                </a:solidFill>
              </a:rPr>
            </a:br>
            <a:endParaRPr lang="ru-RU" dirty="0">
              <a:solidFill>
                <a:schemeClr val="tx1"/>
              </a:solidFill>
            </a:endParaRPr>
          </a:p>
        </p:txBody>
      </p:sp>
    </p:spTree>
    <p:extLst>
      <p:ext uri="{BB962C8B-B14F-4D97-AF65-F5344CB8AC3E}">
        <p14:creationId xmlns:p14="http://schemas.microsoft.com/office/powerpoint/2010/main" val="1880171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332656"/>
            <a:ext cx="7200800" cy="6186309"/>
          </a:xfrm>
          <a:prstGeom prst="rect">
            <a:avLst/>
          </a:prstGeom>
          <a:noFill/>
        </p:spPr>
        <p:txBody>
          <a:bodyPr wrap="square" rtlCol="0">
            <a:spAutoFit/>
          </a:bodyPr>
          <a:lstStyle/>
          <a:p>
            <a:r>
              <a:rPr lang="ru-RU" dirty="0" err="1"/>
              <a:t>Після</a:t>
            </a:r>
            <a:r>
              <a:rPr lang="ru-RU" dirty="0"/>
              <a:t> </a:t>
            </a:r>
            <a:r>
              <a:rPr lang="ru-RU" dirty="0" err="1"/>
              <a:t>чергової</a:t>
            </a:r>
            <a:r>
              <a:rPr lang="ru-RU" dirty="0"/>
              <a:t> </a:t>
            </a:r>
            <a:r>
              <a:rPr lang="ru-RU" dirty="0" err="1"/>
              <a:t>невдачі</a:t>
            </a:r>
            <a:r>
              <a:rPr lang="ru-RU" dirty="0"/>
              <a:t>, </a:t>
            </a:r>
            <a:r>
              <a:rPr lang="ru-RU" dirty="0" err="1"/>
              <a:t>Катря</a:t>
            </a:r>
            <a:r>
              <a:rPr lang="ru-RU" dirty="0"/>
              <a:t> </a:t>
            </a:r>
            <a:r>
              <a:rPr lang="ru-RU" dirty="0" err="1"/>
              <a:t>Білокур</a:t>
            </a:r>
            <a:r>
              <a:rPr lang="ru-RU" dirty="0"/>
              <a:t> </a:t>
            </a:r>
            <a:r>
              <a:rPr lang="ru-RU" dirty="0" err="1"/>
              <a:t>змушена</a:t>
            </a:r>
            <a:r>
              <a:rPr lang="ru-RU" dirty="0"/>
              <a:t> </a:t>
            </a:r>
            <a:r>
              <a:rPr lang="ru-RU" dirty="0" err="1"/>
              <a:t>була</a:t>
            </a:r>
            <a:r>
              <a:rPr lang="ru-RU" dirty="0"/>
              <a:t> </a:t>
            </a:r>
            <a:r>
              <a:rPr lang="ru-RU" dirty="0" err="1"/>
              <a:t>опановувати</a:t>
            </a:r>
            <a:r>
              <a:rPr lang="ru-RU" dirty="0"/>
              <a:t> </a:t>
            </a:r>
            <a:r>
              <a:rPr lang="ru-RU" dirty="0" err="1"/>
              <a:t>непросте</a:t>
            </a:r>
            <a:r>
              <a:rPr lang="ru-RU" dirty="0"/>
              <a:t> ремесло художника сама. </a:t>
            </a:r>
            <a:r>
              <a:rPr lang="ru-RU" dirty="0" err="1"/>
              <a:t>Малюнки</a:t>
            </a:r>
            <a:r>
              <a:rPr lang="ru-RU" dirty="0"/>
              <a:t> </a:t>
            </a:r>
            <a:r>
              <a:rPr lang="ru-RU" dirty="0" err="1"/>
              <a:t>вугіллям</a:t>
            </a:r>
            <a:r>
              <a:rPr lang="ru-RU" dirty="0"/>
              <a:t> на </a:t>
            </a:r>
            <a:r>
              <a:rPr lang="ru-RU" dirty="0" err="1"/>
              <a:t>шматочках</a:t>
            </a:r>
            <a:r>
              <a:rPr lang="ru-RU" dirty="0"/>
              <a:t> </a:t>
            </a:r>
            <a:r>
              <a:rPr lang="ru-RU" dirty="0" err="1"/>
              <a:t>полотнини</a:t>
            </a:r>
            <a:r>
              <a:rPr lang="ru-RU" dirty="0"/>
              <a:t> </a:t>
            </a:r>
            <a:r>
              <a:rPr lang="ru-RU" dirty="0" err="1"/>
              <a:t>залишилися</a:t>
            </a:r>
            <a:r>
              <a:rPr lang="ru-RU" dirty="0"/>
              <a:t> в </a:t>
            </a:r>
            <a:r>
              <a:rPr lang="ru-RU" dirty="0" err="1"/>
              <a:t>минулому</a:t>
            </a:r>
            <a:r>
              <a:rPr lang="ru-RU" dirty="0"/>
              <a:t>. В </a:t>
            </a:r>
            <a:r>
              <a:rPr lang="ru-RU" dirty="0" err="1"/>
              <a:t>минулому</a:t>
            </a:r>
            <a:r>
              <a:rPr lang="ru-RU" dirty="0"/>
              <a:t> й </a:t>
            </a:r>
            <a:r>
              <a:rPr lang="ru-RU" dirty="0" err="1"/>
              <a:t>картини</a:t>
            </a:r>
            <a:r>
              <a:rPr lang="ru-RU" dirty="0"/>
              <a:t>, </a:t>
            </a:r>
            <a:r>
              <a:rPr lang="ru-RU" dirty="0" err="1"/>
              <a:t>створені</a:t>
            </a:r>
            <a:r>
              <a:rPr lang="ru-RU" dirty="0"/>
              <a:t> </a:t>
            </a:r>
            <a:r>
              <a:rPr lang="ru-RU" dirty="0" err="1"/>
              <a:t>фарбами</a:t>
            </a:r>
            <a:r>
              <a:rPr lang="ru-RU" dirty="0"/>
              <a:t> </a:t>
            </a:r>
            <a:r>
              <a:rPr lang="ru-RU" dirty="0" err="1"/>
              <a:t>власного</a:t>
            </a:r>
            <a:r>
              <a:rPr lang="ru-RU" dirty="0"/>
              <a:t> </a:t>
            </a:r>
            <a:r>
              <a:rPr lang="ru-RU" dirty="0" err="1"/>
              <a:t>виготовлення</a:t>
            </a:r>
            <a:r>
              <a:rPr lang="ru-RU" dirty="0"/>
              <a:t> на </a:t>
            </a:r>
            <a:r>
              <a:rPr lang="ru-RU" dirty="0" err="1"/>
              <a:t>картоні</a:t>
            </a:r>
            <a:r>
              <a:rPr lang="ru-RU" dirty="0"/>
              <a:t> й </a:t>
            </a:r>
            <a:r>
              <a:rPr lang="ru-RU" dirty="0" err="1"/>
              <a:t>фанері</a:t>
            </a:r>
            <a:r>
              <a:rPr lang="ru-RU" dirty="0"/>
              <a:t>. </a:t>
            </a:r>
            <a:r>
              <a:rPr lang="ru-RU" dirty="0" err="1"/>
              <a:t>Аквареллю</a:t>
            </a:r>
            <a:r>
              <a:rPr lang="ru-RU" dirty="0"/>
              <a:t> й </a:t>
            </a:r>
            <a:r>
              <a:rPr lang="ru-RU" dirty="0" err="1"/>
              <a:t>олівцем</a:t>
            </a:r>
            <a:r>
              <a:rPr lang="ru-RU" dirty="0"/>
              <a:t> вона </a:t>
            </a:r>
            <a:r>
              <a:rPr lang="ru-RU" dirty="0" err="1"/>
              <a:t>завжди</a:t>
            </a:r>
            <a:r>
              <a:rPr lang="ru-RU" dirty="0"/>
              <a:t> </a:t>
            </a:r>
            <a:r>
              <a:rPr lang="ru-RU" dirty="0" err="1"/>
              <a:t>працювала</a:t>
            </a:r>
            <a:r>
              <a:rPr lang="ru-RU" dirty="0"/>
              <a:t> мало і неохоче. </a:t>
            </a:r>
            <a:r>
              <a:rPr lang="ru-RU" dirty="0" err="1"/>
              <a:t>Художницю</a:t>
            </a:r>
            <a:r>
              <a:rPr lang="ru-RU" dirty="0"/>
              <a:t> </a:t>
            </a:r>
            <a:r>
              <a:rPr lang="ru-RU" dirty="0" err="1"/>
              <a:t>найбільше</a:t>
            </a:r>
            <a:r>
              <a:rPr lang="ru-RU" dirty="0"/>
              <a:t> </a:t>
            </a:r>
            <a:r>
              <a:rPr lang="ru-RU" dirty="0" err="1"/>
              <a:t>приваблювали</a:t>
            </a:r>
            <a:r>
              <a:rPr lang="ru-RU" dirty="0"/>
              <a:t> </a:t>
            </a:r>
            <a:r>
              <a:rPr lang="ru-RU" dirty="0" err="1"/>
              <a:t>олійні</a:t>
            </a:r>
            <a:r>
              <a:rPr lang="ru-RU" dirty="0"/>
              <a:t> </a:t>
            </a:r>
            <a:r>
              <a:rPr lang="ru-RU" dirty="0" err="1"/>
              <a:t>фарби</a:t>
            </a:r>
            <a:r>
              <a:rPr lang="ru-RU" dirty="0"/>
              <a:t>. Вони </a:t>
            </a:r>
            <a:r>
              <a:rPr lang="ru-RU" dirty="0" err="1"/>
              <a:t>здавались</a:t>
            </a:r>
            <a:r>
              <a:rPr lang="ru-RU" dirty="0"/>
              <a:t> </a:t>
            </a:r>
            <a:r>
              <a:rPr lang="ru-RU" dirty="0" err="1"/>
              <a:t>їй</a:t>
            </a:r>
            <a:r>
              <a:rPr lang="ru-RU" dirty="0"/>
              <a:t> </a:t>
            </a:r>
            <a:r>
              <a:rPr lang="ru-RU" dirty="0" err="1"/>
              <a:t>сліпучими</a:t>
            </a:r>
            <a:r>
              <a:rPr lang="ru-RU" dirty="0"/>
              <a:t>, </a:t>
            </a:r>
            <a:r>
              <a:rPr lang="ru-RU" dirty="0" err="1"/>
              <a:t>навіть</a:t>
            </a:r>
            <a:r>
              <a:rPr lang="ru-RU" dirty="0"/>
              <a:t> </a:t>
            </a:r>
            <a:r>
              <a:rPr lang="ru-RU" dirty="0" err="1"/>
              <a:t>їх</a:t>
            </a:r>
            <a:r>
              <a:rPr lang="ru-RU" dirty="0"/>
              <a:t> </a:t>
            </a:r>
            <a:r>
              <a:rPr lang="ru-RU" dirty="0" err="1"/>
              <a:t>назви</a:t>
            </a:r>
            <a:r>
              <a:rPr lang="ru-RU" dirty="0"/>
              <a:t> звучать </a:t>
            </a:r>
            <a:r>
              <a:rPr lang="ru-RU" dirty="0" err="1"/>
              <a:t>казково</a:t>
            </a:r>
            <a:r>
              <a:rPr lang="ru-RU" dirty="0"/>
              <a:t>: </a:t>
            </a:r>
            <a:r>
              <a:rPr lang="ru-RU" dirty="0" err="1"/>
              <a:t>кіновар</a:t>
            </a:r>
            <a:r>
              <a:rPr lang="ru-RU" dirty="0"/>
              <a:t> </a:t>
            </a:r>
            <a:r>
              <a:rPr lang="ru-RU" dirty="0" err="1"/>
              <a:t>світло</a:t>
            </a:r>
            <a:r>
              <a:rPr lang="ru-RU" dirty="0"/>
              <a:t>- і темно-</a:t>
            </a:r>
            <a:r>
              <a:rPr lang="ru-RU" dirty="0" err="1"/>
              <a:t>червона</a:t>
            </a:r>
            <a:r>
              <a:rPr lang="ru-RU" dirty="0"/>
              <a:t>, кобальт темно-</a:t>
            </a:r>
            <a:r>
              <a:rPr lang="ru-RU" dirty="0" err="1"/>
              <a:t>синій</a:t>
            </a:r>
            <a:r>
              <a:rPr lang="ru-RU" dirty="0"/>
              <a:t>, ультрамарин, </a:t>
            </a:r>
            <a:r>
              <a:rPr lang="ru-RU" dirty="0" err="1"/>
              <a:t>кадмій</a:t>
            </a:r>
            <a:r>
              <a:rPr lang="ru-RU" dirty="0"/>
              <a:t> </a:t>
            </a:r>
            <a:r>
              <a:rPr lang="ru-RU" dirty="0" err="1"/>
              <a:t>червоний</a:t>
            </a:r>
            <a:r>
              <a:rPr lang="ru-RU" dirty="0"/>
              <a:t>, краплак темно-</a:t>
            </a:r>
            <a:r>
              <a:rPr lang="ru-RU" dirty="0" err="1"/>
              <a:t>рожевий</a:t>
            </a:r>
            <a:r>
              <a:rPr lang="ru-RU" dirty="0"/>
              <a:t>... </a:t>
            </a:r>
            <a:r>
              <a:rPr lang="ru-RU" dirty="0" err="1"/>
              <a:t>Це</a:t>
            </a:r>
            <a:r>
              <a:rPr lang="ru-RU" dirty="0"/>
              <a:t> </a:t>
            </a:r>
            <a:r>
              <a:rPr lang="ru-RU" dirty="0" err="1"/>
              <a:t>її</a:t>
            </a:r>
            <a:r>
              <a:rPr lang="ru-RU" dirty="0"/>
              <a:t> </a:t>
            </a:r>
            <a:r>
              <a:rPr lang="ru-RU" dirty="0" err="1"/>
              <a:t>улюблені</a:t>
            </a:r>
            <a:r>
              <a:rPr lang="ru-RU" dirty="0"/>
              <a:t> </a:t>
            </a:r>
            <a:r>
              <a:rPr lang="ru-RU" dirty="0" err="1"/>
              <a:t>фарби</a:t>
            </a:r>
            <a:r>
              <a:rPr lang="ru-RU" dirty="0"/>
              <a:t>. </a:t>
            </a:r>
            <a:r>
              <a:rPr lang="ru-RU" dirty="0" err="1"/>
              <a:t>Пензлі</a:t>
            </a:r>
            <a:r>
              <a:rPr lang="ru-RU" dirty="0"/>
              <a:t> вона </a:t>
            </a:r>
            <a:r>
              <a:rPr lang="ru-RU" dirty="0" err="1"/>
              <a:t>робила</a:t>
            </a:r>
            <a:r>
              <a:rPr lang="ru-RU" dirty="0"/>
              <a:t> сама - </a:t>
            </a:r>
            <a:r>
              <a:rPr lang="ru-RU" dirty="0" err="1"/>
              <a:t>вибирала</a:t>
            </a:r>
            <a:r>
              <a:rPr lang="ru-RU" dirty="0"/>
              <a:t> з </a:t>
            </a:r>
            <a:r>
              <a:rPr lang="ru-RU" dirty="0" err="1"/>
              <a:t>котячого</a:t>
            </a:r>
            <a:r>
              <a:rPr lang="ru-RU" dirty="0"/>
              <a:t> хвоста волоски </a:t>
            </a:r>
            <a:r>
              <a:rPr lang="ru-RU" dirty="0" err="1"/>
              <a:t>однакової</a:t>
            </a:r>
            <a:r>
              <a:rPr lang="ru-RU" dirty="0"/>
              <a:t> </a:t>
            </a:r>
            <a:r>
              <a:rPr lang="ru-RU" dirty="0" err="1"/>
              <a:t>довжини</a:t>
            </a:r>
            <a:r>
              <a:rPr lang="ru-RU" dirty="0"/>
              <a:t>: 9, 12 </a:t>
            </a:r>
            <a:r>
              <a:rPr lang="ru-RU" dirty="0" err="1"/>
              <a:t>або</a:t>
            </a:r>
            <a:r>
              <a:rPr lang="ru-RU" dirty="0"/>
              <a:t> 36. Для </a:t>
            </a:r>
            <a:r>
              <a:rPr lang="ru-RU" dirty="0" err="1"/>
              <a:t>кожної</a:t>
            </a:r>
            <a:r>
              <a:rPr lang="ru-RU" dirty="0"/>
              <a:t> </a:t>
            </a:r>
            <a:r>
              <a:rPr lang="ru-RU" dirty="0" err="1"/>
              <a:t>барви</a:t>
            </a:r>
            <a:r>
              <a:rPr lang="ru-RU" dirty="0"/>
              <a:t> </a:t>
            </a:r>
            <a:r>
              <a:rPr lang="ru-RU" dirty="0" err="1"/>
              <a:t>свій</a:t>
            </a:r>
            <a:r>
              <a:rPr lang="ru-RU" dirty="0"/>
              <a:t> </a:t>
            </a:r>
            <a:r>
              <a:rPr lang="ru-RU" dirty="0" err="1"/>
              <a:t>пензлик</a:t>
            </a:r>
            <a:r>
              <a:rPr lang="ru-RU" dirty="0"/>
              <a:t>.</a:t>
            </a:r>
          </a:p>
          <a:p>
            <a:r>
              <a:rPr lang="ru-RU" dirty="0"/>
              <a:t/>
            </a:r>
            <a:br>
              <a:rPr lang="ru-RU" dirty="0"/>
            </a:br>
            <a:r>
              <a:rPr lang="ru-RU" dirty="0"/>
              <a:t>Наставники в </a:t>
            </a:r>
            <a:r>
              <a:rPr lang="ru-RU" dirty="0" err="1"/>
              <a:t>оволодінні</a:t>
            </a:r>
            <a:r>
              <a:rPr lang="ru-RU" dirty="0"/>
              <a:t> </a:t>
            </a:r>
            <a:r>
              <a:rPr lang="ru-RU" dirty="0" err="1"/>
              <a:t>масляним</a:t>
            </a:r>
            <a:r>
              <a:rPr lang="ru-RU" dirty="0"/>
              <a:t> </a:t>
            </a:r>
            <a:r>
              <a:rPr lang="ru-RU" dirty="0" err="1"/>
              <a:t>живописом</a:t>
            </a:r>
            <a:r>
              <a:rPr lang="ru-RU" dirty="0"/>
              <a:t> у </a:t>
            </a:r>
            <a:r>
              <a:rPr lang="ru-RU" dirty="0" err="1"/>
              <a:t>Катрі</a:t>
            </a:r>
            <a:r>
              <a:rPr lang="ru-RU" dirty="0"/>
              <a:t> </a:t>
            </a:r>
            <a:r>
              <a:rPr lang="ru-RU" dirty="0" err="1"/>
              <a:t>Білокур</a:t>
            </a:r>
            <a:r>
              <a:rPr lang="ru-RU" dirty="0"/>
              <a:t> усе-таки </a:t>
            </a:r>
            <a:r>
              <a:rPr lang="ru-RU" dirty="0" err="1"/>
              <a:t>були</a:t>
            </a:r>
            <a:r>
              <a:rPr lang="ru-RU" dirty="0"/>
              <a:t>. </a:t>
            </a:r>
            <a:r>
              <a:rPr lang="ru-RU" dirty="0" err="1"/>
              <a:t>Хтось</a:t>
            </a:r>
            <a:r>
              <a:rPr lang="ru-RU" dirty="0"/>
              <a:t> </a:t>
            </a:r>
            <a:r>
              <a:rPr lang="ru-RU" dirty="0" err="1"/>
              <a:t>навчив</a:t>
            </a:r>
            <a:r>
              <a:rPr lang="ru-RU" dirty="0"/>
              <a:t> </a:t>
            </a:r>
            <a:r>
              <a:rPr lang="ru-RU" dirty="0" err="1"/>
              <a:t>її</a:t>
            </a:r>
            <a:r>
              <a:rPr lang="ru-RU" dirty="0"/>
              <a:t> </a:t>
            </a:r>
            <a:r>
              <a:rPr lang="ru-RU" dirty="0" err="1"/>
              <a:t>ґрунтувати</a:t>
            </a:r>
            <a:r>
              <a:rPr lang="ru-RU" dirty="0"/>
              <a:t> полотно, тому </a:t>
            </a:r>
            <a:r>
              <a:rPr lang="ru-RU" dirty="0" err="1"/>
              <a:t>що</a:t>
            </a:r>
            <a:r>
              <a:rPr lang="ru-RU" dirty="0"/>
              <a:t> </a:t>
            </a:r>
            <a:r>
              <a:rPr lang="ru-RU" dirty="0" err="1"/>
              <a:t>спочатку</a:t>
            </a:r>
            <a:r>
              <a:rPr lang="ru-RU" dirty="0"/>
              <a:t> вона </a:t>
            </a:r>
            <a:r>
              <a:rPr lang="ru-RU" dirty="0" err="1"/>
              <a:t>намагалася</a:t>
            </a:r>
            <a:r>
              <a:rPr lang="ru-RU" dirty="0"/>
              <a:t> </a:t>
            </a:r>
            <a:r>
              <a:rPr lang="ru-RU" dirty="0" err="1"/>
              <a:t>писати</a:t>
            </a:r>
            <a:r>
              <a:rPr lang="ru-RU" dirty="0"/>
              <a:t> </a:t>
            </a:r>
            <a:r>
              <a:rPr lang="ru-RU" dirty="0" err="1"/>
              <a:t>безпосередньо</a:t>
            </a:r>
            <a:r>
              <a:rPr lang="ru-RU" dirty="0"/>
              <a:t> на </a:t>
            </a:r>
            <a:r>
              <a:rPr lang="ru-RU" dirty="0" err="1"/>
              <a:t>полотні</a:t>
            </a:r>
            <a:r>
              <a:rPr lang="ru-RU" dirty="0"/>
              <a:t>, але </a:t>
            </a:r>
            <a:r>
              <a:rPr lang="ru-RU" dirty="0" err="1"/>
              <a:t>картини</a:t>
            </a:r>
            <a:r>
              <a:rPr lang="ru-RU" dirty="0"/>
              <a:t> </a:t>
            </a:r>
            <a:r>
              <a:rPr lang="ru-RU" dirty="0" err="1"/>
              <a:t>швидко</a:t>
            </a:r>
            <a:r>
              <a:rPr lang="ru-RU" dirty="0"/>
              <a:t> </a:t>
            </a:r>
            <a:r>
              <a:rPr lang="ru-RU" dirty="0" err="1"/>
              <a:t>темніли</a:t>
            </a:r>
            <a:r>
              <a:rPr lang="ru-RU" dirty="0"/>
              <a:t> і жухли. </a:t>
            </a:r>
            <a:r>
              <a:rPr lang="ru-RU" dirty="0" err="1"/>
              <a:t>Вважається</a:t>
            </a:r>
            <a:r>
              <a:rPr lang="ru-RU" dirty="0"/>
              <a:t>, </a:t>
            </a:r>
            <a:r>
              <a:rPr lang="ru-RU" dirty="0" err="1"/>
              <a:t>що</a:t>
            </a:r>
            <a:r>
              <a:rPr lang="ru-RU" dirty="0"/>
              <a:t> </a:t>
            </a:r>
            <a:r>
              <a:rPr lang="ru-RU" dirty="0" err="1"/>
              <a:t>їй</a:t>
            </a:r>
            <a:r>
              <a:rPr lang="ru-RU" dirty="0"/>
              <a:t> могли </a:t>
            </a:r>
            <a:r>
              <a:rPr lang="ru-RU" dirty="0" err="1"/>
              <a:t>допомогти</a:t>
            </a:r>
            <a:r>
              <a:rPr lang="ru-RU" dirty="0"/>
              <a:t> учитель </a:t>
            </a:r>
            <a:r>
              <a:rPr lang="ru-RU" dirty="0" err="1"/>
              <a:t>Іван</a:t>
            </a:r>
            <a:r>
              <a:rPr lang="ru-RU" dirty="0"/>
              <a:t> Григорович </a:t>
            </a:r>
            <a:r>
              <a:rPr lang="ru-RU" dirty="0" err="1"/>
              <a:t>Калита</a:t>
            </a:r>
            <a:r>
              <a:rPr lang="ru-RU" dirty="0"/>
              <a:t>, </a:t>
            </a:r>
            <a:r>
              <a:rPr lang="ru-RU" dirty="0" err="1"/>
              <a:t>теж</a:t>
            </a:r>
            <a:r>
              <a:rPr lang="ru-RU" dirty="0"/>
              <a:t> художник-</a:t>
            </a:r>
            <a:r>
              <a:rPr lang="ru-RU" dirty="0" err="1"/>
              <a:t>аматор</a:t>
            </a:r>
            <a:r>
              <a:rPr lang="ru-RU" dirty="0"/>
              <a:t>, та </a:t>
            </a:r>
            <a:r>
              <a:rPr lang="ru-RU" dirty="0" err="1"/>
              <a:t>іконописець</a:t>
            </a:r>
            <a:r>
              <a:rPr lang="ru-RU" dirty="0"/>
              <a:t> </a:t>
            </a:r>
            <a:r>
              <a:rPr lang="ru-RU" dirty="0" err="1"/>
              <a:t>із</a:t>
            </a:r>
            <a:r>
              <a:rPr lang="ru-RU" dirty="0"/>
              <a:t> </a:t>
            </a:r>
            <a:r>
              <a:rPr lang="en-US" dirty="0"/>
              <a:t>C</a:t>
            </a:r>
            <a:r>
              <a:rPr lang="ru-RU" dirty="0" err="1"/>
              <a:t>мотриків</a:t>
            </a:r>
            <a:r>
              <a:rPr lang="ru-RU" dirty="0"/>
              <a:t>, </a:t>
            </a:r>
            <a:r>
              <a:rPr lang="ru-RU" dirty="0" err="1"/>
              <a:t>єдиний</a:t>
            </a:r>
            <a:r>
              <a:rPr lang="ru-RU" dirty="0"/>
              <a:t> художник, </a:t>
            </a:r>
            <a:r>
              <a:rPr lang="ru-RU" dirty="0" err="1"/>
              <a:t>якого</a:t>
            </a:r>
            <a:r>
              <a:rPr lang="ru-RU" dirty="0"/>
              <a:t> </a:t>
            </a:r>
            <a:r>
              <a:rPr lang="ru-RU" dirty="0" err="1"/>
              <a:t>поважав</a:t>
            </a:r>
            <a:r>
              <a:rPr lang="ru-RU" dirty="0"/>
              <a:t> </a:t>
            </a:r>
            <a:r>
              <a:rPr lang="ru-RU" dirty="0" err="1"/>
              <a:t>її</a:t>
            </a:r>
            <a:r>
              <a:rPr lang="ru-RU" dirty="0"/>
              <a:t> </a:t>
            </a:r>
            <a:r>
              <a:rPr lang="ru-RU" dirty="0" err="1"/>
              <a:t>батько</a:t>
            </a:r>
            <a:r>
              <a:rPr lang="ru-RU" dirty="0"/>
              <a:t>. У 1934 Катя </a:t>
            </a:r>
            <a:r>
              <a:rPr lang="ru-RU" dirty="0" err="1"/>
              <a:t>Білокур</a:t>
            </a:r>
            <a:r>
              <a:rPr lang="ru-RU" dirty="0"/>
              <a:t> </a:t>
            </a:r>
            <a:r>
              <a:rPr lang="ru-RU" dirty="0" err="1"/>
              <a:t>малює</a:t>
            </a:r>
            <a:r>
              <a:rPr lang="ru-RU" dirty="0"/>
              <a:t> </a:t>
            </a:r>
            <a:r>
              <a:rPr lang="ru-RU" dirty="0" err="1"/>
              <a:t>кртину</a:t>
            </a:r>
            <a:r>
              <a:rPr lang="ru-RU" dirty="0"/>
              <a:t> "</a:t>
            </a:r>
            <a:r>
              <a:rPr lang="ru-RU" dirty="0" err="1"/>
              <a:t>Берізка</a:t>
            </a:r>
            <a:r>
              <a:rPr lang="ru-RU" dirty="0"/>
              <a:t>" - одну </a:t>
            </a:r>
            <a:r>
              <a:rPr lang="ru-RU" dirty="0" err="1"/>
              <a:t>із</a:t>
            </a:r>
            <a:r>
              <a:rPr lang="ru-RU" dirty="0"/>
              <a:t> </a:t>
            </a:r>
            <a:r>
              <a:rPr lang="ru-RU" dirty="0" err="1"/>
              <a:t>трьох</a:t>
            </a:r>
            <a:r>
              <a:rPr lang="ru-RU" dirty="0"/>
              <a:t> картин, </a:t>
            </a:r>
            <a:r>
              <a:rPr lang="ru-RU" dirty="0" err="1"/>
              <a:t>які</a:t>
            </a:r>
            <a:r>
              <a:rPr lang="ru-RU" dirty="0"/>
              <a:t> принесли </a:t>
            </a:r>
            <a:r>
              <a:rPr lang="ru-RU" dirty="0" err="1"/>
              <a:t>їй</a:t>
            </a:r>
            <a:r>
              <a:rPr lang="ru-RU" dirty="0"/>
              <a:t> </a:t>
            </a:r>
            <a:r>
              <a:rPr lang="ru-RU" dirty="0" err="1"/>
              <a:t>світову</a:t>
            </a:r>
            <a:r>
              <a:rPr lang="ru-RU" dirty="0"/>
              <a:t> славу. Через </a:t>
            </a:r>
            <a:r>
              <a:rPr lang="ru-RU" dirty="0" err="1"/>
              <a:t>рік</a:t>
            </a:r>
            <a:r>
              <a:rPr lang="ru-RU" dirty="0"/>
              <a:t> </a:t>
            </a:r>
            <a:r>
              <a:rPr lang="ru-RU" dirty="0" err="1"/>
              <a:t>народжується</a:t>
            </a:r>
            <a:r>
              <a:rPr lang="ru-RU" dirty="0"/>
              <a:t> "</a:t>
            </a:r>
            <a:r>
              <a:rPr lang="ru-RU" dirty="0" err="1"/>
              <a:t>Квіти</a:t>
            </a:r>
            <a:r>
              <a:rPr lang="ru-RU" dirty="0"/>
              <a:t> над </a:t>
            </a:r>
            <a:r>
              <a:rPr lang="ru-RU" dirty="0" err="1"/>
              <a:t>тином</a:t>
            </a:r>
            <a:r>
              <a:rPr lang="ru-RU" dirty="0"/>
              <a:t>" - </a:t>
            </a:r>
            <a:r>
              <a:rPr lang="ru-RU" dirty="0" err="1"/>
              <a:t>інший</a:t>
            </a:r>
            <a:r>
              <a:rPr lang="ru-RU" dirty="0"/>
              <a:t> прославлений шедевр.</a:t>
            </a:r>
          </a:p>
          <a:p>
            <a:endParaRPr lang="ru-RU" dirty="0"/>
          </a:p>
        </p:txBody>
      </p:sp>
    </p:spTree>
    <p:extLst>
      <p:ext uri="{BB962C8B-B14F-4D97-AF65-F5344CB8AC3E}">
        <p14:creationId xmlns:p14="http://schemas.microsoft.com/office/powerpoint/2010/main" val="501274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4242"/>
            <a:ext cx="4606290" cy="6858000"/>
          </a:xfrm>
          <a:prstGeom prst="rect">
            <a:avLst/>
          </a:prstGeom>
        </p:spPr>
      </p:pic>
      <p:sp>
        <p:nvSpPr>
          <p:cNvPr id="3" name="TextBox 2"/>
          <p:cNvSpPr txBox="1"/>
          <p:nvPr/>
        </p:nvSpPr>
        <p:spPr>
          <a:xfrm>
            <a:off x="6012160" y="836712"/>
            <a:ext cx="2880320" cy="369332"/>
          </a:xfrm>
          <a:prstGeom prst="rect">
            <a:avLst/>
          </a:prstGeom>
          <a:noFill/>
        </p:spPr>
        <p:txBody>
          <a:bodyPr wrap="square" rtlCol="0">
            <a:spAutoFit/>
          </a:bodyPr>
          <a:lstStyle/>
          <a:p>
            <a:r>
              <a:rPr lang="ru-RU" b="1" dirty="0" err="1"/>
              <a:t>Квіти</a:t>
            </a:r>
            <a:r>
              <a:rPr lang="ru-RU" b="1" dirty="0"/>
              <a:t> за </a:t>
            </a:r>
            <a:r>
              <a:rPr lang="ru-RU" b="1" dirty="0" err="1"/>
              <a:t>тином</a:t>
            </a:r>
            <a:r>
              <a:rPr lang="ru-RU" b="1" dirty="0"/>
              <a:t> (1935)</a:t>
            </a:r>
            <a:endParaRPr lang="ru-RU" dirty="0"/>
          </a:p>
        </p:txBody>
      </p:sp>
    </p:spTree>
    <p:extLst>
      <p:ext uri="{BB962C8B-B14F-4D97-AF65-F5344CB8AC3E}">
        <p14:creationId xmlns:p14="http://schemas.microsoft.com/office/powerpoint/2010/main" val="4083637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92696"/>
            <a:ext cx="7056784" cy="2308324"/>
          </a:xfrm>
          <a:prstGeom prst="rect">
            <a:avLst/>
          </a:prstGeom>
          <a:noFill/>
        </p:spPr>
        <p:txBody>
          <a:bodyPr wrap="square" rtlCol="0">
            <a:spAutoFit/>
          </a:bodyPr>
          <a:lstStyle/>
          <a:p>
            <a:r>
              <a:rPr lang="ru-RU" dirty="0"/>
              <a:t>Катерину </a:t>
            </a:r>
            <a:r>
              <a:rPr lang="ru-RU" dirty="0" err="1"/>
              <a:t>Білокур</a:t>
            </a:r>
            <a:r>
              <a:rPr lang="ru-RU" dirty="0"/>
              <a:t> </a:t>
            </a:r>
            <a:r>
              <a:rPr lang="ru-RU" dirty="0" err="1"/>
              <a:t>преміюють</a:t>
            </a:r>
            <a:r>
              <a:rPr lang="ru-RU" dirty="0"/>
              <a:t> </a:t>
            </a:r>
            <a:r>
              <a:rPr lang="ru-RU" dirty="0" err="1"/>
              <a:t>поїздкою</a:t>
            </a:r>
            <a:r>
              <a:rPr lang="ru-RU" dirty="0"/>
              <a:t> до </a:t>
            </a:r>
            <a:r>
              <a:rPr lang="ru-RU" dirty="0" err="1"/>
              <a:t>Москви</a:t>
            </a:r>
            <a:r>
              <a:rPr lang="ru-RU" dirty="0"/>
              <a:t>, у </a:t>
            </a:r>
            <a:r>
              <a:rPr lang="ru-RU" dirty="0" err="1"/>
              <a:t>якій</a:t>
            </a:r>
            <a:r>
              <a:rPr lang="ru-RU" dirty="0"/>
              <a:t> </a:t>
            </a:r>
            <a:r>
              <a:rPr lang="ru-RU" dirty="0" err="1"/>
              <a:t>її</a:t>
            </a:r>
            <a:r>
              <a:rPr lang="ru-RU" dirty="0"/>
              <a:t> </a:t>
            </a:r>
            <a:r>
              <a:rPr lang="ru-RU" dirty="0" err="1"/>
              <a:t>супроводжує</a:t>
            </a:r>
            <a:r>
              <a:rPr lang="ru-RU" dirty="0"/>
              <a:t> </a:t>
            </a:r>
            <a:r>
              <a:rPr lang="ru-RU" dirty="0" err="1"/>
              <a:t>Володимир</a:t>
            </a:r>
            <a:r>
              <a:rPr lang="ru-RU" dirty="0"/>
              <a:t> </a:t>
            </a:r>
            <a:r>
              <a:rPr lang="ru-RU" dirty="0" err="1"/>
              <a:t>Хитько</a:t>
            </a:r>
            <a:r>
              <a:rPr lang="ru-RU" dirty="0"/>
              <a:t>. </a:t>
            </a:r>
            <a:r>
              <a:rPr lang="ru-RU" dirty="0" err="1"/>
              <a:t>Художниця</a:t>
            </a:r>
            <a:r>
              <a:rPr lang="ru-RU" dirty="0"/>
              <a:t> </a:t>
            </a:r>
            <a:r>
              <a:rPr lang="ru-RU" dirty="0" err="1"/>
              <a:t>відвідує</a:t>
            </a:r>
            <a:r>
              <a:rPr lang="ru-RU" dirty="0"/>
              <a:t> </a:t>
            </a:r>
            <a:r>
              <a:rPr lang="ru-RU" dirty="0" err="1"/>
              <a:t>Третьяковську</a:t>
            </a:r>
            <a:r>
              <a:rPr lang="ru-RU" dirty="0"/>
              <a:t> галерею, </a:t>
            </a:r>
            <a:r>
              <a:rPr lang="ru-RU" dirty="0" err="1"/>
              <a:t>Пушкінський</a:t>
            </a:r>
            <a:r>
              <a:rPr lang="ru-RU" dirty="0"/>
              <a:t> музей, музей </a:t>
            </a:r>
            <a:r>
              <a:rPr lang="ru-RU" dirty="0" err="1"/>
              <a:t>Леніна</a:t>
            </a:r>
            <a:r>
              <a:rPr lang="ru-RU" dirty="0"/>
              <a:t>. Головне </a:t>
            </a:r>
            <a:r>
              <a:rPr lang="ru-RU" dirty="0" err="1"/>
              <a:t>враження</a:t>
            </a:r>
            <a:r>
              <a:rPr lang="ru-RU" dirty="0"/>
              <a:t> - "</a:t>
            </a:r>
            <a:r>
              <a:rPr lang="ru-RU" dirty="0" err="1"/>
              <a:t>малі</a:t>
            </a:r>
            <a:r>
              <a:rPr lang="ru-RU" dirty="0"/>
              <a:t> </a:t>
            </a:r>
            <a:r>
              <a:rPr lang="ru-RU" dirty="0" err="1"/>
              <a:t>голландці</a:t>
            </a:r>
            <a:r>
              <a:rPr lang="ru-RU" dirty="0"/>
              <a:t>", художники-передвижники і </a:t>
            </a:r>
            <a:r>
              <a:rPr lang="ru-RU" dirty="0" err="1"/>
              <a:t>французькі</a:t>
            </a:r>
            <a:r>
              <a:rPr lang="ru-RU" dirty="0"/>
              <a:t> </a:t>
            </a:r>
            <a:r>
              <a:rPr lang="ru-RU" dirty="0" err="1"/>
              <a:t>імпресіоністи</a:t>
            </a:r>
            <a:r>
              <a:rPr lang="ru-RU" dirty="0"/>
              <a:t>. </a:t>
            </a:r>
            <a:r>
              <a:rPr lang="ru-RU" dirty="0" err="1"/>
              <a:t>Якийсь</a:t>
            </a:r>
            <a:r>
              <a:rPr lang="ru-RU" dirty="0"/>
              <a:t> час </a:t>
            </a:r>
            <a:r>
              <a:rPr lang="ru-RU" dirty="0" err="1"/>
              <a:t>після</a:t>
            </a:r>
            <a:r>
              <a:rPr lang="ru-RU" dirty="0"/>
              <a:t> </a:t>
            </a:r>
            <a:r>
              <a:rPr lang="ru-RU" dirty="0" err="1"/>
              <a:t>цієї</a:t>
            </a:r>
            <a:r>
              <a:rPr lang="ru-RU" dirty="0"/>
              <a:t> </a:t>
            </a:r>
            <a:r>
              <a:rPr lang="ru-RU" dirty="0" err="1"/>
              <a:t>поїздки</a:t>
            </a:r>
            <a:r>
              <a:rPr lang="ru-RU" dirty="0"/>
              <a:t> вона не могла </a:t>
            </a:r>
            <a:r>
              <a:rPr lang="ru-RU" dirty="0" err="1"/>
              <a:t>писати</a:t>
            </a:r>
            <a:r>
              <a:rPr lang="ru-RU" dirty="0"/>
              <a:t>. Але </a:t>
            </a:r>
            <a:r>
              <a:rPr lang="ru-RU" dirty="0" err="1"/>
              <a:t>заспокоївшись</a:t>
            </a:r>
            <a:r>
              <a:rPr lang="ru-RU" dirty="0"/>
              <a:t>, вона </a:t>
            </a:r>
            <a:r>
              <a:rPr lang="ru-RU" dirty="0" err="1"/>
              <a:t>знову</a:t>
            </a:r>
            <a:r>
              <a:rPr lang="ru-RU" dirty="0"/>
              <a:t> й </a:t>
            </a:r>
            <a:r>
              <a:rPr lang="ru-RU" dirty="0" err="1"/>
              <a:t>знову</a:t>
            </a:r>
            <a:r>
              <a:rPr lang="ru-RU" dirty="0"/>
              <a:t> </a:t>
            </a:r>
            <a:r>
              <a:rPr lang="ru-RU" dirty="0" err="1"/>
              <a:t>пише</a:t>
            </a:r>
            <a:r>
              <a:rPr lang="ru-RU" dirty="0"/>
              <a:t> </a:t>
            </a:r>
            <a:r>
              <a:rPr lang="ru-RU" dirty="0" err="1"/>
              <a:t>квіти</a:t>
            </a:r>
            <a:r>
              <a:rPr lang="ru-RU" dirty="0"/>
              <a:t>, </a:t>
            </a:r>
            <a:r>
              <a:rPr lang="ru-RU" dirty="0" err="1"/>
              <a:t>які</a:t>
            </a:r>
            <a:r>
              <a:rPr lang="ru-RU" dirty="0"/>
              <a:t> не </a:t>
            </a:r>
            <a:r>
              <a:rPr lang="ru-RU" dirty="0" err="1"/>
              <a:t>може</a:t>
            </a:r>
            <a:r>
              <a:rPr lang="ru-RU" dirty="0"/>
              <a:t> не </a:t>
            </a:r>
            <a:r>
              <a:rPr lang="ru-RU" dirty="0" err="1"/>
              <a:t>писати</a:t>
            </a:r>
            <a:r>
              <a:rPr lang="ru-RU" dirty="0"/>
              <a:t>, тому </a:t>
            </a:r>
            <a:r>
              <a:rPr lang="ru-RU" dirty="0" err="1"/>
              <a:t>що</a:t>
            </a:r>
            <a:r>
              <a:rPr lang="ru-RU" dirty="0"/>
              <a:t> </a:t>
            </a:r>
            <a:r>
              <a:rPr lang="ru-RU" dirty="0" err="1"/>
              <a:t>краще</a:t>
            </a:r>
            <a:r>
              <a:rPr lang="ru-RU" dirty="0"/>
              <a:t> за них </a:t>
            </a:r>
            <a:r>
              <a:rPr lang="ru-RU" dirty="0" err="1"/>
              <a:t>немає</a:t>
            </a:r>
            <a:r>
              <a:rPr lang="ru-RU" dirty="0"/>
              <a:t> </a:t>
            </a:r>
            <a:r>
              <a:rPr lang="ru-RU" dirty="0" err="1"/>
              <a:t>нічого</a:t>
            </a:r>
            <a:r>
              <a:rPr lang="ru-RU" dirty="0"/>
              <a:t> у </a:t>
            </a:r>
            <a:r>
              <a:rPr lang="ru-RU" dirty="0" err="1"/>
              <a:t>світі</a:t>
            </a:r>
            <a:r>
              <a:rPr lang="ru-RU" dirty="0"/>
              <a:t>. У 1941 </a:t>
            </a:r>
            <a:r>
              <a:rPr lang="ru-RU" dirty="0" err="1"/>
              <a:t>році</a:t>
            </a:r>
            <a:r>
              <a:rPr lang="ru-RU" dirty="0"/>
              <a:t> </a:t>
            </a:r>
            <a:r>
              <a:rPr lang="ru-RU" dirty="0" err="1"/>
              <a:t>Катря</a:t>
            </a:r>
            <a:r>
              <a:rPr lang="ru-RU" dirty="0"/>
              <a:t> </a:t>
            </a:r>
            <a:r>
              <a:rPr lang="ru-RU" dirty="0" err="1"/>
              <a:t>Білокур</a:t>
            </a:r>
            <a:r>
              <a:rPr lang="ru-RU" dirty="0"/>
              <a:t> </a:t>
            </a:r>
            <a:r>
              <a:rPr lang="ru-RU" dirty="0" err="1"/>
              <a:t>створює</a:t>
            </a:r>
            <a:r>
              <a:rPr lang="ru-RU" dirty="0"/>
              <a:t> </a:t>
            </a:r>
            <a:r>
              <a:rPr lang="ru-RU" dirty="0" err="1"/>
              <a:t>відомі</a:t>
            </a:r>
            <a:r>
              <a:rPr lang="ru-RU" dirty="0"/>
              <a:t> "</a:t>
            </a:r>
            <a:r>
              <a:rPr lang="ru-RU" dirty="0" err="1"/>
              <a:t>Польові</a:t>
            </a:r>
            <a:r>
              <a:rPr lang="ru-RU" dirty="0"/>
              <a:t> </a:t>
            </a:r>
            <a:r>
              <a:rPr lang="ru-RU" dirty="0" err="1"/>
              <a:t>квіти</a:t>
            </a:r>
            <a:r>
              <a:rPr lang="ru-RU" dirty="0"/>
              <a:t>".</a:t>
            </a:r>
            <a:endParaRPr lang="ru-RU" dirty="0"/>
          </a:p>
        </p:txBody>
      </p:sp>
    </p:spTree>
    <p:extLst>
      <p:ext uri="{BB962C8B-B14F-4D97-AF65-F5344CB8AC3E}">
        <p14:creationId xmlns:p14="http://schemas.microsoft.com/office/powerpoint/2010/main" val="3965067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28" y="0"/>
            <a:ext cx="5372100" cy="6858000"/>
          </a:xfrm>
          <a:prstGeom prst="rect">
            <a:avLst/>
          </a:prstGeom>
        </p:spPr>
      </p:pic>
      <p:sp>
        <p:nvSpPr>
          <p:cNvPr id="3" name="TextBox 2"/>
          <p:cNvSpPr txBox="1"/>
          <p:nvPr/>
        </p:nvSpPr>
        <p:spPr>
          <a:xfrm>
            <a:off x="5652120" y="476672"/>
            <a:ext cx="2952328" cy="369332"/>
          </a:xfrm>
          <a:prstGeom prst="rect">
            <a:avLst/>
          </a:prstGeom>
          <a:noFill/>
        </p:spPr>
        <p:txBody>
          <a:bodyPr wrap="square" rtlCol="0">
            <a:spAutoFit/>
          </a:bodyPr>
          <a:lstStyle/>
          <a:p>
            <a:r>
              <a:rPr lang="ru-RU" b="1" dirty="0" err="1"/>
              <a:t>Цар</a:t>
            </a:r>
            <a:r>
              <a:rPr lang="ru-RU" b="1" dirty="0"/>
              <a:t>-Колос (1949)</a:t>
            </a:r>
            <a:endParaRPr lang="ru-RU" dirty="0"/>
          </a:p>
        </p:txBody>
      </p:sp>
    </p:spTree>
    <p:extLst>
      <p:ext uri="{BB962C8B-B14F-4D97-AF65-F5344CB8AC3E}">
        <p14:creationId xmlns:p14="http://schemas.microsoft.com/office/powerpoint/2010/main" val="24110372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128</TotalTime>
  <Words>364</Words>
  <Application>Microsoft Office PowerPoint</Application>
  <PresentationFormat>Экран (4:3)</PresentationFormat>
  <Paragraphs>10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Твердый переплет</vt:lpstr>
      <vt:lpstr>Катерина Білокур</vt:lpstr>
      <vt:lpstr>Презентация PowerPoint</vt:lpstr>
      <vt:lpstr> Катерина Білокур народилася в селі Богданівка Пирятинського повіту Полтавської губернії (тепер це Яготинський район Київської області). Дата народження не відома. Вважається, що Катерина Білокур 25 листопада (7 грудня) 1900 року. Таке припущення точної дати народження художниці вважається через те, що у цей день церква відзначає день святої великомучениці Катерини, в честь якої і дали ім'я дівчинці.  Приблизно у 6-7 років Катерина навчилася читати. Батько й дід спочатку допомагали їй у цьому і були надзвичайно здивовані завзяттям і успіхами дівчинки. Тому у сім'ї було вирішено - у школу Катрю не віддавати, оскільки читати вона і так уміє, а економія одягу й взуття - величезна. Краще посадити її за прядку. Це дуже вплинуло на долю Катерини, адже перешкоджало і здобути якусь художню освіту, і навіть зробити якісь виставки картин - всюди потрібно було мати документ про освіту.  Важко сказати, коли саме майбутня художниця почала малювати, але, мабуть, в дитинстві. Малювала вуглем на шматочках полотнини. У 14 років Катерину застали за цим безглуздим, як вважали родичі, заняттям і суворо заборонили малювати. Від тоді дівчинці доводилося малювати потайки. </vt:lpstr>
      <vt:lpstr>За даними різних джерел (за однією версією - у календарі, за іншою - у часописі "Радянське слово") Катерина Білокур у 1922 чи 23 році прочитала про Миргородський технікум художньої кераміки. Навіть слово "кераміка" виявилося для неї незнайомим, а от слово "художній" було зрозумілим. Уперше покинувши Богданівку, Катерина Білокур вирушає до Миргорода. Її багаж складався із двох малюнків: "копія з якоїсь картинки" і начерк дідівської хати з натури, - виконаних уже не на полотнині, а на спеціально придбаному для цього випадку папері. Малюнки могли б свідчити, що дівчина, справді, має талант, достатній для вступу до технікуму. Але розмова у Миргородському технікумі закінчилася одразу, як тільки виявилося, що дівчина не закінчила семирічки. На малюнки Каті навіть не глянули.  Катерина не зламалася, малювати не кинула, незважаючи ні на що. Навіть ще завзятіше взялася за роботу, із надією повторити спробу. У 1928 році вона знову вирішує спробувати свої сили. Цього разу у Київському театральному технікумі. Однак і тут розмова закінчилася на документі про шкільну освіту.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Катерина Білокур</dc:title>
  <dc:creator>user</dc:creator>
  <cp:lastModifiedBy>user</cp:lastModifiedBy>
  <cp:revision>6</cp:revision>
  <dcterms:created xsi:type="dcterms:W3CDTF">2014-03-06T19:23:52Z</dcterms:created>
  <dcterms:modified xsi:type="dcterms:W3CDTF">2014-03-06T21:45:07Z</dcterms:modified>
</cp:coreProperties>
</file>