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5" r:id="rId4"/>
    <p:sldId id="276" r:id="rId5"/>
    <p:sldId id="277" r:id="rId6"/>
    <p:sldId id="285" r:id="rId7"/>
    <p:sldId id="286" r:id="rId8"/>
    <p:sldId id="287" r:id="rId9"/>
    <p:sldId id="288" r:id="rId10"/>
    <p:sldId id="278" r:id="rId11"/>
    <p:sldId id="279" r:id="rId12"/>
    <p:sldId id="280" r:id="rId13"/>
    <p:sldId id="282" r:id="rId14"/>
    <p:sldId id="283" r:id="rId15"/>
    <p:sldId id="284" r:id="rId16"/>
    <p:sldId id="281" r:id="rId17"/>
    <p:sldId id="28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2C16AE0-27B8-41BA-BD28-3B860A85B251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4E6806E1-31A8-41BF-8FC6-3EB2E062B4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8E447-F820-44E6-8A21-8EDA0E098D2B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0DA83-9D2B-4483-BFC3-23C1E327F3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47044-A010-4EA4-9D3F-60E7A62E9A41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3C307-83FA-4411-8DF4-461503802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76D7A-DF51-40A1-9B63-E9C0B2C5C24B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1494A-143E-4E62-B0D0-057AE35819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17B136D9-B3E6-49E5-8628-108702B46B8B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BAE8908F-7D4D-4806-8A7B-EAD36BAB80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913D4-1EE7-411D-89C1-2167810DEE43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37A58-8700-4D5A-8C8B-95AA36C53B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0365C8-9014-4204-8C2E-FC67674F0BCC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18280-7762-487F-A40B-CD5423BA96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4350E-A948-4F30-B97D-6FB1F4E8B470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806F6-306F-427B-B87B-4285070161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146B0-3DF0-45C7-90C0-74EC5B542D5C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423FA-BE0B-4809-BFDF-2A52F64160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1D360-0C40-4786-A167-7FC8781E0F8D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E51B0-7632-4C54-B7D2-1D71C1DB3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458F7-E8AC-425C-A7C9-490295BF4F03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232EF-981F-40F5-BD14-C1185ACB77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94BAE-2F63-42DF-810E-CFF230F46F22}" type="datetimeFigureOut">
              <a:rPr lang="ru-RU" smtClean="0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1A8C55-50B3-4575-A3AF-541F9FFB25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ed=1&amp;text=%D1%81.%D0%BC.%D0%BA%D0%B8%D1%80%D0%BE%D0%B2%20%D1%84%D0%BE%D1%82%D0%BE%20%D0%B8%20%D0%BA%D0%B0%D1%80%D1%82%D0%B8%D0%BD%D0%BA%D0%B8&amp;p=4&amp;img_url=www.hrono.ru/img/1917/kirov_serg.jpg&amp;rpt=simage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ed=1&amp;text=%D0%B1%D0%BE%D1%80%D0%B8%D1%81%20%D0%BF%D0%B0%D1%81%D1%82%D0%B5%D1%80%D0%BD%D0%B0%D0%BA%20%D1%84%D0%BE%D1%82%D0%BE%20%D0%B8%20%D0%BA%D0%B0%D1%80%D1%82%D0%B8%D0%BD%D0%BA%D0%B8&amp;p=7&amp;img_url=img12.nnm.ru/e/5/4/d/f/b2605854ccb2b089f07aa21a11d.jpg&amp;rpt=sima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ru/yandsearch?ed=1&amp;text=%D0%93.%20%D0%90.%20%D0%AD%D0%BB%D1%8C-%D0%A0%D0%B5%D0%B3%D0%B8%D1%81%D1%82%D0%B0%D0%BD%20%D1%84%D0%BE%D1%82%D0%BE%20%D0%B8%20%D0%BA%D0%B0%D1%80%D1%82%D0%B8%D0%BD%D0%BA%D0%B8&amp;p=10&amp;img_url=mytashkent.uz/wp-content/uploads/2009/12/image0022.jpg&amp;rpt=simag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061.radikal.ru/1109/29/763f458e43aa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ed=1&amp;text=%D0%A1.%D0%9C%D0%B8%D1%85%D0%B0%D0%BB%D0%BA%D0%BE%D0%B2%20%D1%84%D0%BE%D1%82%D0%BE%20%D0%B8%20%D0%BA%D0%B0%D1%80%D1%82%D0%B8%D0%BD%D0%BA%D0%B8&amp;p=2&amp;img_url=www.aif.ru/application/public/photo/913/9aaa38eacac60a9b7e9a5b8ff4179d0d_big.jpg&amp;rpt=sima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skerealie.zcu.cz/images/1790-1935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Рисунок 3" descr="Stal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99661"/>
            <a:ext cx="5436096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katerina Velikaya One" pitchFamily="66" charset="0"/>
              </a:rPr>
              <a:t>Культ</a:t>
            </a:r>
          </a:p>
          <a:p>
            <a:pPr algn="ctr" fontAlgn="auto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katerina Velikaya One" pitchFamily="66" charset="0"/>
              </a:rPr>
              <a:t>особи</a:t>
            </a:r>
          </a:p>
          <a:p>
            <a:pPr algn="ctr" fontAlgn="auto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katerina Velikaya One" pitchFamily="66" charset="0"/>
              </a:rPr>
              <a:t>Й.  Сталіна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katerina Velikaya One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pPr>
              <a:defRPr/>
            </a:pPr>
            <a:r>
              <a:rPr lang="ru-RU" b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Массові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репресії</a:t>
            </a:r>
            <a:endParaRPr lang="ru-RU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3" y="1268760"/>
            <a:ext cx="5184576" cy="4785394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цей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же час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йшло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формування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каральних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органів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переслідування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інакомислячих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На початку 30-х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пройшли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останні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процеси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над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есерами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меншовиками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Шахтинська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справа»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1928 р.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призвела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репресій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щодо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буржуазних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фахівців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Потім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послідувала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кампанія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проти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куркульства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в 1932 р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«Закон про три колоски» дав початок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переслідуванню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навіть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найбіднішого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селянства. У 1934 р.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Особлива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Нарада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 НКВС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отримало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право 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позасудовому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порядку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відправляти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ворогів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народу»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колонії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8" name="Содержимое 4" descr="Рисунок8"/>
          <p:cNvPicPr>
            <a:picLocks noGrp="1"/>
          </p:cNvPicPr>
          <p:nvPr>
            <p:ph sz="quarter" idx="2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5436096" y="1268760"/>
            <a:ext cx="3529322" cy="2880320"/>
          </a:xfrm>
          <a:ln w="7620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479704" y="4149080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Заключенные на строительстве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Беломорканала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Массові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репресії</a:t>
            </a:r>
            <a:endParaRPr lang="ru-RU" dirty="0">
              <a:latin typeface="+mn-lt"/>
            </a:endParaRPr>
          </a:p>
        </p:txBody>
      </p:sp>
      <p:pic>
        <p:nvPicPr>
          <p:cNvPr id="12292" name="Содержимое 4" descr="http://im6-tub-ru.yandex.net/i?id=73058468-60-72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628800"/>
            <a:ext cx="2571750" cy="3429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31840" y="1412776"/>
            <a:ext cx="5857875" cy="4480248"/>
          </a:xfrm>
        </p:spPr>
        <p:txBody>
          <a:bodyPr/>
          <a:lstStyle/>
          <a:p>
            <a:pPr>
              <a:defRPr/>
            </a:pP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Підставою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розгортання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масових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репресій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стало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вбивство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1.12.34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С.Кірова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після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нього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прийнято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рішення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проведення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слідства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по «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терористичних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справах» у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скороченому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порядку,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протягом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10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днів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, прокурор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адвокат на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процесі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були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відсутні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помилування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заборонялось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смертні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вироки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здійснювалися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відразу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. У 1935 г.закон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доповнено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під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дію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потрапляли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підлітки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12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. До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сімей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ворогів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народу» стали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відноситись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як до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злочинців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Показові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судові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процеси</a:t>
            </a:r>
            <a:endParaRPr lang="ru-RU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315" name="Содержимое 5" descr="Рисунок5"/>
          <p:cNvPicPr>
            <a:picLocks noGrp="1"/>
          </p:cNvPicPr>
          <p:nvPr>
            <p:ph sz="quarter" idx="1"/>
          </p:nvPr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>
          <a:xfrm>
            <a:off x="1691680" y="1268760"/>
            <a:ext cx="1746250" cy="2571750"/>
          </a:xfrm>
          <a:ln w="76200">
            <a:solidFill>
              <a:schemeClr val="bg1"/>
            </a:solidFill>
          </a:ln>
        </p:spPr>
      </p:pic>
      <p:pic>
        <p:nvPicPr>
          <p:cNvPr id="13316" name="Рисунок 6" descr="Рисунок6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796136" y="1196752"/>
            <a:ext cx="1878583" cy="25256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63" y="4500563"/>
            <a:ext cx="828675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середині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1930-х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Сталін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приступив до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ліквідації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всіх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невдоволених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У 1936 р.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відбувся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процес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справі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Зінов'єва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Каменєва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та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їхніх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прихильників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Підсудних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обвинуватили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вбивстві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Кірова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замаху на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Сталіна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та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інших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злочинах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Прокурор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А.Вишинський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вимагав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їх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розстріляти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суд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виніс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смертний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вирок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Слідом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за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цим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послідували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нові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процеси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500" y="4071938"/>
            <a:ext cx="17859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Г.Е.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Зіновьєв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38" y="4000500"/>
            <a:ext cx="2000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Л.Б.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Каменєв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5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Конституція</a:t>
            </a: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"</a:t>
            </a:r>
            <a:r>
              <a:rPr lang="ru-RU" sz="35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соціалізму</a:t>
            </a: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35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5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переміг</a:t>
            </a: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"</a:t>
            </a:r>
            <a:endParaRPr lang="ru-RU" sz="3500" b="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339" name="Содержимое 3" descr="Рисунок1"/>
          <p:cNvPicPr>
            <a:picLocks noGrp="1"/>
          </p:cNvPicPr>
          <p:nvPr>
            <p:ph sz="quarter" idx="1"/>
          </p:nvPr>
        </p:nvPicPr>
        <p:blipFill>
          <a:blip r:embed="rId2" cstate="print">
            <a:lum bright="6000" contrast="36000"/>
          </a:blip>
          <a:srcRect/>
          <a:stretch>
            <a:fillRect/>
          </a:stretch>
        </p:blipFill>
        <p:spPr>
          <a:xfrm>
            <a:off x="2555776" y="1268760"/>
            <a:ext cx="3857625" cy="2714625"/>
          </a:xfrm>
          <a:ln w="762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077072"/>
            <a:ext cx="83181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«Великий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терор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»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був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покликаний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зняти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соціальну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напруженість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викликану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невдачами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економічних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політичних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рішень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керівництва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Цій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же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меті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відповідала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Конституція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прийнята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5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грудня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1936 р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.: вона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проголошувала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демократичні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права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свободи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та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маскувала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тоталітарний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режим.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Конституція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проголосила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побудову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в СРСР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соціалізму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створення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державної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колгоспно-кооперативної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власності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на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засоби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виробництва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5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Конституція</a:t>
            </a: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"</a:t>
            </a:r>
            <a:r>
              <a:rPr lang="ru-RU" sz="35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соціалізму</a:t>
            </a: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35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5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переміг</a:t>
            </a: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"</a:t>
            </a:r>
            <a:endParaRPr lang="ru-RU" sz="35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42875" y="1600200"/>
            <a:ext cx="4352925" cy="4525963"/>
          </a:xfrm>
        </p:spPr>
        <p:txBody>
          <a:bodyPr/>
          <a:lstStyle/>
          <a:p>
            <a:pPr>
              <a:defRPr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Політичною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основою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держави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оголошувалися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Ради, а державною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ідеологією-марксизм-ленінізм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Вищим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органом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держави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ставала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Верховна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Рада. До складу СРСР входило 11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союзних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республік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uk-UA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buNone/>
              <a:defRPr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У реальному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житті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більшість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норм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Конституції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виконувалися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, а «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сталінський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соціалізм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мав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вельми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віддалену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схожість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тим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, про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писав К. Маркс.</a:t>
            </a:r>
            <a:endParaRPr lang="ru-RU" i="1" dirty="0"/>
          </a:p>
        </p:txBody>
      </p:sp>
      <p:pic>
        <p:nvPicPr>
          <p:cNvPr id="15364" name="Содержимое 6" descr="b3b9930ac896db698572fc703b395c56_full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71789" y="1216025"/>
            <a:ext cx="3162846" cy="4937125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Викриття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культу особи</a:t>
            </a:r>
            <a:endParaRPr lang="ru-RU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124744"/>
            <a:ext cx="5868144" cy="5184576"/>
          </a:xfrm>
        </p:spPr>
        <p:txBody>
          <a:bodyPr>
            <a:noAutofit/>
          </a:bodyPr>
          <a:lstStyle/>
          <a:p>
            <a:pPr marL="271463" indent="-271463">
              <a:defRPr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«Про культ особи та </a:t>
            </a:r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</a:rPr>
              <a:t>наслідки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Таємна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промова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Хрущова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на XX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з'їзді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КПРС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»)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 — зачитана Першим секретарем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Президії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ЦК КПРС М. С.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Хрущовим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 на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закритому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засіданні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 XX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з'їзду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КПРС,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який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проведений 25 лютого 1956 року.</a:t>
            </a:r>
          </a:p>
          <a:p>
            <a:pPr marL="271463" indent="-271463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доповіді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засуджений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культ особи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Йосипа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Сталіна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масовий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терор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злочини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другої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половини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1930-х — початку 1950-х,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провина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була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покладена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Сталіна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була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розглянута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проблема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реабілітації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партійних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військових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діячів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були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репресовані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при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Сталіні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71463" indent="-271463">
              <a:defRPr/>
            </a:pP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Промова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була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важливим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етапом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400" i="1" dirty="0" err="1" smtClean="0">
                <a:solidFill>
                  <a:schemeClr val="accent6">
                    <a:lumMod val="50000"/>
                  </a:schemeClr>
                </a:solidFill>
              </a:rPr>
              <a:t>Хрущовської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6">
                    <a:lumMod val="50000"/>
                  </a:schemeClr>
                </a:solidFill>
              </a:rPr>
              <a:t>відлиги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. На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поверхні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основна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задача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промови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полягала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повернені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КПРС до 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ленінізму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Однак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Хрущова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ця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промова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мала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забезпечити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підтримку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громадськості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арешті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страті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Лаврентія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Берії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 три роки до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того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 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легітимізувати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консолідацію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зосередження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влади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руках (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здобутої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завдяки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перемоги над 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В'ячеславом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Молотовим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 та 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Георгієм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Маленковим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pPr marL="271463" indent="-271463">
              <a:defRPr/>
            </a:pP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Промова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отримала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назву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таємної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»,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оскільки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була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зачитана на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закритому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засіданні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, а текст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оприлюднений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лише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в 1989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однак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багато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членів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партії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були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ознайомлені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змістом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протягом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наступного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місяця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. В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квітні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2007 року,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британська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газета 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Guardian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 включила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промову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переліку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Найвидатніших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промов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XX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століття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91" name="Picture 7" descr="http://uc.kr.ua/wp-content/uploads/2012/10/%D0%A5%D1%80%D1%83%D1%89%D1%91%D0%B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72816"/>
            <a:ext cx="3161326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416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24656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929188" y="3358584"/>
            <a:ext cx="37861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Сталін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це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не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людина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якого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можна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поховати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Сталін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це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явище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це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хвороба».</a:t>
            </a:r>
          </a:p>
          <a:p>
            <a:pPr eaLnBrk="0" hangingPunct="0">
              <a:defRPr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algn="r" eaLnBrk="0" hangingPunct="0"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фільму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«Монстр»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1571636"/>
          </a:xfrm>
        </p:spPr>
        <p:txBody>
          <a:bodyPr/>
          <a:lstStyle/>
          <a:p>
            <a:pPr>
              <a:defRPr/>
            </a:pPr>
            <a:r>
              <a:rPr lang="ru-RU" b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Дякую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за </a:t>
            </a:r>
            <a:r>
              <a:rPr lang="ru-RU" b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увагу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!</a:t>
            </a:r>
            <a:endParaRPr lang="ru-RU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229600" cy="4308475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Презентація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виконана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ученицею 11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класу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Некриловою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Юлією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Формування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тоталітарного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режиму</a:t>
            </a:r>
            <a:endParaRPr lang="ru-RU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5" name="Содержимое 3" descr="Рисунок12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196752"/>
            <a:ext cx="5184575" cy="2592287"/>
          </a:xfrm>
          <a:ln w="762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0063" y="4000500"/>
            <a:ext cx="828675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Реалізація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грандіозних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соціально-економічних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планів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призвела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до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формування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тоталітаризму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Влада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була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зосереджена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в руках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вищого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партійного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керівництва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Вона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знищила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демократичні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свободи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опозицію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підпорядкувала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суспільство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своїм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інтересам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Жоден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закон не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приймався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без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схвалення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Політбюро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Воно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визначало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основні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напрями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внутрішньої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зовнішньої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політики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3429000"/>
            <a:ext cx="2286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Політбюро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1936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р.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Ідеологізація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суспільного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життя</a:t>
            </a:r>
            <a:endParaRPr lang="ru-RU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100" name="Содержимое 5" descr="200px-Joseph_Stalin_and_Maxim_Gorky%2C_193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84784"/>
            <a:ext cx="3429000" cy="3714750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23928" y="1340768"/>
            <a:ext cx="4972050" cy="4768850"/>
          </a:xfrm>
        </p:spPr>
        <p:txBody>
          <a:bodyPr/>
          <a:lstStyle/>
          <a:p>
            <a:pPr>
              <a:defRPr/>
            </a:pP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Величезну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роль у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формуванні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тоталітаризму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зіграв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партійний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контроль за ЗМІ.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Припинення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контактів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Заходом дозволило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уникнути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впливу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населення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інших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ідеологічних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поглядів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. В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освіті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на перший план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вийшло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вивчення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марксистсько-ленінських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основ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всіх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наук. У 1934 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р.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всі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письменники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були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об'єднані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в Союз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радянських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письменників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чолі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якого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поставлений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М.Горький.</a:t>
            </a:r>
            <a:endParaRPr lang="ru-RU" sz="2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373216"/>
            <a:ext cx="3205559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Йосип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Сталін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Максим Горький у скверику на </a:t>
            </a: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Червоній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площі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1931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Ідеологізація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суспільного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життя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5000625" cy="3701008"/>
          </a:xfrm>
        </p:spPr>
        <p:txBody>
          <a:bodyPr/>
          <a:lstStyle/>
          <a:p>
            <a:pPr>
              <a:defRPr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Згодом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аналогічні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союзи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виникли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кінематографістів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художників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композиторів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Тих,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хто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працював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у рамках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офіційної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ідеології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підтримували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матеріальними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благами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привілеями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Решта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населення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так само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складалося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громадських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організаціях-профспілках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комсомолі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піонерської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жовтенятські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організаціях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різні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об'єднувалися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фізкультурники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винахідники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жінки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т.д.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4" name="Picture 8" descr="poster-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88" y="1571625"/>
            <a:ext cx="3238500" cy="4457700"/>
          </a:xfr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Формування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культу особи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Сталіна</a:t>
            </a:r>
            <a:endParaRPr lang="ru-RU" sz="36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8" name="Содержимое 4" descr="Рисунок9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428750"/>
            <a:ext cx="3071813" cy="4214813"/>
          </a:xfrm>
          <a:ln w="76200">
            <a:solidFill>
              <a:schemeClr val="bg1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95936" y="1428750"/>
            <a:ext cx="4933752" cy="4697413"/>
          </a:xfrm>
        </p:spPr>
        <p:txBody>
          <a:bodyPr/>
          <a:lstStyle/>
          <a:p>
            <a:pPr>
              <a:defRPr/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Характерною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рисою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політичного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цього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періоду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став культ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особистості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І.Сталіна.21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грудня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1929, в день 50-річчя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Сталіна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країна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дізналася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неї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є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великий вождь.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оголошений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«першим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учнем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Леніна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».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Незабаром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Сталіну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стали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приписувати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всі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успіхи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країни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іменувався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«великим», «мудрим», «вождем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світового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пролетаріату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», «великим стратегом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п'ятирічки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23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Прояви культу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Сталіна</a:t>
            </a:r>
            <a:endParaRPr lang="ru-RU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6480720" cy="4708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Радянська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пропаганда створила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навколо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Сталіна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напівбожественний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ореол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непогрішимого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«великого вождя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вчителя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».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Ім'ям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Сталіна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найближчих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соратників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називалися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міста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, заводи,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колгоспи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військова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техніка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ім'я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згадувалося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в одному ряду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Марксом,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Енгельсом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Леніним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. 1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січня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1936 в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Ізвєстіях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з'являються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перші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два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вірші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прославляє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І. В.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Сталіна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належать перу Бориса Пастернака. За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свідченням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Корнія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Чуковського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Надії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Мандельштам,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«просто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марив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Сталіним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2" name="Рисунок 5" descr="http://im4-tub-ru.yandex.net/i?id=123979886-54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212976"/>
            <a:ext cx="2191692" cy="26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Прояви культу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Сталіна</a:t>
            </a:r>
            <a:endParaRPr lang="ru-RU" dirty="0">
              <a:latin typeface="+mn-lt"/>
            </a:endParaRPr>
          </a:p>
        </p:txBody>
      </p:sp>
      <p:pic>
        <p:nvPicPr>
          <p:cNvPr id="8195" name="Содержимое 3" descr="http://im0-tub-ru.yandex.net/i?id=434191974-02-72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700808"/>
            <a:ext cx="1214438" cy="1428750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067944" y="1340768"/>
            <a:ext cx="4614862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Ім'я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Сталіна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згадується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гімні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СРСР,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складеної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Г.А.Ель-Регістаном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С.Михалковим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в 1943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defRPr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0975" indent="0">
              <a:buNone/>
              <a:defRPr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Сквозь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грозы сияло нам солнце свободы,</a:t>
            </a:r>
            <a:b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И Ленин великий нам путь озарил,</a:t>
            </a:r>
            <a:b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Нас вырастил Сталин — на верность народу,</a:t>
            </a:r>
            <a:b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На труд и на подвиги нас вдохновил!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7" name="Рисунок 5" descr="http://im7-tub-ru.yandex.net/i?id=52464572-40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1262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-main-pic" descr="Картинка 3 из 26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1484784"/>
            <a:ext cx="2381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4615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Прояви культу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Сталіна</a:t>
            </a:r>
            <a:endParaRPr lang="ru-RU" dirty="0">
              <a:latin typeface="+mn-lt"/>
            </a:endParaRPr>
          </a:p>
        </p:txBody>
      </p:sp>
      <p:pic>
        <p:nvPicPr>
          <p:cNvPr id="9220" name="Содержимое 4" descr="http://ruskerealie.zcu.cz/images/1790-1935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357313"/>
            <a:ext cx="3203575" cy="452596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419872" y="1357313"/>
            <a:ext cx="5266928" cy="4768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Образ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Сталіна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став одним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центральних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радянській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літературі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1930-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-1950-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твори про вождя писали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зарубіжні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письменники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комуністи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, в тому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числі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Анрі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Барбюс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(автор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виданої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посмертно книги «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Сталін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»),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Пабло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Неруда,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ці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твори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перекладалися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тиражувалися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в СРСР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Тема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Сталіна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постійно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присутня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радянській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живопису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скульптурі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цього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періоду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,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включаючи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монументальне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мистецтво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прижиттєві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пам'ятники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Сталіну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, як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пам'ятники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Леніну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встановлювалися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масово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більшості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міст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СРСР).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Особливу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роль у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створенні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пропагандистського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образу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Сталіна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зіграв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масовий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радянський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плакат ,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присвячений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найрізноманітнішій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тематиці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Прояви культу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Сталіна</a:t>
            </a:r>
            <a:endParaRPr lang="ru-RU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Ім'ям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Сталіна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прижиттєво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названо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величезну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кількість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об'єктів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, у тому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числі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населених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пунктів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(першим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яких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став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Сталінград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в 1925 -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обороні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Цариціно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Сталін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брав участь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Громадянську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війну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вулиць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заводів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культурних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центрів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Після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1945 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міста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імені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Сталіна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з'явилися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усіх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державах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Східної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Європи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причому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в ГДР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Угорщині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Сталинштадт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Сталинварош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стали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побудованими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практично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нуля на честь вождя "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новими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соціалістичними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містами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". У 1937-1938 року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висувалися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пропозиції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перейменувати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Москву 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місто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Сталинодар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398</TotalTime>
  <Words>961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Wingdings 2</vt:lpstr>
      <vt:lpstr>Wingdings</vt:lpstr>
      <vt:lpstr>Wingdings 3</vt:lpstr>
      <vt:lpstr>Calibri</vt:lpstr>
      <vt:lpstr>Начальная</vt:lpstr>
      <vt:lpstr>Слайд 1</vt:lpstr>
      <vt:lpstr>Формування тоталітарного режиму</vt:lpstr>
      <vt:lpstr>Ідеологізація суспільного життя</vt:lpstr>
      <vt:lpstr>Ідеологізація суспільного життя</vt:lpstr>
      <vt:lpstr>Формування культу особи Сталіна</vt:lpstr>
      <vt:lpstr>Прояви культу Сталіна</vt:lpstr>
      <vt:lpstr>Прояви культу Сталіна</vt:lpstr>
      <vt:lpstr>Прояви культу Сталіна</vt:lpstr>
      <vt:lpstr>Прояви культу Сталіна</vt:lpstr>
      <vt:lpstr>Массові репресії</vt:lpstr>
      <vt:lpstr>Массові репресії</vt:lpstr>
      <vt:lpstr>Показові судові процеси</vt:lpstr>
      <vt:lpstr>Конституція "соціалізму, що переміг"</vt:lpstr>
      <vt:lpstr>Конституція "соціалізму, що переміг"</vt:lpstr>
      <vt:lpstr>Викриття культу особи</vt:lpstr>
      <vt:lpstr>Слайд 16</vt:lpstr>
      <vt:lpstr>Дякую за увагу!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GENA</dc:creator>
  <cp:lastModifiedBy>Админ</cp:lastModifiedBy>
  <cp:revision>42</cp:revision>
  <dcterms:created xsi:type="dcterms:W3CDTF">2009-12-04T15:20:52Z</dcterms:created>
  <dcterms:modified xsi:type="dcterms:W3CDTF">2013-11-21T12:59:17Z</dcterms:modified>
</cp:coreProperties>
</file>