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59" r:id="rId4"/>
    <p:sldId id="261" r:id="rId5"/>
    <p:sldId id="265" r:id="rId6"/>
    <p:sldId id="267" r:id="rId7"/>
    <p:sldId id="268" r:id="rId8"/>
    <p:sldId id="269" r:id="rId9"/>
    <p:sldId id="271" r:id="rId10"/>
    <p:sldId id="272" r:id="rId11"/>
    <p:sldId id="273" r:id="rId12"/>
    <p:sldId id="264" r:id="rId13"/>
    <p:sldId id="274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1652" autoAdjust="0"/>
  </p:normalViewPr>
  <p:slideViewPr>
    <p:cSldViewPr>
      <p:cViewPr varScale="1">
        <p:scale>
          <a:sx n="67" d="100"/>
          <a:sy n="6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79E39D-C889-421D-8795-1F62E8A7C63D}" type="doc">
      <dgm:prSet loTypeId="urn:microsoft.com/office/officeart/2005/8/layout/process1" loCatId="process" qsTypeId="urn:microsoft.com/office/officeart/2005/8/quickstyle/simple2" qsCatId="simple" csTypeId="urn:microsoft.com/office/officeart/2005/8/colors/accent5_4" csCatId="accent5" phldr="1"/>
      <dgm:spPr/>
    </dgm:pt>
    <dgm:pt modelId="{EF138E65-5FEC-40AD-AB75-13FD96549FCA}">
      <dgm:prSet phldrT="[Текст]" custT="1"/>
      <dgm:spPr/>
      <dgm:t>
        <a:bodyPr/>
        <a:lstStyle/>
        <a:p>
          <a:r>
            <a:rPr lang="uk-UA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Німеччина</a:t>
          </a:r>
          <a:endParaRPr lang="ru-RU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84C5C9-001B-40AB-9F7B-66D5716F7B5C}" type="parTrans" cxnId="{1F5019A1-D107-4B98-A468-B470EE67970B}">
      <dgm:prSet/>
      <dgm:spPr/>
      <dgm:t>
        <a:bodyPr/>
        <a:lstStyle/>
        <a:p>
          <a:endParaRPr lang="ru-RU"/>
        </a:p>
      </dgm:t>
    </dgm:pt>
    <dgm:pt modelId="{E6EF869D-D4C3-4C88-8E4E-B0C8193A8125}" type="sibTrans" cxnId="{1F5019A1-D107-4B98-A468-B470EE67970B}">
      <dgm:prSet/>
      <dgm:spPr/>
      <dgm:t>
        <a:bodyPr/>
        <a:lstStyle/>
        <a:p>
          <a:endParaRPr lang="ru-RU"/>
        </a:p>
      </dgm:t>
    </dgm:pt>
    <dgm:pt modelId="{C48357A7-81CA-4885-8DA6-398EBCB7A268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Польща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0A7F7B-A89A-4F0C-A1B1-D273F53C996F}" type="parTrans" cxnId="{3FE74B21-FE5C-4862-819F-2008F5D66927}">
      <dgm:prSet/>
      <dgm:spPr/>
      <dgm:t>
        <a:bodyPr/>
        <a:lstStyle/>
        <a:p>
          <a:endParaRPr lang="ru-RU"/>
        </a:p>
      </dgm:t>
    </dgm:pt>
    <dgm:pt modelId="{9C8A2A97-6D87-4E3B-AF07-E15DA227A845}" type="sibTrans" cxnId="{3FE74B21-FE5C-4862-819F-2008F5D66927}">
      <dgm:prSet/>
      <dgm:spPr/>
      <dgm:t>
        <a:bodyPr/>
        <a:lstStyle/>
        <a:p>
          <a:endParaRPr lang="ru-RU"/>
        </a:p>
      </dgm:t>
    </dgm:pt>
    <dgm:pt modelId="{37C1FA4A-CD5E-4D94-A204-B7EAC01FA908}" type="pres">
      <dgm:prSet presAssocID="{BB79E39D-C889-421D-8795-1F62E8A7C63D}" presName="Name0" presStyleCnt="0">
        <dgm:presLayoutVars>
          <dgm:dir/>
          <dgm:resizeHandles val="exact"/>
        </dgm:presLayoutVars>
      </dgm:prSet>
      <dgm:spPr/>
    </dgm:pt>
    <dgm:pt modelId="{6140139A-B034-4DD8-8F48-51118F0BA01A}" type="pres">
      <dgm:prSet presAssocID="{EF138E65-5FEC-40AD-AB75-13FD96549FCA}" presName="node" presStyleLbl="node1" presStyleIdx="0" presStyleCnt="2" custScaleX="40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FE64F-7B47-41A6-AAC1-5A91E6E58357}" type="pres">
      <dgm:prSet presAssocID="{E6EF869D-D4C3-4C88-8E4E-B0C8193A8125}" presName="sibTrans" presStyleLbl="sibTrans2D1" presStyleIdx="0" presStyleCnt="1" custScaleX="184291" custScaleY="95094" custLinFactNeighborX="-4488" custLinFactNeighborY="0"/>
      <dgm:spPr/>
      <dgm:t>
        <a:bodyPr/>
        <a:lstStyle/>
        <a:p>
          <a:endParaRPr lang="ru-RU"/>
        </a:p>
      </dgm:t>
    </dgm:pt>
    <dgm:pt modelId="{0B82E8D0-5CE4-4ADC-9541-580034FE0922}" type="pres">
      <dgm:prSet presAssocID="{E6EF869D-D4C3-4C88-8E4E-B0C8193A8125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C9181B0D-927B-47DE-BCE9-0BFCBE3F9446}" type="pres">
      <dgm:prSet presAssocID="{C48357A7-81CA-4885-8DA6-398EBCB7A268}" presName="node" presStyleLbl="node1" presStyleIdx="1" presStyleCnt="2" custScaleX="30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609991-4F79-4D52-A01D-930DAAA1281E}" type="presOf" srcId="{EF138E65-5FEC-40AD-AB75-13FD96549FCA}" destId="{6140139A-B034-4DD8-8F48-51118F0BA01A}" srcOrd="0" destOrd="0" presId="urn:microsoft.com/office/officeart/2005/8/layout/process1"/>
    <dgm:cxn modelId="{7AE848CC-7E8F-4D39-9B41-7E213444D215}" type="presOf" srcId="{E6EF869D-D4C3-4C88-8E4E-B0C8193A8125}" destId="{0B82E8D0-5CE4-4ADC-9541-580034FE0922}" srcOrd="1" destOrd="0" presId="urn:microsoft.com/office/officeart/2005/8/layout/process1"/>
    <dgm:cxn modelId="{1F5019A1-D107-4B98-A468-B470EE67970B}" srcId="{BB79E39D-C889-421D-8795-1F62E8A7C63D}" destId="{EF138E65-5FEC-40AD-AB75-13FD96549FCA}" srcOrd="0" destOrd="0" parTransId="{D184C5C9-001B-40AB-9F7B-66D5716F7B5C}" sibTransId="{E6EF869D-D4C3-4C88-8E4E-B0C8193A8125}"/>
    <dgm:cxn modelId="{3FE74B21-FE5C-4862-819F-2008F5D66927}" srcId="{BB79E39D-C889-421D-8795-1F62E8A7C63D}" destId="{C48357A7-81CA-4885-8DA6-398EBCB7A268}" srcOrd="1" destOrd="0" parTransId="{D50A7F7B-A89A-4F0C-A1B1-D273F53C996F}" sibTransId="{9C8A2A97-6D87-4E3B-AF07-E15DA227A845}"/>
    <dgm:cxn modelId="{E3483D68-A534-435F-ABB6-47DA10EBAE4E}" type="presOf" srcId="{C48357A7-81CA-4885-8DA6-398EBCB7A268}" destId="{C9181B0D-927B-47DE-BCE9-0BFCBE3F9446}" srcOrd="0" destOrd="0" presId="urn:microsoft.com/office/officeart/2005/8/layout/process1"/>
    <dgm:cxn modelId="{A3EDE8DB-37E0-4AFC-822C-227529A5D3CF}" type="presOf" srcId="{E6EF869D-D4C3-4C88-8E4E-B0C8193A8125}" destId="{136FE64F-7B47-41A6-AAC1-5A91E6E58357}" srcOrd="0" destOrd="0" presId="urn:microsoft.com/office/officeart/2005/8/layout/process1"/>
    <dgm:cxn modelId="{8B417BD3-6F7A-49B9-A29C-23E2BEFDED27}" type="presOf" srcId="{BB79E39D-C889-421D-8795-1F62E8A7C63D}" destId="{37C1FA4A-CD5E-4D94-A204-B7EAC01FA908}" srcOrd="0" destOrd="0" presId="urn:microsoft.com/office/officeart/2005/8/layout/process1"/>
    <dgm:cxn modelId="{943D47E9-9195-4181-965B-0365B1F4E1A2}" type="presParOf" srcId="{37C1FA4A-CD5E-4D94-A204-B7EAC01FA908}" destId="{6140139A-B034-4DD8-8F48-51118F0BA01A}" srcOrd="0" destOrd="0" presId="urn:microsoft.com/office/officeart/2005/8/layout/process1"/>
    <dgm:cxn modelId="{87D75928-501C-4BD1-BFEC-EDE48491FA3E}" type="presParOf" srcId="{37C1FA4A-CD5E-4D94-A204-B7EAC01FA908}" destId="{136FE64F-7B47-41A6-AAC1-5A91E6E58357}" srcOrd="1" destOrd="0" presId="urn:microsoft.com/office/officeart/2005/8/layout/process1"/>
    <dgm:cxn modelId="{F8DD2179-89FA-4C2C-94B3-9FDA4B761A16}" type="presParOf" srcId="{136FE64F-7B47-41A6-AAC1-5A91E6E58357}" destId="{0B82E8D0-5CE4-4ADC-9541-580034FE0922}" srcOrd="0" destOrd="0" presId="urn:microsoft.com/office/officeart/2005/8/layout/process1"/>
    <dgm:cxn modelId="{A889EB10-6D26-4BC4-A659-12404F0FE103}" type="presParOf" srcId="{37C1FA4A-CD5E-4D94-A204-B7EAC01FA908}" destId="{C9181B0D-927B-47DE-BCE9-0BFCBE3F944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418988-94ED-4F5D-98B9-3D5FFE0B6397}" type="doc">
      <dgm:prSet loTypeId="urn:microsoft.com/office/officeart/2005/8/layout/radial3" loCatId="cycle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77F3A47-C1F4-49F6-B2DF-74A0C21F4E35}">
      <dgm:prSet phldrT="[Текст]" custT="1"/>
      <dgm:spPr/>
      <dgm:t>
        <a:bodyPr/>
        <a:lstStyle/>
        <a:p>
          <a:r>
            <a:rPr lang="uk-UA" sz="4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Радянізація</a:t>
          </a:r>
          <a:endParaRPr lang="ru-RU" sz="4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865563-3C58-4007-A023-C7CEAC08B77C}" type="parTrans" cxnId="{BC2B96E8-1A44-42C0-B18B-11A710C5274A}">
      <dgm:prSet/>
      <dgm:spPr/>
      <dgm:t>
        <a:bodyPr/>
        <a:lstStyle/>
        <a:p>
          <a:endParaRPr lang="ru-RU"/>
        </a:p>
      </dgm:t>
    </dgm:pt>
    <dgm:pt modelId="{7C3FEE3D-F6D2-4D2C-9052-282D8FB7A202}" type="sibTrans" cxnId="{BC2B96E8-1A44-42C0-B18B-11A710C5274A}">
      <dgm:prSet/>
      <dgm:spPr/>
      <dgm:t>
        <a:bodyPr/>
        <a:lstStyle/>
        <a:p>
          <a:endParaRPr lang="ru-RU"/>
        </a:p>
      </dgm:t>
    </dgm:pt>
    <dgm:pt modelId="{F41AAC96-7955-4502-B666-E7A5CD1B56CA}">
      <dgm:prSet phldrT="[Текст]" custT="1"/>
      <dgm:spPr/>
      <dgm:t>
        <a:bodyPr/>
        <a:lstStyle/>
        <a:p>
          <a:r>
            <a:rPr lang="uk-UA" sz="2400" dirty="0" smtClean="0"/>
            <a:t>Поширення радянських законів (колективізація, індустріалізація, культурна революція)</a:t>
          </a:r>
          <a:endParaRPr lang="ru-RU" sz="2400" dirty="0"/>
        </a:p>
      </dgm:t>
    </dgm:pt>
    <dgm:pt modelId="{EF7C8C50-5908-42D7-B0A9-177ACF0261F0}" type="parTrans" cxnId="{45E69FCF-A199-42F9-88FE-97B10220BA49}">
      <dgm:prSet/>
      <dgm:spPr/>
      <dgm:t>
        <a:bodyPr/>
        <a:lstStyle/>
        <a:p>
          <a:endParaRPr lang="ru-RU"/>
        </a:p>
      </dgm:t>
    </dgm:pt>
    <dgm:pt modelId="{F205C97A-13A1-4252-8480-91D7D2E3B230}" type="sibTrans" cxnId="{45E69FCF-A199-42F9-88FE-97B10220BA49}">
      <dgm:prSet/>
      <dgm:spPr/>
      <dgm:t>
        <a:bodyPr/>
        <a:lstStyle/>
        <a:p>
          <a:endParaRPr lang="ru-RU"/>
        </a:p>
      </dgm:t>
    </dgm:pt>
    <dgm:pt modelId="{8E106578-FCF4-45B9-A3A4-DFFE857660E5}">
      <dgm:prSet phldrT="[Текст]" custT="1"/>
      <dgm:spPr/>
      <dgm:t>
        <a:bodyPr/>
        <a:lstStyle/>
        <a:p>
          <a:r>
            <a:rPr lang="uk-UA" sz="2800" dirty="0" smtClean="0"/>
            <a:t>Суворий контроль над населенням</a:t>
          </a:r>
          <a:endParaRPr lang="ru-RU" sz="2800" dirty="0"/>
        </a:p>
      </dgm:t>
    </dgm:pt>
    <dgm:pt modelId="{17047411-F394-4FA9-BC2F-6DC81091C4E3}" type="parTrans" cxnId="{89EDF811-337A-4916-A535-55CEFBB16933}">
      <dgm:prSet/>
      <dgm:spPr/>
      <dgm:t>
        <a:bodyPr/>
        <a:lstStyle/>
        <a:p>
          <a:endParaRPr lang="ru-RU"/>
        </a:p>
      </dgm:t>
    </dgm:pt>
    <dgm:pt modelId="{20B28241-BAEF-46BC-A303-D349C7805E26}" type="sibTrans" cxnId="{89EDF811-337A-4916-A535-55CEFBB16933}">
      <dgm:prSet/>
      <dgm:spPr/>
      <dgm:t>
        <a:bodyPr/>
        <a:lstStyle/>
        <a:p>
          <a:endParaRPr lang="ru-RU"/>
        </a:p>
      </dgm:t>
    </dgm:pt>
    <dgm:pt modelId="{A29F732A-EA55-43B9-B97E-1F5A769E99BF}">
      <dgm:prSet phldrT="[Текст]" custT="1"/>
      <dgm:spPr/>
      <dgm:t>
        <a:bodyPr/>
        <a:lstStyle/>
        <a:p>
          <a:r>
            <a:rPr lang="uk-UA" sz="2800" dirty="0" smtClean="0"/>
            <a:t>Націоналізація землі, підприємств</a:t>
          </a:r>
          <a:endParaRPr lang="ru-RU" sz="2800" dirty="0"/>
        </a:p>
      </dgm:t>
    </dgm:pt>
    <dgm:pt modelId="{40C8334E-860D-4814-8530-9C4AAB31124D}" type="parTrans" cxnId="{2815F459-47B8-4C7E-9714-02B1C054FE6C}">
      <dgm:prSet/>
      <dgm:spPr/>
      <dgm:t>
        <a:bodyPr/>
        <a:lstStyle/>
        <a:p>
          <a:endParaRPr lang="ru-RU"/>
        </a:p>
      </dgm:t>
    </dgm:pt>
    <dgm:pt modelId="{1A3ACCC5-F53B-410C-A5FE-36F3004C232A}" type="sibTrans" cxnId="{2815F459-47B8-4C7E-9714-02B1C054FE6C}">
      <dgm:prSet/>
      <dgm:spPr/>
      <dgm:t>
        <a:bodyPr/>
        <a:lstStyle/>
        <a:p>
          <a:endParaRPr lang="ru-RU"/>
        </a:p>
      </dgm:t>
    </dgm:pt>
    <dgm:pt modelId="{40E5E820-3FA3-490E-AAA9-5603A08EC7AD}">
      <dgm:prSet phldrT="[Текст]" custT="1"/>
      <dgm:spPr/>
      <dgm:t>
        <a:bodyPr/>
        <a:lstStyle/>
        <a:p>
          <a:r>
            <a:rPr lang="uk-UA" sz="3200" dirty="0" smtClean="0"/>
            <a:t>Радянські кадри зі Сходу</a:t>
          </a:r>
          <a:endParaRPr lang="ru-RU" sz="3200" dirty="0"/>
        </a:p>
      </dgm:t>
    </dgm:pt>
    <dgm:pt modelId="{7651A898-D88B-4CF4-83D8-FE57B04834F4}" type="parTrans" cxnId="{B46F5611-6219-4D56-B733-CECA79AFA059}">
      <dgm:prSet/>
      <dgm:spPr/>
      <dgm:t>
        <a:bodyPr/>
        <a:lstStyle/>
        <a:p>
          <a:endParaRPr lang="ru-RU"/>
        </a:p>
      </dgm:t>
    </dgm:pt>
    <dgm:pt modelId="{DCB775D9-0FF0-41BC-AF44-A28DBCECB09A}" type="sibTrans" cxnId="{B46F5611-6219-4D56-B733-CECA79AFA059}">
      <dgm:prSet/>
      <dgm:spPr/>
      <dgm:t>
        <a:bodyPr/>
        <a:lstStyle/>
        <a:p>
          <a:endParaRPr lang="ru-RU"/>
        </a:p>
      </dgm:t>
    </dgm:pt>
    <dgm:pt modelId="{43246427-6923-46D8-AA38-EDDEA904B1F0}" type="pres">
      <dgm:prSet presAssocID="{12418988-94ED-4F5D-98B9-3D5FFE0B639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21324E-0B5F-4B30-AB43-E8E16B6745EB}" type="pres">
      <dgm:prSet presAssocID="{12418988-94ED-4F5D-98B9-3D5FFE0B6397}" presName="radial" presStyleCnt="0">
        <dgm:presLayoutVars>
          <dgm:animLvl val="ctr"/>
        </dgm:presLayoutVars>
      </dgm:prSet>
      <dgm:spPr/>
    </dgm:pt>
    <dgm:pt modelId="{BB115184-F552-4446-85B7-0F182CB88245}" type="pres">
      <dgm:prSet presAssocID="{C77F3A47-C1F4-49F6-B2DF-74A0C21F4E35}" presName="centerShape" presStyleLbl="vennNode1" presStyleIdx="0" presStyleCnt="5" custScaleX="148381" custScaleY="42289"/>
      <dgm:spPr/>
      <dgm:t>
        <a:bodyPr/>
        <a:lstStyle/>
        <a:p>
          <a:endParaRPr lang="ru-RU"/>
        </a:p>
      </dgm:t>
    </dgm:pt>
    <dgm:pt modelId="{EDFE9A2A-C9A5-43A1-A679-51D85524B3CB}" type="pres">
      <dgm:prSet presAssocID="{F41AAC96-7955-4502-B666-E7A5CD1B56CA}" presName="node" presStyleLbl="vennNode1" presStyleIdx="1" presStyleCnt="5" custScaleX="192317" custScaleY="164558" custRadScaleRad="81800" custRadScaleInc="1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0F6F1-F70B-40BA-845B-C4B754C4B002}" type="pres">
      <dgm:prSet presAssocID="{8E106578-FCF4-45B9-A3A4-DFFE857660E5}" presName="node" presStyleLbl="vennNode1" presStyleIdx="2" presStyleCnt="5" custScaleX="165607" custScaleY="164558" custRadScaleRad="148929" custRadScaleInc="-2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CA874-146A-474C-9C98-3FACA6635EFB}" type="pres">
      <dgm:prSet presAssocID="{A29F732A-EA55-43B9-B97E-1F5A769E99BF}" presName="node" presStyleLbl="vennNode1" presStyleIdx="3" presStyleCnt="5" custScaleX="200838" custScaleY="164558" custRadScaleRad="81922" custRadScaleInc="-3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52A5F-E155-4019-9055-901EB17365A4}" type="pres">
      <dgm:prSet presAssocID="{40E5E820-3FA3-490E-AAA9-5603A08EC7AD}" presName="node" presStyleLbl="vennNode1" presStyleIdx="4" presStyleCnt="5" custScaleX="165607" custScaleY="164558" custRadScaleRad="149178" custRadScaleInc="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DB8206-7862-4824-888B-333AA4048888}" type="presOf" srcId="{C77F3A47-C1F4-49F6-B2DF-74A0C21F4E35}" destId="{BB115184-F552-4446-85B7-0F182CB88245}" srcOrd="0" destOrd="0" presId="urn:microsoft.com/office/officeart/2005/8/layout/radial3"/>
    <dgm:cxn modelId="{33B8EE28-3048-4FEF-89E1-B217E69FB7CF}" type="presOf" srcId="{F41AAC96-7955-4502-B666-E7A5CD1B56CA}" destId="{EDFE9A2A-C9A5-43A1-A679-51D85524B3CB}" srcOrd="0" destOrd="0" presId="urn:microsoft.com/office/officeart/2005/8/layout/radial3"/>
    <dgm:cxn modelId="{B46F5611-6219-4D56-B733-CECA79AFA059}" srcId="{C77F3A47-C1F4-49F6-B2DF-74A0C21F4E35}" destId="{40E5E820-3FA3-490E-AAA9-5603A08EC7AD}" srcOrd="3" destOrd="0" parTransId="{7651A898-D88B-4CF4-83D8-FE57B04834F4}" sibTransId="{DCB775D9-0FF0-41BC-AF44-A28DBCECB09A}"/>
    <dgm:cxn modelId="{45E69FCF-A199-42F9-88FE-97B10220BA49}" srcId="{C77F3A47-C1F4-49F6-B2DF-74A0C21F4E35}" destId="{F41AAC96-7955-4502-B666-E7A5CD1B56CA}" srcOrd="0" destOrd="0" parTransId="{EF7C8C50-5908-42D7-B0A9-177ACF0261F0}" sibTransId="{F205C97A-13A1-4252-8480-91D7D2E3B230}"/>
    <dgm:cxn modelId="{89EDF811-337A-4916-A535-55CEFBB16933}" srcId="{C77F3A47-C1F4-49F6-B2DF-74A0C21F4E35}" destId="{8E106578-FCF4-45B9-A3A4-DFFE857660E5}" srcOrd="1" destOrd="0" parTransId="{17047411-F394-4FA9-BC2F-6DC81091C4E3}" sibTransId="{20B28241-BAEF-46BC-A303-D349C7805E26}"/>
    <dgm:cxn modelId="{2815F459-47B8-4C7E-9714-02B1C054FE6C}" srcId="{C77F3A47-C1F4-49F6-B2DF-74A0C21F4E35}" destId="{A29F732A-EA55-43B9-B97E-1F5A769E99BF}" srcOrd="2" destOrd="0" parTransId="{40C8334E-860D-4814-8530-9C4AAB31124D}" sibTransId="{1A3ACCC5-F53B-410C-A5FE-36F3004C232A}"/>
    <dgm:cxn modelId="{BC2B96E8-1A44-42C0-B18B-11A710C5274A}" srcId="{12418988-94ED-4F5D-98B9-3D5FFE0B6397}" destId="{C77F3A47-C1F4-49F6-B2DF-74A0C21F4E35}" srcOrd="0" destOrd="0" parTransId="{9E865563-3C58-4007-A023-C7CEAC08B77C}" sibTransId="{7C3FEE3D-F6D2-4D2C-9052-282D8FB7A202}"/>
    <dgm:cxn modelId="{5B0840F0-3A5C-47D5-9464-570118AC3A4C}" type="presOf" srcId="{40E5E820-3FA3-490E-AAA9-5603A08EC7AD}" destId="{FB752A5F-E155-4019-9055-901EB17365A4}" srcOrd="0" destOrd="0" presId="urn:microsoft.com/office/officeart/2005/8/layout/radial3"/>
    <dgm:cxn modelId="{302AC445-D825-4479-91D8-30AAA63A3BA4}" type="presOf" srcId="{12418988-94ED-4F5D-98B9-3D5FFE0B6397}" destId="{43246427-6923-46D8-AA38-EDDEA904B1F0}" srcOrd="0" destOrd="0" presId="urn:microsoft.com/office/officeart/2005/8/layout/radial3"/>
    <dgm:cxn modelId="{EAE1D9E9-02DF-47B3-A638-A75939B7AF80}" type="presOf" srcId="{A29F732A-EA55-43B9-B97E-1F5A769E99BF}" destId="{B08CA874-146A-474C-9C98-3FACA6635EFB}" srcOrd="0" destOrd="0" presId="urn:microsoft.com/office/officeart/2005/8/layout/radial3"/>
    <dgm:cxn modelId="{4DEB0A1D-10E0-4106-B3D2-AD88F417E1EB}" type="presOf" srcId="{8E106578-FCF4-45B9-A3A4-DFFE857660E5}" destId="{69A0F6F1-F70B-40BA-845B-C4B754C4B002}" srcOrd="0" destOrd="0" presId="urn:microsoft.com/office/officeart/2005/8/layout/radial3"/>
    <dgm:cxn modelId="{EC0C5998-1BE0-4E5D-9E07-C49F9AB233BC}" type="presParOf" srcId="{43246427-6923-46D8-AA38-EDDEA904B1F0}" destId="{9021324E-0B5F-4B30-AB43-E8E16B6745EB}" srcOrd="0" destOrd="0" presId="urn:microsoft.com/office/officeart/2005/8/layout/radial3"/>
    <dgm:cxn modelId="{D4912487-5B7E-408C-9261-66D8B9B4B90E}" type="presParOf" srcId="{9021324E-0B5F-4B30-AB43-E8E16B6745EB}" destId="{BB115184-F552-4446-85B7-0F182CB88245}" srcOrd="0" destOrd="0" presId="urn:microsoft.com/office/officeart/2005/8/layout/radial3"/>
    <dgm:cxn modelId="{BD3E6680-17C8-4342-AF8F-EB1C22CE9597}" type="presParOf" srcId="{9021324E-0B5F-4B30-AB43-E8E16B6745EB}" destId="{EDFE9A2A-C9A5-43A1-A679-51D85524B3CB}" srcOrd="1" destOrd="0" presId="urn:microsoft.com/office/officeart/2005/8/layout/radial3"/>
    <dgm:cxn modelId="{9C5D5596-CFB9-4107-8C30-38116E0B51F2}" type="presParOf" srcId="{9021324E-0B5F-4B30-AB43-E8E16B6745EB}" destId="{69A0F6F1-F70B-40BA-845B-C4B754C4B002}" srcOrd="2" destOrd="0" presId="urn:microsoft.com/office/officeart/2005/8/layout/radial3"/>
    <dgm:cxn modelId="{E73633C0-FF41-46EB-9575-AE4235040E26}" type="presParOf" srcId="{9021324E-0B5F-4B30-AB43-E8E16B6745EB}" destId="{B08CA874-146A-474C-9C98-3FACA6635EFB}" srcOrd="3" destOrd="0" presId="urn:microsoft.com/office/officeart/2005/8/layout/radial3"/>
    <dgm:cxn modelId="{EF74BBB9-9FDF-47ED-AB30-E15CCB7538EF}" type="presParOf" srcId="{9021324E-0B5F-4B30-AB43-E8E16B6745EB}" destId="{FB752A5F-E155-4019-9055-901EB17365A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DD0AA7-3D96-44E5-AFB3-A857A22C702C}" type="doc">
      <dgm:prSet loTypeId="urn:microsoft.com/office/officeart/2005/8/layout/hierarchy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364EE33-2934-4C27-B898-C7EF7025E56B}">
      <dgm:prSet phldrT="[Текст]"/>
      <dgm:spPr/>
      <dgm:t>
        <a:bodyPr/>
        <a:lstStyle/>
        <a:p>
          <a:r>
            <a:rPr lang="uk-UA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Причини руху опору в Україні</a:t>
          </a:r>
          <a:endParaRPr lang="ru-RU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40D7AE-F28D-465F-BB68-4A25B2F0D95C}" type="parTrans" cxnId="{6472D2B0-C5BA-4DFC-85FD-500C0DDA97E7}">
      <dgm:prSet/>
      <dgm:spPr/>
      <dgm:t>
        <a:bodyPr/>
        <a:lstStyle/>
        <a:p>
          <a:endParaRPr lang="ru-RU"/>
        </a:p>
      </dgm:t>
    </dgm:pt>
    <dgm:pt modelId="{588886DF-DB52-4350-96B6-48851CB6E428}" type="sibTrans" cxnId="{6472D2B0-C5BA-4DFC-85FD-500C0DDA97E7}">
      <dgm:prSet/>
      <dgm:spPr/>
      <dgm:t>
        <a:bodyPr/>
        <a:lstStyle/>
        <a:p>
          <a:endParaRPr lang="ru-RU"/>
        </a:p>
      </dgm:t>
    </dgm:pt>
    <dgm:pt modelId="{3F053B91-0A3A-4C95-A738-8A090E8BB2B0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Окупація Батьківщини загарбниками;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09B3D8-5BEB-45C5-B1FA-F4C4E157085D}" type="parTrans" cxnId="{D5FA51F6-FEC3-4ACA-88CD-5CAA150F6482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14918B-1AE8-494F-A50D-3349F6515860}" type="sibTrans" cxnId="{D5FA51F6-FEC3-4ACA-88CD-5CAA150F6482}">
      <dgm:prSet/>
      <dgm:spPr/>
      <dgm:t>
        <a:bodyPr/>
        <a:lstStyle/>
        <a:p>
          <a:endParaRPr lang="ru-RU"/>
        </a:p>
      </dgm:t>
    </dgm:pt>
    <dgm:pt modelId="{EFD8C123-96CA-4906-AD2C-6E9B4E215BC7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Жорстокість окупаційного періоду;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0E2A6E-9E21-4D9D-AB8E-C8FC501D8304}" type="parTrans" cxnId="{340602A9-EA7E-44F2-9F3E-1FEEDA5852C3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12DB0B-0C62-4C1C-9F5A-5D82949599AE}" type="sibTrans" cxnId="{340602A9-EA7E-44F2-9F3E-1FEEDA5852C3}">
      <dgm:prSet/>
      <dgm:spPr/>
      <dgm:t>
        <a:bodyPr/>
        <a:lstStyle/>
        <a:p>
          <a:endParaRPr lang="ru-RU"/>
        </a:p>
      </dgm:t>
    </dgm:pt>
    <dgm:pt modelId="{1E148101-2749-48E5-AB9A-95818C1AFACA}">
      <dgm:prSet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Організаційна діяльність радянського керівництва, </a:t>
          </a:r>
          <a:r>
            <a:rPr lang="uk-UA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керівництва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ОУН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EC0C8D-5A9A-4677-854F-6E4F2D94E49E}" type="parTrans" cxnId="{B59EB461-1C24-4FF0-B59D-3B5CDE8CD4B7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855B6A-5E3B-4B7B-87A6-F244D8131C32}" type="sibTrans" cxnId="{B59EB461-1C24-4FF0-B59D-3B5CDE8CD4B7}">
      <dgm:prSet/>
      <dgm:spPr/>
      <dgm:t>
        <a:bodyPr/>
        <a:lstStyle/>
        <a:p>
          <a:endParaRPr lang="ru-RU"/>
        </a:p>
      </dgm:t>
    </dgm:pt>
    <dgm:pt modelId="{BD5824D9-4164-4441-8F70-DA000E388789}" type="pres">
      <dgm:prSet presAssocID="{B9DD0AA7-3D96-44E5-AFB3-A857A22C702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113D2A3-0173-4F65-8DBB-FE4B55E2E41F}" type="pres">
      <dgm:prSet presAssocID="{C364EE33-2934-4C27-B898-C7EF7025E56B}" presName="root" presStyleCnt="0"/>
      <dgm:spPr/>
    </dgm:pt>
    <dgm:pt modelId="{A75EB198-8D49-4621-A1B2-31AD525E29F5}" type="pres">
      <dgm:prSet presAssocID="{C364EE33-2934-4C27-B898-C7EF7025E56B}" presName="rootComposite" presStyleCnt="0"/>
      <dgm:spPr/>
    </dgm:pt>
    <dgm:pt modelId="{AE9783BA-281E-4C0C-B066-6C6D6DA6B7F9}" type="pres">
      <dgm:prSet presAssocID="{C364EE33-2934-4C27-B898-C7EF7025E56B}" presName="rootText" presStyleLbl="node1" presStyleIdx="0" presStyleCnt="1" custScaleX="243982" custScaleY="87414"/>
      <dgm:spPr/>
      <dgm:t>
        <a:bodyPr/>
        <a:lstStyle/>
        <a:p>
          <a:endParaRPr lang="ru-RU"/>
        </a:p>
      </dgm:t>
    </dgm:pt>
    <dgm:pt modelId="{8AD0CD73-158D-4B59-952F-225554B69E92}" type="pres">
      <dgm:prSet presAssocID="{C364EE33-2934-4C27-B898-C7EF7025E56B}" presName="rootConnector" presStyleLbl="node1" presStyleIdx="0" presStyleCnt="1"/>
      <dgm:spPr/>
      <dgm:t>
        <a:bodyPr/>
        <a:lstStyle/>
        <a:p>
          <a:endParaRPr lang="ru-RU"/>
        </a:p>
      </dgm:t>
    </dgm:pt>
    <dgm:pt modelId="{F96150E2-7963-4A65-9ED9-27D599F26BFE}" type="pres">
      <dgm:prSet presAssocID="{C364EE33-2934-4C27-B898-C7EF7025E56B}" presName="childShape" presStyleCnt="0"/>
      <dgm:spPr/>
    </dgm:pt>
    <dgm:pt modelId="{AD048C88-A72B-42B5-9475-91D230001AAF}" type="pres">
      <dgm:prSet presAssocID="{C709B3D8-5BEB-45C5-B1FA-F4C4E157085D}" presName="Name13" presStyleLbl="parChTrans1D2" presStyleIdx="0" presStyleCnt="3"/>
      <dgm:spPr/>
      <dgm:t>
        <a:bodyPr/>
        <a:lstStyle/>
        <a:p>
          <a:endParaRPr lang="ru-RU"/>
        </a:p>
      </dgm:t>
    </dgm:pt>
    <dgm:pt modelId="{05779C28-4E9C-4C2C-A53D-8FA73B8DDE6D}" type="pres">
      <dgm:prSet presAssocID="{3F053B91-0A3A-4C95-A738-8A090E8BB2B0}" presName="childText" presStyleLbl="bgAcc1" presStyleIdx="0" presStyleCnt="3" custScaleX="314288" custScaleY="114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F4FFB-A7C0-41DD-9989-C60ED131F2A5}" type="pres">
      <dgm:prSet presAssocID="{170E2A6E-9E21-4D9D-AB8E-C8FC501D8304}" presName="Name13" presStyleLbl="parChTrans1D2" presStyleIdx="1" presStyleCnt="3"/>
      <dgm:spPr/>
      <dgm:t>
        <a:bodyPr/>
        <a:lstStyle/>
        <a:p>
          <a:endParaRPr lang="ru-RU"/>
        </a:p>
      </dgm:t>
    </dgm:pt>
    <dgm:pt modelId="{3B0D87A1-BF9E-4C42-ABA0-3EAFB84E57C8}" type="pres">
      <dgm:prSet presAssocID="{EFD8C123-96CA-4906-AD2C-6E9B4E215BC7}" presName="childText" presStyleLbl="bgAcc1" presStyleIdx="1" presStyleCnt="3" custScaleX="314688" custScaleY="105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A96AD-2503-4BD3-88CA-12D76CCDBB19}" type="pres">
      <dgm:prSet presAssocID="{D7EC0C8D-5A9A-4677-854F-6E4F2D94E49E}" presName="Name13" presStyleLbl="parChTrans1D2" presStyleIdx="2" presStyleCnt="3"/>
      <dgm:spPr/>
      <dgm:t>
        <a:bodyPr/>
        <a:lstStyle/>
        <a:p>
          <a:endParaRPr lang="ru-RU"/>
        </a:p>
      </dgm:t>
    </dgm:pt>
    <dgm:pt modelId="{02BF28E0-2DE2-4C6E-B815-8C5707246285}" type="pres">
      <dgm:prSet presAssocID="{1E148101-2749-48E5-AB9A-95818C1AFACA}" presName="childText" presStyleLbl="bgAcc1" presStyleIdx="2" presStyleCnt="3" custScaleX="316949" custScaleY="101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625465-D9DA-40ED-9569-A327E083A440}" type="presOf" srcId="{C709B3D8-5BEB-45C5-B1FA-F4C4E157085D}" destId="{AD048C88-A72B-42B5-9475-91D230001AAF}" srcOrd="0" destOrd="0" presId="urn:microsoft.com/office/officeart/2005/8/layout/hierarchy3"/>
    <dgm:cxn modelId="{BC9D0C2C-1C0E-4288-B054-F55A80411D58}" type="presOf" srcId="{D7EC0C8D-5A9A-4677-854F-6E4F2D94E49E}" destId="{EA1A96AD-2503-4BD3-88CA-12D76CCDBB19}" srcOrd="0" destOrd="0" presId="urn:microsoft.com/office/officeart/2005/8/layout/hierarchy3"/>
    <dgm:cxn modelId="{6472D2B0-C5BA-4DFC-85FD-500C0DDA97E7}" srcId="{B9DD0AA7-3D96-44E5-AFB3-A857A22C702C}" destId="{C364EE33-2934-4C27-B898-C7EF7025E56B}" srcOrd="0" destOrd="0" parTransId="{1C40D7AE-F28D-465F-BB68-4A25B2F0D95C}" sibTransId="{588886DF-DB52-4350-96B6-48851CB6E428}"/>
    <dgm:cxn modelId="{74479E72-E05C-43E9-930A-26B82F336C48}" type="presOf" srcId="{1E148101-2749-48E5-AB9A-95818C1AFACA}" destId="{02BF28E0-2DE2-4C6E-B815-8C5707246285}" srcOrd="0" destOrd="0" presId="urn:microsoft.com/office/officeart/2005/8/layout/hierarchy3"/>
    <dgm:cxn modelId="{7866B59D-6F50-43DD-8316-D238870B91AF}" type="presOf" srcId="{EFD8C123-96CA-4906-AD2C-6E9B4E215BC7}" destId="{3B0D87A1-BF9E-4C42-ABA0-3EAFB84E57C8}" srcOrd="0" destOrd="0" presId="urn:microsoft.com/office/officeart/2005/8/layout/hierarchy3"/>
    <dgm:cxn modelId="{3765ECB6-6C50-46C3-852C-390926D982B3}" type="presOf" srcId="{C364EE33-2934-4C27-B898-C7EF7025E56B}" destId="{8AD0CD73-158D-4B59-952F-225554B69E92}" srcOrd="1" destOrd="0" presId="urn:microsoft.com/office/officeart/2005/8/layout/hierarchy3"/>
    <dgm:cxn modelId="{136F13EF-B3AD-4976-B212-F9F96F8E08A8}" type="presOf" srcId="{B9DD0AA7-3D96-44E5-AFB3-A857A22C702C}" destId="{BD5824D9-4164-4441-8F70-DA000E388789}" srcOrd="0" destOrd="0" presId="urn:microsoft.com/office/officeart/2005/8/layout/hierarchy3"/>
    <dgm:cxn modelId="{D5FA51F6-FEC3-4ACA-88CD-5CAA150F6482}" srcId="{C364EE33-2934-4C27-B898-C7EF7025E56B}" destId="{3F053B91-0A3A-4C95-A738-8A090E8BB2B0}" srcOrd="0" destOrd="0" parTransId="{C709B3D8-5BEB-45C5-B1FA-F4C4E157085D}" sibTransId="{BC14918B-1AE8-494F-A50D-3349F6515860}"/>
    <dgm:cxn modelId="{340602A9-EA7E-44F2-9F3E-1FEEDA5852C3}" srcId="{C364EE33-2934-4C27-B898-C7EF7025E56B}" destId="{EFD8C123-96CA-4906-AD2C-6E9B4E215BC7}" srcOrd="1" destOrd="0" parTransId="{170E2A6E-9E21-4D9D-AB8E-C8FC501D8304}" sibTransId="{E012DB0B-0C62-4C1C-9F5A-5D82949599AE}"/>
    <dgm:cxn modelId="{63AD63C9-E03D-420B-8BC5-436068D48CE7}" type="presOf" srcId="{170E2A6E-9E21-4D9D-AB8E-C8FC501D8304}" destId="{ABEF4FFB-A7C0-41DD-9989-C60ED131F2A5}" srcOrd="0" destOrd="0" presId="urn:microsoft.com/office/officeart/2005/8/layout/hierarchy3"/>
    <dgm:cxn modelId="{FD0AFA16-6CD2-49C3-ADA6-9FFBBA023CFF}" type="presOf" srcId="{3F053B91-0A3A-4C95-A738-8A090E8BB2B0}" destId="{05779C28-4E9C-4C2C-A53D-8FA73B8DDE6D}" srcOrd="0" destOrd="0" presId="urn:microsoft.com/office/officeart/2005/8/layout/hierarchy3"/>
    <dgm:cxn modelId="{B59EB461-1C24-4FF0-B59D-3B5CDE8CD4B7}" srcId="{C364EE33-2934-4C27-B898-C7EF7025E56B}" destId="{1E148101-2749-48E5-AB9A-95818C1AFACA}" srcOrd="2" destOrd="0" parTransId="{D7EC0C8D-5A9A-4677-854F-6E4F2D94E49E}" sibTransId="{E2855B6A-5E3B-4B7B-87A6-F244D8131C32}"/>
    <dgm:cxn modelId="{0F0A6E29-2945-42A3-B61C-5B1FE9B33633}" type="presOf" srcId="{C364EE33-2934-4C27-B898-C7EF7025E56B}" destId="{AE9783BA-281E-4C0C-B066-6C6D6DA6B7F9}" srcOrd="0" destOrd="0" presId="urn:microsoft.com/office/officeart/2005/8/layout/hierarchy3"/>
    <dgm:cxn modelId="{B685E6BD-71DC-498C-9BCC-A9F2B52640D5}" type="presParOf" srcId="{BD5824D9-4164-4441-8F70-DA000E388789}" destId="{F113D2A3-0173-4F65-8DBB-FE4B55E2E41F}" srcOrd="0" destOrd="0" presId="urn:microsoft.com/office/officeart/2005/8/layout/hierarchy3"/>
    <dgm:cxn modelId="{8B01E9B1-6F53-4FC7-AB4E-342CD92C9922}" type="presParOf" srcId="{F113D2A3-0173-4F65-8DBB-FE4B55E2E41F}" destId="{A75EB198-8D49-4621-A1B2-31AD525E29F5}" srcOrd="0" destOrd="0" presId="urn:microsoft.com/office/officeart/2005/8/layout/hierarchy3"/>
    <dgm:cxn modelId="{715A026F-ED16-45F1-A8C6-E28D64F361DF}" type="presParOf" srcId="{A75EB198-8D49-4621-A1B2-31AD525E29F5}" destId="{AE9783BA-281E-4C0C-B066-6C6D6DA6B7F9}" srcOrd="0" destOrd="0" presId="urn:microsoft.com/office/officeart/2005/8/layout/hierarchy3"/>
    <dgm:cxn modelId="{012C55E7-22C5-4038-88EF-9B9AE376E5D4}" type="presParOf" srcId="{A75EB198-8D49-4621-A1B2-31AD525E29F5}" destId="{8AD0CD73-158D-4B59-952F-225554B69E92}" srcOrd="1" destOrd="0" presId="urn:microsoft.com/office/officeart/2005/8/layout/hierarchy3"/>
    <dgm:cxn modelId="{5B39191B-F65F-4005-A461-0D81D68FA296}" type="presParOf" srcId="{F113D2A3-0173-4F65-8DBB-FE4B55E2E41F}" destId="{F96150E2-7963-4A65-9ED9-27D599F26BFE}" srcOrd="1" destOrd="0" presId="urn:microsoft.com/office/officeart/2005/8/layout/hierarchy3"/>
    <dgm:cxn modelId="{4B43F584-9B18-4FED-AB8F-5AE3F5E14EEA}" type="presParOf" srcId="{F96150E2-7963-4A65-9ED9-27D599F26BFE}" destId="{AD048C88-A72B-42B5-9475-91D230001AAF}" srcOrd="0" destOrd="0" presId="urn:microsoft.com/office/officeart/2005/8/layout/hierarchy3"/>
    <dgm:cxn modelId="{D541AB19-E0ED-4A62-8520-93A7151F777D}" type="presParOf" srcId="{F96150E2-7963-4A65-9ED9-27D599F26BFE}" destId="{05779C28-4E9C-4C2C-A53D-8FA73B8DDE6D}" srcOrd="1" destOrd="0" presId="urn:microsoft.com/office/officeart/2005/8/layout/hierarchy3"/>
    <dgm:cxn modelId="{67630020-96E2-4E77-A138-4D8F9F5357F6}" type="presParOf" srcId="{F96150E2-7963-4A65-9ED9-27D599F26BFE}" destId="{ABEF4FFB-A7C0-41DD-9989-C60ED131F2A5}" srcOrd="2" destOrd="0" presId="urn:microsoft.com/office/officeart/2005/8/layout/hierarchy3"/>
    <dgm:cxn modelId="{F7B5CC0E-FA6F-496A-8B82-C29BC57CCB33}" type="presParOf" srcId="{F96150E2-7963-4A65-9ED9-27D599F26BFE}" destId="{3B0D87A1-BF9E-4C42-ABA0-3EAFB84E57C8}" srcOrd="3" destOrd="0" presId="urn:microsoft.com/office/officeart/2005/8/layout/hierarchy3"/>
    <dgm:cxn modelId="{A99EB1CE-5823-42A7-BD57-02D697F2C4EF}" type="presParOf" srcId="{F96150E2-7963-4A65-9ED9-27D599F26BFE}" destId="{EA1A96AD-2503-4BD3-88CA-12D76CCDBB19}" srcOrd="4" destOrd="0" presId="urn:microsoft.com/office/officeart/2005/8/layout/hierarchy3"/>
    <dgm:cxn modelId="{19157397-81C8-4BB9-BD58-82ACDEE491BA}" type="presParOf" srcId="{F96150E2-7963-4A65-9ED9-27D599F26BFE}" destId="{02BF28E0-2DE2-4C6E-B815-8C570724628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FC0E49-AFEE-405F-9211-A491A461A8B3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30F2655-8CB4-4ADD-A073-924572C033BB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Організація українських націоналістів (ОУН)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01F9BE-9246-4F20-9758-BD54254404F9}" type="parTrans" cxnId="{BE771F79-EE9F-4409-A945-FA7467892157}">
      <dgm:prSet/>
      <dgm:spPr/>
      <dgm:t>
        <a:bodyPr/>
        <a:lstStyle/>
        <a:p>
          <a:endParaRPr lang="ru-RU"/>
        </a:p>
      </dgm:t>
    </dgm:pt>
    <dgm:pt modelId="{45A5C843-7C7F-42BB-A3C3-1ADDEBCC4D2D}" type="sibTrans" cxnId="{BE771F79-EE9F-4409-A945-FA7467892157}">
      <dgm:prSet/>
      <dgm:spPr/>
      <dgm:t>
        <a:bodyPr/>
        <a:lstStyle/>
        <a:p>
          <a:endParaRPr lang="ru-RU"/>
        </a:p>
      </dgm:t>
    </dgm:pt>
    <dgm:pt modelId="{5CEA5E47-EA2E-46DE-8036-DD11281AA05E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ОУН(М)</a:t>
          </a:r>
        </a:p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Лідер А. Мельник</a:t>
          </a:r>
        </a:p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Курс на зближення з гітлерівцями, вважали більшовизм спільним ворогом ОУН і Німеччини, планували боротися проти нього разом з нацистами</a:t>
          </a:r>
          <a:r>
            <a:rPr lang="uk-UA" dirty="0" smtClean="0"/>
            <a:t>.</a:t>
          </a:r>
          <a:endParaRPr lang="ru-RU" dirty="0"/>
        </a:p>
      </dgm:t>
    </dgm:pt>
    <dgm:pt modelId="{54E29DE1-52CE-4BE2-86CB-EF826D40BFFE}" type="parTrans" cxnId="{558A76B8-5B0F-4AAF-86CE-07EF27ABA335}">
      <dgm:prSet/>
      <dgm:spPr/>
      <dgm:t>
        <a:bodyPr/>
        <a:lstStyle/>
        <a:p>
          <a:endParaRPr lang="ru-RU"/>
        </a:p>
      </dgm:t>
    </dgm:pt>
    <dgm:pt modelId="{2DFB992D-7CEA-477B-88F3-D5813785A1E3}" type="sibTrans" cxnId="{558A76B8-5B0F-4AAF-86CE-07EF27ABA335}">
      <dgm:prSet/>
      <dgm:spPr/>
      <dgm:t>
        <a:bodyPr/>
        <a:lstStyle/>
        <a:p>
          <a:endParaRPr lang="ru-RU"/>
        </a:p>
      </dgm:t>
    </dgm:pt>
    <dgm:pt modelId="{3AB4035C-8A3F-4CAA-9D1A-39FBF8890716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ОУН(Б)</a:t>
          </a:r>
        </a:p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Лідер С. Бандера</a:t>
          </a:r>
        </a:p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Курс на створення власної армії, вважали за доцільне розгорнути боротьбу за незалежність України і спиралися на сили та можливості українського народу.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7A9D7B-8C7C-416A-947F-6E6D6B349573}" type="parTrans" cxnId="{9A0F9FDA-0587-48CB-B5E2-B00AAA5D1FB4}">
      <dgm:prSet/>
      <dgm:spPr/>
      <dgm:t>
        <a:bodyPr/>
        <a:lstStyle/>
        <a:p>
          <a:endParaRPr lang="ru-RU"/>
        </a:p>
      </dgm:t>
    </dgm:pt>
    <dgm:pt modelId="{13691466-8E96-4389-94F9-D2FAD1B3A2BD}" type="sibTrans" cxnId="{9A0F9FDA-0587-48CB-B5E2-B00AAA5D1FB4}">
      <dgm:prSet/>
      <dgm:spPr/>
      <dgm:t>
        <a:bodyPr/>
        <a:lstStyle/>
        <a:p>
          <a:endParaRPr lang="ru-RU"/>
        </a:p>
      </dgm:t>
    </dgm:pt>
    <dgm:pt modelId="{50F97709-CD64-43AF-A82C-87ED75E826F3}" type="pres">
      <dgm:prSet presAssocID="{8BFC0E49-AFEE-405F-9211-A491A461A8B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B0D0B8-4ABD-45DA-980D-D41AF9A27890}" type="pres">
      <dgm:prSet presAssocID="{130F2655-8CB4-4ADD-A073-924572C033BB}" presName="root" presStyleCnt="0"/>
      <dgm:spPr/>
    </dgm:pt>
    <dgm:pt modelId="{D9C3F4A0-0893-466D-9AFD-6E32C10F18AA}" type="pres">
      <dgm:prSet presAssocID="{130F2655-8CB4-4ADD-A073-924572C033BB}" presName="rootComposite" presStyleCnt="0"/>
      <dgm:spPr/>
    </dgm:pt>
    <dgm:pt modelId="{A4A1ACD1-FEA4-4797-BCAE-1FD4D675E6CF}" type="pres">
      <dgm:prSet presAssocID="{130F2655-8CB4-4ADD-A073-924572C033BB}" presName="rootText" presStyleLbl="node1" presStyleIdx="0" presStyleCnt="1" custScaleX="368998" custScaleY="63014" custLinFactNeighborX="-262" custLinFactNeighborY="-69846"/>
      <dgm:spPr/>
      <dgm:t>
        <a:bodyPr/>
        <a:lstStyle/>
        <a:p>
          <a:endParaRPr lang="ru-RU"/>
        </a:p>
      </dgm:t>
    </dgm:pt>
    <dgm:pt modelId="{7F250DA6-6928-4FD1-8067-62F884C46228}" type="pres">
      <dgm:prSet presAssocID="{130F2655-8CB4-4ADD-A073-924572C033BB}" presName="rootConnector" presStyleLbl="node1" presStyleIdx="0" presStyleCnt="1"/>
      <dgm:spPr/>
      <dgm:t>
        <a:bodyPr/>
        <a:lstStyle/>
        <a:p>
          <a:endParaRPr lang="ru-RU"/>
        </a:p>
      </dgm:t>
    </dgm:pt>
    <dgm:pt modelId="{49B8F429-15C2-4A61-95A8-797B3279E1CB}" type="pres">
      <dgm:prSet presAssocID="{130F2655-8CB4-4ADD-A073-924572C033BB}" presName="childShape" presStyleCnt="0"/>
      <dgm:spPr/>
    </dgm:pt>
    <dgm:pt modelId="{6FC90E3B-2264-49CB-AE95-C1210E2BD311}" type="pres">
      <dgm:prSet presAssocID="{54E29DE1-52CE-4BE2-86CB-EF826D40BFFE}" presName="Name13" presStyleLbl="parChTrans1D2" presStyleIdx="0" presStyleCnt="2"/>
      <dgm:spPr/>
      <dgm:t>
        <a:bodyPr/>
        <a:lstStyle/>
        <a:p>
          <a:endParaRPr lang="ru-RU"/>
        </a:p>
      </dgm:t>
    </dgm:pt>
    <dgm:pt modelId="{A8EE7B69-0F87-4A1F-9F37-F82345E48020}" type="pres">
      <dgm:prSet presAssocID="{5CEA5E47-EA2E-46DE-8036-DD11281AA05E}" presName="childText" presStyleLbl="bgAcc1" presStyleIdx="0" presStyleCnt="2" custScaleX="307931" custScaleY="201707" custLinFactX="4835" custLinFactNeighborX="100000" custLinFactNeighborY="-18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23D04-8A31-4D69-9FD9-D13B00BB8E9B}" type="pres">
      <dgm:prSet presAssocID="{CB7A9D7B-8C7C-416A-947F-6E6D6B349573}" presName="Name13" presStyleLbl="parChTrans1D2" presStyleIdx="1" presStyleCnt="2"/>
      <dgm:spPr/>
      <dgm:t>
        <a:bodyPr/>
        <a:lstStyle/>
        <a:p>
          <a:endParaRPr lang="ru-RU"/>
        </a:p>
      </dgm:t>
    </dgm:pt>
    <dgm:pt modelId="{DA29DC50-73FE-4524-9474-0EA512EAC487}" type="pres">
      <dgm:prSet presAssocID="{3AB4035C-8A3F-4CAA-9D1A-39FBF8890716}" presName="childText" presStyleLbl="bgAcc1" presStyleIdx="1" presStyleCnt="2" custScaleX="300171" custScaleY="206011" custLinFactX="18297" custLinFactNeighborX="100000" custLinFactNeighborY="-11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C43B57-6D9F-4825-B282-9A7EDF10A23D}" type="presOf" srcId="{3AB4035C-8A3F-4CAA-9D1A-39FBF8890716}" destId="{DA29DC50-73FE-4524-9474-0EA512EAC487}" srcOrd="0" destOrd="0" presId="urn:microsoft.com/office/officeart/2005/8/layout/hierarchy3"/>
    <dgm:cxn modelId="{8C196374-CBB2-47F9-BFF9-68006AD1A819}" type="presOf" srcId="{5CEA5E47-EA2E-46DE-8036-DD11281AA05E}" destId="{A8EE7B69-0F87-4A1F-9F37-F82345E48020}" srcOrd="0" destOrd="0" presId="urn:microsoft.com/office/officeart/2005/8/layout/hierarchy3"/>
    <dgm:cxn modelId="{36D3F044-318E-42C4-AA7D-71A7DA67F85B}" type="presOf" srcId="{8BFC0E49-AFEE-405F-9211-A491A461A8B3}" destId="{50F97709-CD64-43AF-A82C-87ED75E826F3}" srcOrd="0" destOrd="0" presId="urn:microsoft.com/office/officeart/2005/8/layout/hierarchy3"/>
    <dgm:cxn modelId="{147E9856-A6EE-4CC1-88A1-8869EF9CF395}" type="presOf" srcId="{54E29DE1-52CE-4BE2-86CB-EF826D40BFFE}" destId="{6FC90E3B-2264-49CB-AE95-C1210E2BD311}" srcOrd="0" destOrd="0" presId="urn:microsoft.com/office/officeart/2005/8/layout/hierarchy3"/>
    <dgm:cxn modelId="{D3B9E6C6-BC5D-4ABC-9FC9-B022E66A8C6F}" type="presOf" srcId="{CB7A9D7B-8C7C-416A-947F-6E6D6B349573}" destId="{A6523D04-8A31-4D69-9FD9-D13B00BB8E9B}" srcOrd="0" destOrd="0" presId="urn:microsoft.com/office/officeart/2005/8/layout/hierarchy3"/>
    <dgm:cxn modelId="{9A0F9FDA-0587-48CB-B5E2-B00AAA5D1FB4}" srcId="{130F2655-8CB4-4ADD-A073-924572C033BB}" destId="{3AB4035C-8A3F-4CAA-9D1A-39FBF8890716}" srcOrd="1" destOrd="0" parTransId="{CB7A9D7B-8C7C-416A-947F-6E6D6B349573}" sibTransId="{13691466-8E96-4389-94F9-D2FAD1B3A2BD}"/>
    <dgm:cxn modelId="{BE771F79-EE9F-4409-A945-FA7467892157}" srcId="{8BFC0E49-AFEE-405F-9211-A491A461A8B3}" destId="{130F2655-8CB4-4ADD-A073-924572C033BB}" srcOrd="0" destOrd="0" parTransId="{CB01F9BE-9246-4F20-9758-BD54254404F9}" sibTransId="{45A5C843-7C7F-42BB-A3C3-1ADDEBCC4D2D}"/>
    <dgm:cxn modelId="{9D0633E5-1711-4B61-9B93-39F47C540D9D}" type="presOf" srcId="{130F2655-8CB4-4ADD-A073-924572C033BB}" destId="{A4A1ACD1-FEA4-4797-BCAE-1FD4D675E6CF}" srcOrd="0" destOrd="0" presId="urn:microsoft.com/office/officeart/2005/8/layout/hierarchy3"/>
    <dgm:cxn modelId="{558A76B8-5B0F-4AAF-86CE-07EF27ABA335}" srcId="{130F2655-8CB4-4ADD-A073-924572C033BB}" destId="{5CEA5E47-EA2E-46DE-8036-DD11281AA05E}" srcOrd="0" destOrd="0" parTransId="{54E29DE1-52CE-4BE2-86CB-EF826D40BFFE}" sibTransId="{2DFB992D-7CEA-477B-88F3-D5813785A1E3}"/>
    <dgm:cxn modelId="{3E1EC3E7-0C29-4AE4-9B10-BD3B872932B6}" type="presOf" srcId="{130F2655-8CB4-4ADD-A073-924572C033BB}" destId="{7F250DA6-6928-4FD1-8067-62F884C46228}" srcOrd="1" destOrd="0" presId="urn:microsoft.com/office/officeart/2005/8/layout/hierarchy3"/>
    <dgm:cxn modelId="{86628206-D7E8-4159-928C-227AAA385E4C}" type="presParOf" srcId="{50F97709-CD64-43AF-A82C-87ED75E826F3}" destId="{D8B0D0B8-4ABD-45DA-980D-D41AF9A27890}" srcOrd="0" destOrd="0" presId="urn:microsoft.com/office/officeart/2005/8/layout/hierarchy3"/>
    <dgm:cxn modelId="{D4801050-1343-4B6C-852C-E10B4DFD89F4}" type="presParOf" srcId="{D8B0D0B8-4ABD-45DA-980D-D41AF9A27890}" destId="{D9C3F4A0-0893-466D-9AFD-6E32C10F18AA}" srcOrd="0" destOrd="0" presId="urn:microsoft.com/office/officeart/2005/8/layout/hierarchy3"/>
    <dgm:cxn modelId="{FD55DA5A-19F1-443C-8E9D-CC2FD437A611}" type="presParOf" srcId="{D9C3F4A0-0893-466D-9AFD-6E32C10F18AA}" destId="{A4A1ACD1-FEA4-4797-BCAE-1FD4D675E6CF}" srcOrd="0" destOrd="0" presId="urn:microsoft.com/office/officeart/2005/8/layout/hierarchy3"/>
    <dgm:cxn modelId="{094E5FD3-E366-4674-9BE8-A89881438BBD}" type="presParOf" srcId="{D9C3F4A0-0893-466D-9AFD-6E32C10F18AA}" destId="{7F250DA6-6928-4FD1-8067-62F884C46228}" srcOrd="1" destOrd="0" presId="urn:microsoft.com/office/officeart/2005/8/layout/hierarchy3"/>
    <dgm:cxn modelId="{83359667-13B6-4B59-B6AB-30B1C54200BB}" type="presParOf" srcId="{D8B0D0B8-4ABD-45DA-980D-D41AF9A27890}" destId="{49B8F429-15C2-4A61-95A8-797B3279E1CB}" srcOrd="1" destOrd="0" presId="urn:microsoft.com/office/officeart/2005/8/layout/hierarchy3"/>
    <dgm:cxn modelId="{63329B23-1EF3-4D09-A90F-D93BD10D75A2}" type="presParOf" srcId="{49B8F429-15C2-4A61-95A8-797B3279E1CB}" destId="{6FC90E3B-2264-49CB-AE95-C1210E2BD311}" srcOrd="0" destOrd="0" presId="urn:microsoft.com/office/officeart/2005/8/layout/hierarchy3"/>
    <dgm:cxn modelId="{CB477C2C-45D3-4220-858D-82C29028A0FD}" type="presParOf" srcId="{49B8F429-15C2-4A61-95A8-797B3279E1CB}" destId="{A8EE7B69-0F87-4A1F-9F37-F82345E48020}" srcOrd="1" destOrd="0" presId="urn:microsoft.com/office/officeart/2005/8/layout/hierarchy3"/>
    <dgm:cxn modelId="{DDA78910-0DDD-49EC-8451-9C0CEDA12531}" type="presParOf" srcId="{49B8F429-15C2-4A61-95A8-797B3279E1CB}" destId="{A6523D04-8A31-4D69-9FD9-D13B00BB8E9B}" srcOrd="2" destOrd="0" presId="urn:microsoft.com/office/officeart/2005/8/layout/hierarchy3"/>
    <dgm:cxn modelId="{E1859AAA-2AD3-497C-B3ED-1B931626EF22}" type="presParOf" srcId="{49B8F429-15C2-4A61-95A8-797B3279E1CB}" destId="{DA29DC50-73FE-4524-9474-0EA512EAC48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0139A-B034-4DD8-8F48-51118F0BA01A}">
      <dsp:nvSpPr>
        <dsp:cNvPr id="0" name=""/>
        <dsp:cNvSpPr/>
      </dsp:nvSpPr>
      <dsp:spPr>
        <a:xfrm>
          <a:off x="4669" y="0"/>
          <a:ext cx="3296147" cy="1840562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Німеччина</a:t>
          </a:r>
          <a:endParaRPr lang="ru-RU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577" y="53908"/>
        <a:ext cx="3188331" cy="1732746"/>
      </dsp:txXfrm>
    </dsp:sp>
    <dsp:sp modelId="{136FE64F-7B47-41A6-AAC1-5A91E6E58357}">
      <dsp:nvSpPr>
        <dsp:cNvPr id="0" name=""/>
        <dsp:cNvSpPr/>
      </dsp:nvSpPr>
      <dsp:spPr>
        <a:xfrm>
          <a:off x="3310038" y="45148"/>
          <a:ext cx="3168863" cy="17502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3310038" y="395201"/>
        <a:ext cx="2643784" cy="1050158"/>
      </dsp:txXfrm>
    </dsp:sp>
    <dsp:sp modelId="{C9181B0D-927B-47DE-BCE9-0BFCBE3F9446}">
      <dsp:nvSpPr>
        <dsp:cNvPr id="0" name=""/>
        <dsp:cNvSpPr/>
      </dsp:nvSpPr>
      <dsp:spPr>
        <a:xfrm>
          <a:off x="6545136" y="0"/>
          <a:ext cx="2486689" cy="1840562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179453"/>
            <a:satOff val="8618"/>
            <a:lumOff val="377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Польща</a:t>
          </a:r>
          <a:endParaRPr lang="ru-RU" sz="4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99044" y="53908"/>
        <a:ext cx="2378873" cy="17327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15184-F552-4446-85B7-0F182CB88245}">
      <dsp:nvSpPr>
        <dsp:cNvPr id="0" name=""/>
        <dsp:cNvSpPr/>
      </dsp:nvSpPr>
      <dsp:spPr>
        <a:xfrm>
          <a:off x="2123719" y="2276873"/>
          <a:ext cx="4896560" cy="1395533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Радянізація</a:t>
          </a:r>
          <a:endParaRPr lang="ru-RU" sz="4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40804" y="2481244"/>
        <a:ext cx="3462390" cy="986791"/>
      </dsp:txXfrm>
    </dsp:sp>
    <dsp:sp modelId="{EDFE9A2A-C9A5-43A1-A679-51D85524B3CB}">
      <dsp:nvSpPr>
        <dsp:cNvPr id="0" name=""/>
        <dsp:cNvSpPr/>
      </dsp:nvSpPr>
      <dsp:spPr>
        <a:xfrm>
          <a:off x="3015817" y="-140622"/>
          <a:ext cx="3173222" cy="2715199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Поширення радянських законів (колективізація, індустріалізація, культурна революція)</a:t>
          </a:r>
          <a:endParaRPr lang="ru-RU" sz="2400" kern="1200" dirty="0"/>
        </a:p>
      </dsp:txBody>
      <dsp:txXfrm>
        <a:off x="3480525" y="257010"/>
        <a:ext cx="2243806" cy="1919935"/>
      </dsp:txXfrm>
    </dsp:sp>
    <dsp:sp modelId="{69A0F6F1-F70B-40BA-845B-C4B754C4B002}">
      <dsp:nvSpPr>
        <dsp:cNvPr id="0" name=""/>
        <dsp:cNvSpPr/>
      </dsp:nvSpPr>
      <dsp:spPr>
        <a:xfrm>
          <a:off x="6404591" y="1512186"/>
          <a:ext cx="2732508" cy="2715199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Суворий контроль над населенням</a:t>
          </a:r>
          <a:endParaRPr lang="ru-RU" sz="2800" kern="1200" dirty="0"/>
        </a:p>
      </dsp:txBody>
      <dsp:txXfrm>
        <a:off x="6804758" y="1909818"/>
        <a:ext cx="1932174" cy="1919935"/>
      </dsp:txXfrm>
    </dsp:sp>
    <dsp:sp modelId="{B08CA874-146A-474C-9C98-3FACA6635EFB}">
      <dsp:nvSpPr>
        <dsp:cNvPr id="0" name=""/>
        <dsp:cNvSpPr/>
      </dsp:nvSpPr>
      <dsp:spPr>
        <a:xfrm>
          <a:off x="3015836" y="3374702"/>
          <a:ext cx="3313818" cy="2715199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Націоналізація землі, підприємств</a:t>
          </a:r>
          <a:endParaRPr lang="ru-RU" sz="2800" kern="1200" dirty="0"/>
        </a:p>
      </dsp:txBody>
      <dsp:txXfrm>
        <a:off x="3501133" y="3772334"/>
        <a:ext cx="2343224" cy="1919935"/>
      </dsp:txXfrm>
    </dsp:sp>
    <dsp:sp modelId="{FB752A5F-E155-4019-9055-901EB17365A4}">
      <dsp:nvSpPr>
        <dsp:cNvPr id="0" name=""/>
        <dsp:cNvSpPr/>
      </dsp:nvSpPr>
      <dsp:spPr>
        <a:xfrm>
          <a:off x="0" y="1584156"/>
          <a:ext cx="2732508" cy="2715199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Радянські кадри зі Сходу</a:t>
          </a:r>
          <a:endParaRPr lang="ru-RU" sz="3200" kern="1200" dirty="0"/>
        </a:p>
      </dsp:txBody>
      <dsp:txXfrm>
        <a:off x="400167" y="1981788"/>
        <a:ext cx="1932174" cy="1919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783BA-281E-4C0C-B066-6C6D6DA6B7F9}">
      <dsp:nvSpPr>
        <dsp:cNvPr id="0" name=""/>
        <dsp:cNvSpPr/>
      </dsp:nvSpPr>
      <dsp:spPr>
        <a:xfrm>
          <a:off x="1284664" y="576"/>
          <a:ext cx="5304445" cy="9502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Причини руху опору в Україні</a:t>
          </a:r>
          <a:endParaRPr lang="ru-RU" sz="31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12496" y="28408"/>
        <a:ext cx="5248781" cy="894575"/>
      </dsp:txXfrm>
    </dsp:sp>
    <dsp:sp modelId="{AD048C88-A72B-42B5-9475-91D230001AAF}">
      <dsp:nvSpPr>
        <dsp:cNvPr id="0" name=""/>
        <dsp:cNvSpPr/>
      </dsp:nvSpPr>
      <dsp:spPr>
        <a:xfrm>
          <a:off x="1815109" y="950816"/>
          <a:ext cx="530444" cy="893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3288"/>
              </a:lnTo>
              <a:lnTo>
                <a:pt x="530444" y="893288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79C28-4E9C-4C2C-A53D-8FA73B8DDE6D}">
      <dsp:nvSpPr>
        <dsp:cNvPr id="0" name=""/>
        <dsp:cNvSpPr/>
      </dsp:nvSpPr>
      <dsp:spPr>
        <a:xfrm>
          <a:off x="2345554" y="1222580"/>
          <a:ext cx="5466382" cy="124304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Окупація Батьківщини загарбниками;</a:t>
          </a:r>
          <a:endParaRPr lang="ru-RU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81962" y="1258988"/>
        <a:ext cx="5393566" cy="1170233"/>
      </dsp:txXfrm>
    </dsp:sp>
    <dsp:sp modelId="{ABEF4FFB-A7C0-41DD-9989-C60ED131F2A5}">
      <dsp:nvSpPr>
        <dsp:cNvPr id="0" name=""/>
        <dsp:cNvSpPr/>
      </dsp:nvSpPr>
      <dsp:spPr>
        <a:xfrm>
          <a:off x="1815109" y="950816"/>
          <a:ext cx="530444" cy="2358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8119"/>
              </a:lnTo>
              <a:lnTo>
                <a:pt x="530444" y="2358119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0D87A1-BF9E-4C42-ABA0-3EAFB84E57C8}">
      <dsp:nvSpPr>
        <dsp:cNvPr id="0" name=""/>
        <dsp:cNvSpPr/>
      </dsp:nvSpPr>
      <dsp:spPr>
        <a:xfrm>
          <a:off x="2345554" y="2737394"/>
          <a:ext cx="5473339" cy="114308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Жорстокість окупаційного періоду;</a:t>
          </a:r>
          <a:endParaRPr lang="ru-RU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79034" y="2770874"/>
        <a:ext cx="5406379" cy="1076123"/>
      </dsp:txXfrm>
    </dsp:sp>
    <dsp:sp modelId="{EA1A96AD-2503-4BD3-88CA-12D76CCDBB19}">
      <dsp:nvSpPr>
        <dsp:cNvPr id="0" name=""/>
        <dsp:cNvSpPr/>
      </dsp:nvSpPr>
      <dsp:spPr>
        <a:xfrm>
          <a:off x="1815109" y="950816"/>
          <a:ext cx="530444" cy="3753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3308"/>
              </a:lnTo>
              <a:lnTo>
                <a:pt x="530444" y="3753308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F28E0-2DE2-4C6E-B815-8C5707246285}">
      <dsp:nvSpPr>
        <dsp:cNvPr id="0" name=""/>
        <dsp:cNvSpPr/>
      </dsp:nvSpPr>
      <dsp:spPr>
        <a:xfrm>
          <a:off x="2345554" y="4152242"/>
          <a:ext cx="5512664" cy="110376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Організаційна діяльність радянського керівництва, </a:t>
          </a:r>
          <a:r>
            <a:rPr lang="uk-UA" sz="26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керівництва</a:t>
          </a:r>
          <a:r>
            <a:rPr lang="uk-UA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ОУН</a:t>
          </a:r>
          <a:endParaRPr lang="ru-RU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77882" y="4184570"/>
        <a:ext cx="5448008" cy="10391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1ACD1-FEA4-4797-BCAE-1FD4D675E6CF}">
      <dsp:nvSpPr>
        <dsp:cNvPr id="0" name=""/>
        <dsp:cNvSpPr/>
      </dsp:nvSpPr>
      <dsp:spPr>
        <a:xfrm>
          <a:off x="340114" y="0"/>
          <a:ext cx="8451769" cy="72165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Організація українських націоналістів (ОУН)</a:t>
          </a:r>
          <a:endParaRPr lang="ru-RU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1251" y="21137"/>
        <a:ext cx="8409495" cy="679382"/>
      </dsp:txXfrm>
    </dsp:sp>
    <dsp:sp modelId="{6FC90E3B-2264-49CB-AE95-C1210E2BD311}">
      <dsp:nvSpPr>
        <dsp:cNvPr id="0" name=""/>
        <dsp:cNvSpPr/>
      </dsp:nvSpPr>
      <dsp:spPr>
        <a:xfrm>
          <a:off x="1185291" y="721656"/>
          <a:ext cx="2316267" cy="1240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0654"/>
              </a:lnTo>
              <a:lnTo>
                <a:pt x="2316267" y="1240654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E7B69-0F87-4A1F-9F37-F82345E48020}">
      <dsp:nvSpPr>
        <dsp:cNvPr id="0" name=""/>
        <dsp:cNvSpPr/>
      </dsp:nvSpPr>
      <dsp:spPr>
        <a:xfrm>
          <a:off x="3501558" y="807304"/>
          <a:ext cx="5642441" cy="231001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ОУН(М)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Лідер А. Мельник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Курс на зближення з гітлерівцями, вважали більшовизм спільним ворогом ОУН і Німеччини, планували боротися проти нього разом з нацистами</a:t>
          </a:r>
          <a:r>
            <a:rPr lang="uk-UA" sz="2300" kern="1200" dirty="0" smtClean="0"/>
            <a:t>.</a:t>
          </a:r>
          <a:endParaRPr lang="ru-RU" sz="2300" kern="1200" dirty="0"/>
        </a:p>
      </dsp:txBody>
      <dsp:txXfrm>
        <a:off x="3569216" y="874962"/>
        <a:ext cx="5507125" cy="2174697"/>
      </dsp:txXfrm>
    </dsp:sp>
    <dsp:sp modelId="{A6523D04-8A31-4D69-9FD9-D13B00BB8E9B}">
      <dsp:nvSpPr>
        <dsp:cNvPr id="0" name=""/>
        <dsp:cNvSpPr/>
      </dsp:nvSpPr>
      <dsp:spPr>
        <a:xfrm>
          <a:off x="1185291" y="721656"/>
          <a:ext cx="2458459" cy="3940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0253"/>
              </a:lnTo>
              <a:lnTo>
                <a:pt x="2458459" y="3940253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9DC50-73FE-4524-9474-0EA512EAC487}">
      <dsp:nvSpPr>
        <dsp:cNvPr id="0" name=""/>
        <dsp:cNvSpPr/>
      </dsp:nvSpPr>
      <dsp:spPr>
        <a:xfrm>
          <a:off x="3643751" y="3482258"/>
          <a:ext cx="5500248" cy="23593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ОУН(Б)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Лідер С. Бандера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Курс на створення власної армії, вважали за доцільне розгорнути боротьбу за незалежність України і спиралися на сили та можливості українського народу.</a:t>
          </a:r>
          <a:endParaRPr lang="ru-RU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12853" y="3551360"/>
        <a:ext cx="5362044" cy="2221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5EA5E-06C1-4534-B912-FEAECD6FC32B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80020-BDA5-48BF-BF03-6BF8B078F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84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80020-BDA5-48BF-BF03-6BF8B078F72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285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412776"/>
            <a:ext cx="6777318" cy="1731982"/>
          </a:xfrm>
        </p:spPr>
        <p:txBody>
          <a:bodyPr/>
          <a:lstStyle/>
          <a:p>
            <a:r>
              <a:rPr lang="ru-RU" sz="6600" b="1" dirty="0" smtClean="0"/>
              <a:t>Укр</a:t>
            </a:r>
            <a:r>
              <a:rPr lang="uk-UA" sz="6600" b="1" dirty="0" smtClean="0"/>
              <a:t>аїна у Другій Світовій війні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09465" y="3789040"/>
            <a:ext cx="5717232" cy="1752600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Підготувала:</a:t>
            </a:r>
          </a:p>
          <a:p>
            <a:r>
              <a:rPr lang="uk-UA" sz="3200" dirty="0"/>
              <a:t>у</a:t>
            </a:r>
            <a:r>
              <a:rPr lang="uk-UA" sz="3200" dirty="0" smtClean="0"/>
              <a:t>чениця 11-А класу</a:t>
            </a:r>
          </a:p>
          <a:p>
            <a:r>
              <a:rPr lang="uk-UA" sz="3200" dirty="0" smtClean="0"/>
              <a:t>Запорізької СШФК №18</a:t>
            </a:r>
          </a:p>
          <a:p>
            <a:r>
              <a:rPr lang="uk-UA" sz="3200" dirty="0" smtClean="0"/>
              <a:t>Джуман Анастасія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26059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0" y="-171400"/>
            <a:ext cx="9144000" cy="1054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Радянська течія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433721"/>
              </p:ext>
            </p:extLst>
          </p:nvPr>
        </p:nvGraphicFramePr>
        <p:xfrm>
          <a:off x="0" y="980728"/>
          <a:ext cx="9144001" cy="59131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411760"/>
                <a:gridCol w="6732241"/>
              </a:tblGrid>
              <a:tr h="2592288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Партизанський</a:t>
                      </a:r>
                      <a:r>
                        <a:rPr lang="uk-UA" sz="2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рух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6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Літом 1942р. Було створено </a:t>
                      </a:r>
                      <a:r>
                        <a:rPr lang="uk-UA" sz="2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Український штаб партизанського руху</a:t>
                      </a:r>
                      <a:r>
                        <a:rPr lang="uk-UA" sz="26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(УШПР). Його очолив колишній заступник наркома внутрішніх справ УРСР </a:t>
                      </a:r>
                      <a:r>
                        <a:rPr lang="uk-UA" sz="2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Т. Строкач</a:t>
                      </a:r>
                      <a:r>
                        <a:rPr lang="uk-UA" sz="26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Партизанськими загонами керували: </a:t>
                      </a:r>
                      <a:r>
                        <a:rPr lang="uk-UA" sz="2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С. Ковпак, О. </a:t>
                      </a:r>
                      <a:r>
                        <a:rPr lang="uk-UA" sz="26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Сабуров</a:t>
                      </a:r>
                      <a:r>
                        <a:rPr lang="uk-UA" sz="2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М. </a:t>
                      </a:r>
                      <a:r>
                        <a:rPr lang="uk-UA" sz="26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Наумов</a:t>
                      </a:r>
                      <a:r>
                        <a:rPr lang="uk-UA" sz="2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О. Федоров</a:t>
                      </a:r>
                      <a:r>
                        <a:rPr lang="uk-UA" sz="26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2600" b="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63932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Підпільний рух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Підпільна організація </a:t>
                      </a:r>
                      <a:r>
                        <a:rPr lang="uk-UA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«Молода гвардія» </a:t>
                      </a:r>
                      <a:r>
                        <a:rPr lang="uk-UA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(Ворошилоградська обл.) на чолі з командиром</a:t>
                      </a:r>
                      <a:r>
                        <a:rPr lang="uk-UA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uk-UA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І. </a:t>
                      </a:r>
                      <a:r>
                        <a:rPr lang="uk-UA" sz="22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Туркеничем</a:t>
                      </a:r>
                      <a:r>
                        <a:rPr lang="uk-UA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та комісаром </a:t>
                      </a:r>
                      <a:r>
                        <a:rPr lang="uk-UA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О. Кошовим</a:t>
                      </a:r>
                      <a:r>
                        <a:rPr lang="uk-UA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Організація </a:t>
                      </a:r>
                      <a:r>
                        <a:rPr lang="uk-UA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«Народна гвардія» </a:t>
                      </a:r>
                      <a:r>
                        <a:rPr lang="uk-UA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(Дрогобицька, Львівська та Івано-Франківська обл.)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uk-UA" sz="21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 підпільних організацій входили переважно комсомольці та комуністи. </a:t>
                      </a:r>
                      <a:r>
                        <a:rPr lang="uk-UA" sz="21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Форми боротьби</a:t>
                      </a:r>
                      <a:r>
                        <a:rPr lang="uk-UA" sz="21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диверсії пропаганда проти фашистів, листівки, визволення військових полонених.</a:t>
                      </a:r>
                      <a:endParaRPr lang="ru-RU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834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0" y="-171400"/>
            <a:ext cx="9144000" cy="1054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Національна течія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87856982"/>
              </p:ext>
            </p:extLst>
          </p:nvPr>
        </p:nvGraphicFramePr>
        <p:xfrm>
          <a:off x="0" y="882850"/>
          <a:ext cx="9144000" cy="5975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Андрій МЕЛЬНИК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790" y="1742200"/>
            <a:ext cx="1660097" cy="239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ord-ua.com/media/uploads/bansderasap8_jpg_versions/medium_bansderasap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692" y="4365104"/>
            <a:ext cx="1930292" cy="230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141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0" y="-171400"/>
            <a:ext cx="9144000" cy="1054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Визволення території України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134093"/>
              </p:ext>
            </p:extLst>
          </p:nvPr>
        </p:nvGraphicFramePr>
        <p:xfrm>
          <a:off x="0" y="620686"/>
          <a:ext cx="9144000" cy="683266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572000"/>
                <a:gridCol w="4572000"/>
              </a:tblGrid>
              <a:tr h="891045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 липня 1942р. – 2 лютого 1943р.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Сталінградська битва, початок визволення</a:t>
                      </a:r>
                      <a:endParaRPr lang="ru-RU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91045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 грудня 1942р.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Звільнення</a:t>
                      </a:r>
                      <a:r>
                        <a:rPr lang="uk-UA" sz="24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першого пункту в Україні – с. Півнівка (Ворошилоградська обл.)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91045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Січень-березень 1943р.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Звільнено</a:t>
                      </a:r>
                      <a:r>
                        <a:rPr lang="uk-UA" sz="24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частину Донбасу, перший раз - Харків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91045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Лютий-березень</a:t>
                      </a:r>
                      <a:r>
                        <a:rPr lang="uk-UA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1943р.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Контрнаступ німців, захопили</a:t>
                      </a:r>
                      <a:r>
                        <a:rPr lang="uk-UA" sz="24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Харків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910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липня – 23 серпня 1943р.</a:t>
                      </a: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Курська битва, визволено Лівобережжя, Донбас</a:t>
                      </a:r>
                      <a:r>
                        <a:rPr lang="uk-UA" sz="24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і остаточно Харків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91045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Вересень-листопад 1943р.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Героїчна битва за Дніпро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91045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 листопада</a:t>
                      </a:r>
                      <a:r>
                        <a:rPr lang="uk-UA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1943р.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Визволення Києва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085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813450"/>
              </p:ext>
            </p:extLst>
          </p:nvPr>
        </p:nvGraphicFramePr>
        <p:xfrm>
          <a:off x="14312" y="0"/>
          <a:ext cx="9144000" cy="733657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572000"/>
                <a:gridCol w="4572000"/>
              </a:tblGrid>
              <a:tr h="891045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Грудень</a:t>
                      </a:r>
                      <a:r>
                        <a:rPr lang="uk-UA" sz="2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1943р. – лютий 1944р.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Житомирсько-Бердичівська, Корсунь-Шевченківська, Рівненсько-Луцька,</a:t>
                      </a:r>
                      <a:r>
                        <a:rPr lang="uk-UA" sz="24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Нікопольско-Криворізька операції</a:t>
                      </a:r>
                      <a:endParaRPr lang="ru-RU" sz="2400" b="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91045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Березень-квітень</a:t>
                      </a:r>
                      <a:r>
                        <a:rPr lang="uk-UA" sz="2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1944р.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Березнегувато-Снігурівська, Проскурівсько-Чернівецька, Умансько-Ботошанська, Одеська</a:t>
                      </a:r>
                      <a:r>
                        <a:rPr lang="uk-UA" sz="24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операції</a:t>
                      </a:r>
                      <a:endParaRPr lang="ru-RU" sz="2400" b="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91045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uk-UA" sz="2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квітня-12 травня 1944р.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Кримська операція, визволення Криму</a:t>
                      </a:r>
                      <a:r>
                        <a:rPr lang="uk-UA" sz="24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(Джанкой, Керч, Сімферополь, Севастополь та ін. міста)</a:t>
                      </a:r>
                      <a:endParaRPr lang="ru-RU" sz="2400" b="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91045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 липня-29 серпня 1944р.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Львівсько-Сандомирська операція</a:t>
                      </a:r>
                      <a:endParaRPr lang="ru-RU" sz="2400" b="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91045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20-29 серпня 1944р.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Яссько-Кишинівська операція</a:t>
                      </a:r>
                      <a:endParaRPr lang="ru-RU" sz="2400" b="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91045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 вересня-28 жовтня</a:t>
                      </a:r>
                      <a:r>
                        <a:rPr lang="uk-UA" sz="2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1944р.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Східно-Карпатська</a:t>
                      </a:r>
                      <a:r>
                        <a:rPr lang="uk-UA" sz="24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операція. Повне визволення України</a:t>
                      </a:r>
                      <a:endParaRPr lang="ru-RU" sz="2400" b="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14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" y="-2827"/>
            <a:ext cx="6660231" cy="144016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 радянсько-партизанського руху 1943-1944рр.: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251519" y="977753"/>
            <a:ext cx="6408713" cy="3024335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Активізація боротьби з фашистами у зв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'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язку з наступом радянських військ;</a:t>
            </a:r>
          </a:p>
          <a:p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Узгодження дій партизанів і військових;</a:t>
            </a:r>
          </a:p>
          <a:p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Зростання кількості партизанських загонів;</a:t>
            </a:r>
          </a:p>
          <a:p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Серйозні рейди в тил ворога (Карпатський рейд Ковпака).</a:t>
            </a:r>
            <a:endParaRPr lang="ru-RU" sz="26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fablewar.ru/wp-content/uploads/2011/08/246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831" y="4095898"/>
            <a:ext cx="3240361" cy="239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6" y="6475781"/>
            <a:ext cx="4499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Партизани на марші в Карпатському рейді</a:t>
            </a:r>
            <a:endParaRPr lang="ru-RU" dirty="0"/>
          </a:p>
        </p:txBody>
      </p:sp>
      <p:pic>
        <p:nvPicPr>
          <p:cNvPr id="6148" name="Picture 4" descr="http://tormashki.net/uploads/posts/2011-01/1295717314_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13" y="4113013"/>
            <a:ext cx="4680520" cy="234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645327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Партизани збираються в похід</a:t>
            </a:r>
            <a:endParaRPr lang="ru-RU" dirty="0"/>
          </a:p>
        </p:txBody>
      </p:sp>
      <p:pic>
        <p:nvPicPr>
          <p:cNvPr id="6150" name="Picture 6" descr="&quot;Уходили в поход партизаны...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0024"/>
            <a:ext cx="2325999" cy="382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82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" y="-2827"/>
            <a:ext cx="9143999" cy="144016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ОУН-УПА в 1943-1944рр.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107504" y="757722"/>
            <a:ext cx="3384376" cy="2527261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чолі командир 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 Шухевич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ОУН-УПА перетворилась на серйозну військову силу.</a:t>
            </a:r>
            <a:endParaRPr lang="ru-RU" sz="26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img05.slando.ua/images_slandocomua/61563937_1_644x461_roman-shuhevich-marka-2007-r-oun-upa-lvov_rev0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34" b="94161" l="6011" r="95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8" t="8166" r="4460" b="6594"/>
          <a:stretch/>
        </p:blipFill>
        <p:spPr bwMode="auto">
          <a:xfrm>
            <a:off x="6179590" y="850374"/>
            <a:ext cx="2940373" cy="209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ews.liga.net/upload/resize_cache/iblock/c13/380_230_2/c13bec1d191d08e59887912682e7c3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514" y="1268760"/>
            <a:ext cx="3063076" cy="185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0" y="3155123"/>
            <a:ext cx="9143999" cy="144016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Героїчна праця українців в тилу: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107504" y="3833665"/>
            <a:ext cx="9036496" cy="2907703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Самовіддана праця жінок, підлітків, людей похилого віку;</a:t>
            </a:r>
          </a:p>
          <a:p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Евакуація підприємств;</a:t>
            </a:r>
          </a:p>
          <a:p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Випуск воєнної продукції;</a:t>
            </a:r>
          </a:p>
          <a:p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Трудові змагання.</a:t>
            </a:r>
          </a:p>
          <a:p>
            <a:pPr marL="0" indent="0" algn="ctr">
              <a:buNone/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Гасло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«Все для фронту! Все для перемоги!»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8203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" y="-2828"/>
            <a:ext cx="9143999" cy="83953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 України в роки війни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250973" y="655588"/>
            <a:ext cx="8892481" cy="5880247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65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Освіта 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характеризується</a:t>
            </a:r>
            <a:r>
              <a:rPr lang="uk-UA" sz="265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руйнацією шкіл, 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створенням </a:t>
            </a:r>
            <a:r>
              <a:rPr lang="uk-UA" sz="2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дітей-сиріт 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інтернатів, евакуацією інститутів; німці запроваджують німецьку мову; залишається тільки початкова освіта.</a:t>
            </a:r>
          </a:p>
          <a:p>
            <a:r>
              <a:rPr lang="uk-UA" sz="265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Наука: 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плідна робота вчених: виплавка броньованої сталі – 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Доброхотов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електрозварювання – 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 Патон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медицина – </a:t>
            </a:r>
            <a:r>
              <a:rPr lang="uk-UA" sz="26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 Богомолець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 Палладін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проводились систематичні лекції на військову та історичну тематику.</a:t>
            </a:r>
          </a:p>
        </p:txBody>
      </p:sp>
      <p:pic>
        <p:nvPicPr>
          <p:cNvPr id="2050" name="Picture 2" descr="Dobrokhotov Nikolai Nikolaevich 19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4763"/>
            <a:ext cx="1800200" cy="24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armor.kiev.ua/Tanks/WWII/T34/tovictory/foto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63793"/>
            <a:ext cx="1582804" cy="237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10977" y="6397904"/>
            <a:ext cx="1128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 Патон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108" y="6397904"/>
            <a:ext cx="1825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Доброхотов</a:t>
            </a:r>
            <a:endParaRPr lang="ru-RU" sz="2000" dirty="0"/>
          </a:p>
        </p:txBody>
      </p:sp>
      <p:pic>
        <p:nvPicPr>
          <p:cNvPr id="2060" name="Picture 12" descr="http://upload.wikimedia.org/wikipedia/uk/thumb/3/39/%D0%91%D0%BE%D0%B3%D0%BE%D0%BC%D0%BE%D0%BB%D0%B5%D1%86%D1%8C_%D0%9E.jpg/240px-%D0%91%D0%BE%D0%B3%D0%BE%D0%BC%D0%BE%D0%BB%D0%B5%D1%86%D1%8C_%D0%9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247" y="4015324"/>
            <a:ext cx="1817006" cy="242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67253" y="6397904"/>
            <a:ext cx="1781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 Богомолець</a:t>
            </a:r>
            <a:endParaRPr lang="ru-RU" sz="2000" dirty="0"/>
          </a:p>
        </p:txBody>
      </p:sp>
      <p:pic>
        <p:nvPicPr>
          <p:cNvPr id="2064" name="Picture 16" descr="http://www.nas.gov.ua/aboutNASU/Documents/pict/801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07121"/>
            <a:ext cx="1727354" cy="243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043001" y="6404381"/>
            <a:ext cx="1509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 Палладін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01681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/>
          </p:cNvSpPr>
          <p:nvPr/>
        </p:nvSpPr>
        <p:spPr>
          <a:xfrm>
            <a:off x="250972" y="26938"/>
            <a:ext cx="8892481" cy="683106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65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Література: 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письменники-добровольці, які пішли на фронт – 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Бажан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 Гончар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Головко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військові кореспонденти – 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Є. Петров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 Польовий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uk-UA" sz="265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поезія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uk-UA" sz="26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Сосюра</a:t>
            </a:r>
            <a:r>
              <a:rPr lang="uk-UA" sz="2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(збірки «В годину гніву» і «Під </a:t>
            </a:r>
            <a:r>
              <a:rPr lang="uk-UA" sz="2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гул кривавий»), </a:t>
            </a:r>
            <a:r>
              <a:rPr lang="uk-UA" sz="26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Рильський </a:t>
            </a:r>
            <a:r>
              <a:rPr lang="uk-UA" sz="2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збірки патріотичних віршів </a:t>
            </a:r>
            <a:r>
              <a:rPr lang="uk-UA" sz="2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«Світла зброя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і «Слово про рідну матір», поема «Жага»), </a:t>
            </a:r>
            <a:r>
              <a:rPr lang="uk-UA" sz="26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 Тичина</a:t>
            </a:r>
            <a:r>
              <a:rPr lang="uk-UA" sz="2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(поема «Похорон друга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»); </a:t>
            </a:r>
            <a:r>
              <a:rPr lang="uk-UA" sz="265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проза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 Яновський 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(оповідання «Земля батьків»), 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 Довженко 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(«Україна в огні», «Перед боєм»), 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Остап Вишня 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(«Зенітка»).</a:t>
            </a:r>
            <a:endParaRPr lang="uk-UA" sz="265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upload.wikimedia.org/wikipedia/uk/thumb/5/53/%D0%93%D0%BE%D0%BB%D0%BE%D0%B2%D0%BA%D0%BE_%D0%90.jpg/200px-%D0%93%D0%BE%D0%BB%D0%BE%D0%B2%D0%BA%D0%BE_%D0%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72" y="3717032"/>
            <a:ext cx="1656732" cy="25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0972" y="6279335"/>
            <a:ext cx="16567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Головко</a:t>
            </a:r>
            <a:endParaRPr lang="ru-RU" sz="2000" dirty="0"/>
          </a:p>
        </p:txBody>
      </p:sp>
      <p:pic>
        <p:nvPicPr>
          <p:cNvPr id="3076" name="Picture 4" descr="Гончар О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19964"/>
            <a:ext cx="1600845" cy="245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77248" y="3819854"/>
            <a:ext cx="12617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 Гончар</a:t>
            </a:r>
            <a:endParaRPr lang="ru-RU" sz="2000" dirty="0"/>
          </a:p>
        </p:txBody>
      </p:sp>
      <p:sp>
        <p:nvSpPr>
          <p:cNvPr id="5" name="AutoShape 6" descr="https://encrypted-tbn1.gstatic.com/images?q=tbn:ANd9GcS0YFbvjk91tj6TL-cJ0sIUD7rR9GjprepcGufcrB7J36hhueuBu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s://encrypted-tbn1.gstatic.com/images?q=tbn:ANd9GcS0YFbvjk91tj6TL-cJ0sIUD7rR9GjprepcGufcrB7J36hhueuBu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48" y="3695873"/>
            <a:ext cx="1692447" cy="249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85357" y="6193376"/>
            <a:ext cx="1338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Сосюра</a:t>
            </a:r>
            <a:endParaRPr lang="ru-RU" sz="2000" dirty="0"/>
          </a:p>
        </p:txBody>
      </p:sp>
      <p:pic>
        <p:nvPicPr>
          <p:cNvPr id="3084" name="Picture 12" descr="http://roman-chuk.narod.ru/1/tichi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95" y="4292534"/>
            <a:ext cx="1848441" cy="231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30594" y="3819853"/>
            <a:ext cx="1305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 Тичина</a:t>
            </a:r>
            <a:endParaRPr lang="ru-RU" sz="2000" dirty="0"/>
          </a:p>
        </p:txBody>
      </p:sp>
      <p:pic>
        <p:nvPicPr>
          <p:cNvPr id="3086" name="Picture 14" descr="http://litopys.net/img/thisday/April/08-04/Dovzhenko_A_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436" y="3740542"/>
            <a:ext cx="1872208" cy="247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162109" y="6206764"/>
            <a:ext cx="16468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 Довженко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69400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/>
          </p:cNvSpPr>
          <p:nvPr/>
        </p:nvSpPr>
        <p:spPr>
          <a:xfrm>
            <a:off x="250972" y="26938"/>
            <a:ext cx="8892481" cy="683106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Кіно: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художні фільми – 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«Як гартувалася сталь»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(режисер М. Донський), 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«Партизани в степах України»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(режисер І. Савченко); кіноповість О. Довженко 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«Україна в огні»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uk-UA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Мистецтво: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майстри плакату – 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</a:t>
            </a:r>
            <a:r>
              <a:rPr lang="uk-UA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Касіян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(«В бій, слов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'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яни!»), 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</a:t>
            </a:r>
            <a:r>
              <a:rPr lang="uk-UA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Корецький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(«Воїн Червоної Армії, врятуй!»), 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Литвиненко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(«Україна вільна!») та ін.</a:t>
            </a:r>
          </a:p>
          <a:p>
            <a:r>
              <a:rPr lang="uk-UA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Музика: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композитори 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 </a:t>
            </a:r>
            <a:r>
              <a:rPr lang="uk-UA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Мейтус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 Данькевич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Театр: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фронтові театри з артистами – 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З. Гайдай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 Вірський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 Тимошенко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 </a:t>
            </a:r>
            <a:r>
              <a:rPr lang="uk-UA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Березін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ін; евакуація 50 театрів на Схід.</a:t>
            </a:r>
            <a:endParaRPr lang="uk-UA" sz="25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okino.tv/uploads/posts/thumbs/8f6aed23c125c0680103b536088370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99972"/>
            <a:ext cx="1970401" cy="270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shymanovskymuseum.region.in.ua/meit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34" y="4094290"/>
            <a:ext cx="2880320" cy="236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77252" y="6409273"/>
            <a:ext cx="1466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Мейтус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dirty="0"/>
          </a:p>
        </p:txBody>
      </p:sp>
      <p:pic>
        <p:nvPicPr>
          <p:cNvPr id="4102" name="Picture 6" descr="http://zn.ua/img/st_img/2004/519/foto-48189-97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25795"/>
            <a:ext cx="21907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02539" y="6156603"/>
            <a:ext cx="1945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Графіка В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Литвиненко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5903" y="6409273"/>
            <a:ext cx="2811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«Як гартувалася сталь»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14345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-241951" y="0"/>
            <a:ext cx="9649072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Початок Другої Світової війни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22916377"/>
              </p:ext>
            </p:extLst>
          </p:nvPr>
        </p:nvGraphicFramePr>
        <p:xfrm>
          <a:off x="53752" y="841502"/>
          <a:ext cx="9036496" cy="184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67189" y="1484784"/>
            <a:ext cx="3312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вересня 1939 р.</a:t>
            </a:r>
            <a:endParaRPr lang="ru-RU" sz="3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131733"/>
              </p:ext>
            </p:extLst>
          </p:nvPr>
        </p:nvGraphicFramePr>
        <p:xfrm>
          <a:off x="107504" y="2780928"/>
          <a:ext cx="8928992" cy="294773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664295"/>
                <a:gridCol w="6264697"/>
              </a:tblGrid>
              <a:tr h="478852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 жовтня 1939 р.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Прийнято</a:t>
                      </a:r>
                      <a:r>
                        <a:rPr lang="uk-UA" sz="2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Декларацію про воз</a:t>
                      </a:r>
                      <a:r>
                        <a:rPr lang="uk-UA" sz="2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</a:rPr>
                        <a:t>'</a:t>
                      </a:r>
                      <a:r>
                        <a:rPr lang="uk-UA" sz="2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єднання Західної України з УРСУ у складі СРСР.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78852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 червня</a:t>
                      </a:r>
                      <a:r>
                        <a:rPr lang="uk-UA" sz="2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1940 р.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СРСР</a:t>
                      </a:r>
                      <a:r>
                        <a:rPr lang="uk-UA" sz="2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звернувся до Румунії, щоб повернути Бессарабію та Буковину.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78852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 червня 1940 р.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Червона армія вступила на ці землі.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78852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серпня 1940 р.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Бессарабія</a:t>
                      </a:r>
                      <a:r>
                        <a:rPr lang="uk-UA" sz="2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та Буковина включені до складу СРСР.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://pro-amour.ru/images/2012/06/exclamation_mark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5" t="18424" r="40480" b="19628"/>
          <a:stretch/>
        </p:blipFill>
        <p:spPr bwMode="auto">
          <a:xfrm>
            <a:off x="531575" y="5749133"/>
            <a:ext cx="288032" cy="94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5590" y="5736201"/>
            <a:ext cx="8360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чином майже всі етнічні землі України об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'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єднались Радянською владою.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4709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Радянізація західних областей України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2524609"/>
              </p:ext>
            </p:extLst>
          </p:nvPr>
        </p:nvGraphicFramePr>
        <p:xfrm>
          <a:off x="0" y="764704"/>
          <a:ext cx="914400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60254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tattitablohy.ezreklama.com/uploads/a/admin/art_1228_b0b53ffc0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16631"/>
            <a:ext cx="3384376" cy="236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0" y="0"/>
            <a:ext cx="5467686" cy="25838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4000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0" y="27978"/>
            <a:ext cx="5364088" cy="25558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Радянізація</a:t>
            </a:r>
            <a:r>
              <a:rPr lang="uk-UA" sz="4000" dirty="0" smtClean="0"/>
              <a:t> – </a:t>
            </a: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uk-UA" sz="4000" dirty="0" smtClean="0"/>
              <a:t> </a:t>
            </a: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політика встановлення радянської влади на певних територіях</a:t>
            </a:r>
            <a:r>
              <a:rPr lang="uk-UA" sz="4000" dirty="0" smtClean="0"/>
              <a:t>.</a:t>
            </a:r>
            <a:endParaRPr lang="ru-RU" sz="4000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-12006" y="2276872"/>
            <a:ext cx="9144000" cy="80401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діяли?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2006" y="3080890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Нехтуванням інтересів людей, методом терору, репресіями, депортацією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7410" y="3911190"/>
            <a:ext cx="9131993" cy="141022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Депортація</a:t>
            </a:r>
            <a:r>
              <a:rPr lang="uk-UA" sz="4000" dirty="0" smtClean="0"/>
              <a:t> – </a:t>
            </a: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примусове переселення людей за межі малої батьківщини.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348606"/>
              </p:ext>
            </p:extLst>
          </p:nvPr>
        </p:nvGraphicFramePr>
        <p:xfrm>
          <a:off x="107503" y="5301208"/>
          <a:ext cx="8928996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1"/>
                <a:gridCol w="7128795"/>
              </a:tblGrid>
              <a:tr h="720080">
                <a:tc rowSpan="2">
                  <a:txBody>
                    <a:bodyPr/>
                    <a:lstStyle/>
                    <a:p>
                      <a:pPr algn="ctr"/>
                      <a:endParaRPr lang="uk-UA" sz="24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uk-UA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Переваги</a:t>
                      </a:r>
                      <a:r>
                        <a:rPr lang="uk-UA" sz="2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: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3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1) Воз</a:t>
                      </a:r>
                      <a:r>
                        <a:rPr lang="uk-UA" sz="3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</a:rPr>
                        <a:t>'</a:t>
                      </a:r>
                      <a:r>
                        <a:rPr lang="uk-UA" sz="3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єднання</a:t>
                      </a:r>
                      <a:r>
                        <a:rPr lang="uk-UA" sz="3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України;</a:t>
                      </a:r>
                      <a:endParaRPr lang="ru-RU" sz="36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200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2) Розширення</a:t>
                      </a:r>
                      <a:r>
                        <a:rPr lang="uk-UA" sz="3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освіти і культури.</a:t>
                      </a:r>
                      <a:endParaRPr lang="ru-RU" sz="36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953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132856"/>
            <a:ext cx="8712967" cy="3877815"/>
          </a:xfrm>
        </p:spPr>
        <p:txBody>
          <a:bodyPr>
            <a:normAutofit/>
          </a:bodyPr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Розгром СРСР та створення окремої України;</a:t>
            </a:r>
          </a:p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Перетворення України на колонію.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624406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 Німеччини щодо України: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251520" y="3573016"/>
            <a:ext cx="8712967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251520" y="4655469"/>
            <a:ext cx="8892480" cy="1938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Онімечення та колонізація Східної Європи;</a:t>
            </a:r>
          </a:p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Масове знищення євреїв, циган та слов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'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ян;</a:t>
            </a:r>
          </a:p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Перетворення слов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'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 у рабів.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07504" y="3429000"/>
            <a:ext cx="88569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Весна 1940 р. -</a:t>
            </a:r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план «Ост»: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3852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/>
          </p:cNvSpPr>
          <p:nvPr/>
        </p:nvSpPr>
        <p:spPr>
          <a:xfrm>
            <a:off x="325809" y="770506"/>
            <a:ext cx="8568951" cy="3672408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Скасування радянських законів, введення німецького права;</a:t>
            </a:r>
          </a:p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Запровадження комендантської години;</a:t>
            </a:r>
          </a:p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Примусова мобілізація до Німеччини (2,5 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Тотальний контроль над людьми;</a:t>
            </a:r>
          </a:p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Вивезення землі, металу, хліба, цінностей;</a:t>
            </a:r>
          </a:p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Збереження колгоспів.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0" y="16619"/>
            <a:ext cx="9144000" cy="15077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Нацистський новий порядок: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61129" y="4077072"/>
            <a:ext cx="9144000" cy="7538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Причини поразки на початку війни: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325810" y="4750516"/>
            <a:ext cx="8568951" cy="2210506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Репресії проти армії в 30-ті роки;</a:t>
            </a:r>
          </a:p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Переважання сил техніки;</a:t>
            </a:r>
          </a:p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Несподіваність нападу;</a:t>
            </a:r>
          </a:p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Ізоляція СРСР.</a:t>
            </a:r>
          </a:p>
        </p:txBody>
      </p:sp>
    </p:spTree>
    <p:extLst>
      <p:ext uri="{BB962C8B-B14F-4D97-AF65-F5344CB8AC3E}">
        <p14:creationId xmlns:p14="http://schemas.microsoft.com/office/powerpoint/2010/main" val="3441227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41200" y="116833"/>
            <a:ext cx="3816424" cy="112221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Голокост</a:t>
            </a:r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3707904" y="15793"/>
            <a:ext cx="5436096" cy="6725575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 перекл. з </a:t>
            </a: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давньогр.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«знищення вогнем», «жертвоприношення») – це політика переслідувань і тотального знищення єврейського населення нацистами.</a:t>
            </a:r>
          </a:p>
          <a:p>
            <a:pPr marL="0" indent="0">
              <a:buNone/>
            </a:pPr>
            <a:endParaRPr lang="uk-U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uk-U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uk-U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29-30 вересня 1941р.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ацисти вбили на Бабиному Яру 33771 єврея.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novynar.img.com.ua/img/forall/a/680/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08" y="1218341"/>
            <a:ext cx="3309408" cy="248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nn.ru/data/forum/images/2012-04/49548103-00002a4f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" t="3599" r="3646" b="4603"/>
          <a:stretch/>
        </p:blipFill>
        <p:spPr bwMode="auto">
          <a:xfrm>
            <a:off x="294708" y="3786223"/>
            <a:ext cx="3309408" cy="295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un.org/ru/holocaustremembrance/images/footprint_shoes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25" y="2348936"/>
            <a:ext cx="3679453" cy="287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181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0" y="-171400"/>
            <a:ext cx="9144000" cy="1054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 опору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7289511"/>
              </p:ext>
            </p:extLst>
          </p:nvPr>
        </p:nvGraphicFramePr>
        <p:xfrm>
          <a:off x="1116" y="764704"/>
          <a:ext cx="914288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pro-amour.ru/images/2012/06/exclamation_mark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5" t="18424" r="40480" b="19628"/>
          <a:stretch/>
        </p:blipFill>
        <p:spPr bwMode="auto">
          <a:xfrm>
            <a:off x="531575" y="5916825"/>
            <a:ext cx="288032" cy="94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1"/>
          <p:cNvSpPr txBox="1">
            <a:spLocks/>
          </p:cNvSpPr>
          <p:nvPr/>
        </p:nvSpPr>
        <p:spPr>
          <a:xfrm>
            <a:off x="843643" y="5927698"/>
            <a:ext cx="8244408" cy="930302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Протягом війни цей рух перетворився у головний чинник перемоги.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7117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148993"/>
              </p:ext>
            </p:extLst>
          </p:nvPr>
        </p:nvGraphicFramePr>
        <p:xfrm>
          <a:off x="107505" y="980729"/>
          <a:ext cx="8928990" cy="570657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976330"/>
                <a:gridCol w="2976330"/>
                <a:gridCol w="2976330"/>
              </a:tblGrid>
              <a:tr h="561352">
                <a:tc rowSpan="2">
                  <a:txBody>
                    <a:bodyPr/>
                    <a:lstStyle/>
                    <a:p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Течії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2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Радянська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Національна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710">
                <a:tc rowSpan="2">
                  <a:txBody>
                    <a:bodyPr/>
                    <a:lstStyle/>
                    <a:p>
                      <a:r>
                        <a:rPr lang="uk-UA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Мета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Визволення від німецьких загарбників їх союзників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040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Відновлення</a:t>
                      </a:r>
                      <a:r>
                        <a:rPr lang="uk-UA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радянської влади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Домогтися державної</a:t>
                      </a:r>
                      <a:r>
                        <a:rPr lang="uk-UA" sz="23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незалежності України</a:t>
                      </a:r>
                      <a:endParaRPr lang="ru-RU" sz="2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5041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Організаційне оформлення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1941-1942</a:t>
                      </a:r>
                      <a:r>
                        <a:rPr lang="uk-UA" sz="23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рр.:</a:t>
                      </a:r>
                    </a:p>
                    <a:p>
                      <a:r>
                        <a:rPr lang="uk-UA" sz="23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партизанські загони, з'єднання, радянське підпілля</a:t>
                      </a:r>
                      <a:endParaRPr lang="ru-RU" sz="2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1941-1941 рр.:</a:t>
                      </a:r>
                    </a:p>
                    <a:p>
                      <a:r>
                        <a:rPr lang="uk-U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ОУН</a:t>
                      </a:r>
                      <a:r>
                        <a:rPr lang="uk-UA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(М)</a:t>
                      </a:r>
                    </a:p>
                    <a:p>
                      <a:r>
                        <a:rPr lang="uk-UA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ОУН(Б)</a:t>
                      </a:r>
                      <a:endParaRPr lang="uk-U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248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Основні райони дій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Українське Полісся, Чернігівщина, Сумщина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Волинь, Галичина,</a:t>
                      </a:r>
                      <a:r>
                        <a:rPr lang="uk-UA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Українське Полісся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4"/>
          <p:cNvSpPr txBox="1">
            <a:spLocks/>
          </p:cNvSpPr>
          <p:nvPr/>
        </p:nvSpPr>
        <p:spPr>
          <a:xfrm>
            <a:off x="0" y="-171400"/>
            <a:ext cx="9144000" cy="1054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Течії руху опору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3120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484</TotalTime>
  <Words>1168</Words>
  <Application>Microsoft Office PowerPoint</Application>
  <PresentationFormat>Экран (4:3)</PresentationFormat>
  <Paragraphs>162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Твердый переплет</vt:lpstr>
      <vt:lpstr>Україна у Другій Світовій війні</vt:lpstr>
      <vt:lpstr>Презентация PowerPoint</vt:lpstr>
      <vt:lpstr>Презентация PowerPoint</vt:lpstr>
      <vt:lpstr>Презентация PowerPoint</vt:lpstr>
      <vt:lpstr>Плани Німеччини щодо України: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Україна у Другій Світовій війні</dc:title>
  <dc:creator>Nastya_bright_Sun</dc:creator>
  <cp:lastModifiedBy>Джуман</cp:lastModifiedBy>
  <cp:revision>41</cp:revision>
  <dcterms:created xsi:type="dcterms:W3CDTF">2012-11-03T15:30:09Z</dcterms:created>
  <dcterms:modified xsi:type="dcterms:W3CDTF">2012-11-04T09:09:16Z</dcterms:modified>
</cp:coreProperties>
</file>