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82" r:id="rId3"/>
    <p:sldId id="283" r:id="rId4"/>
    <p:sldId id="257" r:id="rId5"/>
    <p:sldId id="258" r:id="rId6"/>
    <p:sldId id="264" r:id="rId7"/>
    <p:sldId id="278" r:id="rId8"/>
    <p:sldId id="277" r:id="rId9"/>
    <p:sldId id="279" r:id="rId10"/>
    <p:sldId id="280" r:id="rId11"/>
    <p:sldId id="281" r:id="rId12"/>
    <p:sldId id="262" r:id="rId13"/>
    <p:sldId id="260" r:id="rId14"/>
    <p:sldId id="263" r:id="rId15"/>
    <p:sldId id="265" r:id="rId16"/>
    <p:sldId id="266" r:id="rId17"/>
    <p:sldId id="269" r:id="rId18"/>
    <p:sldId id="270" r:id="rId19"/>
    <p:sldId id="268" r:id="rId20"/>
    <p:sldId id="271" r:id="rId21"/>
    <p:sldId id="272" r:id="rId22"/>
    <p:sldId id="273" r:id="rId23"/>
    <p:sldId id="275" r:id="rId24"/>
    <p:sldId id="276" r:id="rId25"/>
    <p:sldId id="284" r:id="rId26"/>
    <p:sldId id="285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6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964A1-4E95-474C-9D85-5669BE2B5F44}" type="datetimeFigureOut">
              <a:rPr lang="uk-UA" smtClean="0"/>
              <a:t>25.11.2013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29B4-0F1E-4289-8193-001A0921FB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38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9B4-0F1E-4289-8193-001A0921FB3D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38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581128"/>
            <a:ext cx="3408040" cy="1633736"/>
          </a:xfrm>
        </p:spPr>
        <p:txBody>
          <a:bodyPr/>
          <a:lstStyle/>
          <a:p>
            <a:r>
              <a:rPr lang="uk-UA" dirty="0" err="1" smtClean="0">
                <a:solidFill>
                  <a:srgbClr val="FFFF00"/>
                </a:solidFill>
              </a:rPr>
              <a:t>ІНДЗ</a:t>
            </a:r>
            <a:r>
              <a:rPr lang="uk-UA" dirty="0" smtClean="0">
                <a:solidFill>
                  <a:srgbClr val="FFFF00"/>
                </a:solidFill>
              </a:rPr>
              <a:t> студентки І курсу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Факультету французької філології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Дудар Олени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 1932-1933 рр. В Україні 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7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962400" cy="4114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радянської демографічної статистики після голодомору стали державною таємницею і були відкриті для досліджень лише у 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р.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 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пресі української діаспори втрати українців в СРСР оцінювались в діапазоні від 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до 10 млн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чол. (результати побудовані на зіставленні перепису населення за 1926 і 1939 рр.)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34693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наслідки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3733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доповіді Є. М.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Андреєва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«Демографічна історія Російської Федерації» повідомляє, що кількість 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росіян збільшилася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74 072 тис. в 1926 до 85 361 тис. у 1937р., тобто на 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кількість 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відповідно, 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зменшилася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7 873 тис. до 3 085, тобто на 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61 %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наслідки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10445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8064" y="537321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воспрещается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похорон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ы»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862664" cy="20448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</a:t>
            </a:r>
            <a:r>
              <a:rPr lang="x-none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1930-х рр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кореспондентам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 видань в’їзд в Україну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адже боялась розголошення таємниці.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голодовку повідомляли такі журналісти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x-none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Томас Малькольм Маґґеридж, Ґарет Ричард Воен </a:t>
            </a:r>
            <a:r>
              <a:rPr lang="x-none" sz="2000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Джоунс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ін.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29000"/>
            <a:ext cx="2115688" cy="244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голодомор в пресі</a:t>
            </a:r>
            <a:endParaRPr lang="uk-UA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304800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71600" y="6021288"/>
            <a:ext cx="28803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x-none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x-none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Малькольм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x-none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аґґеридж</a:t>
            </a:r>
            <a:endParaRPr lang="uk-UA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19936" y="5975121"/>
            <a:ext cx="23042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x-none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Ґарет Ричард Воен Джоунс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7621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4968552" cy="5328592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про голод з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явил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ося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 Заході в останній декаді </a:t>
            </a:r>
            <a:r>
              <a:rPr lang="x-none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 1933 р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була стаття московського кореспондента англійської газети 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«Манчестер </a:t>
            </a:r>
            <a:r>
              <a:rPr lang="uk-UA" sz="2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гардіан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Малькольма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Маггеріджа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 березня в цій ж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газеті було надруковано статтю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історика </a:t>
            </a:r>
            <a:r>
              <a:rPr lang="x-none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Гарета Джонса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побував у селах Харківщини і дійшов висновку про те, що голод там такий же, як і в 1921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голодомор в пресі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" b="28609"/>
          <a:stretch/>
        </p:blipFill>
        <p:spPr>
          <a:xfrm>
            <a:off x="5148064" y="1628800"/>
            <a:ext cx="381760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37338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інформації про голод 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УСРР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знайти у двох впливових львівських часописах – «Діло»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«Новий час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згадані вище газети містять багато листів голодуючих селян до родичів у Польщі. 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605555" cy="213929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голодомор в пресі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672408" cy="21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295232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90011"/>
            <a:ext cx="309634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16631"/>
            <a:ext cx="7924800" cy="1096561"/>
          </a:xfrm>
        </p:spPr>
        <p:txBody>
          <a:bodyPr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голодомор в пресі</a:t>
            </a:r>
            <a:endParaRPr lang="uk-UA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230610"/>
            <a:ext cx="2594248" cy="604665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Україну» Львів 1933 р.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347864" y="1203315"/>
            <a:ext cx="3024336" cy="762098"/>
          </a:xfrm>
        </p:spPr>
        <p:txBody>
          <a:bodyPr anchor="ctr">
            <a:no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Фигаро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Італія</a:t>
            </a:r>
            <a:b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червня 1932 р.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04864"/>
            <a:ext cx="259228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372200" y="1196258"/>
            <a:ext cx="2448272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соціалістичне постачання» 12 серпня 1932 р. 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голодомор в пресі</a:t>
            </a:r>
            <a:endParaRPr lang="uk-UA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32448" cy="792088"/>
          </a:xfrm>
        </p:spPr>
        <p:txBody>
          <a:bodyPr anchor="ctr">
            <a:no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«Українські щоденні вісті» США 1932 р. 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1044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410445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600400" cy="4392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0550" y="1341348"/>
            <a:ext cx="38884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«Свобода» США, 1933 р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27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3733800" cy="41148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вересня 1990 р. під егідою товариства 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x-none" sz="2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x-none" sz="2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було проведено міжнародний симпозіум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 – 33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і після симпозіуму в багатьох регіонах України в пам'ять жертв голоду були проведені різного роду заходи та відслужені панахиди по померлих жертвах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816424" cy="381642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94848" cy="1786210"/>
          </a:xfrm>
        </p:spPr>
        <p:txBody>
          <a:bodyPr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Увічнення пам'яті жертв голодомору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4067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4392488" cy="4824536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1991 р. вийшов друком збірник </a:t>
            </a:r>
            <a:r>
              <a:rPr lang="x-none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"33-й: Голод: Народна </a:t>
            </a:r>
            <a:r>
              <a:rPr lang="x-none" sz="2000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Книга-Меморіал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підготовлений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упорядниками В.Маняком і Л.Коваленко-Маняк.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Він містить 1000 свідчень про голод-геноцид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титулі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ця гірка Книга, народжена після десятиліть безмовства, ляже першим каменем у підмурок всенародного пам'ятника трагічній історії українського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600400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Увічнення пам'яті жертв голодомору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481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3888432" cy="41148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Гідний внесок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увічнення пам'яті жертв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створена 27 червня 1992 р. </a:t>
            </a:r>
            <a:r>
              <a:rPr lang="x-none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 дослідників голоду-геноциду 1932-1933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в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у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р.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була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перейменована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 Асоціацію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голодоморів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75" y="2276872"/>
            <a:ext cx="3729571" cy="29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94848" cy="1354162"/>
          </a:xfrm>
        </p:spPr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Увічнення пам'яті жертв голодомору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373216"/>
            <a:ext cx="3528392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Ушинський - директор Асоціації дослідників голодоморів в Україні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80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4752528" cy="59046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 в Україні. Що це?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голодомору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голодомору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 причини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наслідки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голодомор в пресі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Увічнення пам'яті жертв голодомору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Пам'ятники жертвам голодомору в світі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Пам'ятники жертвам голодомору в Україні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використаної літератури</a:t>
            </a:r>
            <a:endParaRPr lang="uk-UA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uk-UA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uk-UA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uk-UA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uk-UA" sz="20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850106"/>
          </a:xfrm>
        </p:spPr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88843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6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Великим є внесок у справу увічнення пам'яті полеглих у 1932-1933 pp. від голоду-геноциду патріота-українця з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 вшанування жертв голодомору в Чикаго </a:t>
            </a:r>
            <a:r>
              <a:rPr lang="x-none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 Міщенка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Увічнення пам'яті жертв голодомору </a:t>
            </a:r>
            <a:endParaRPr lang="uk-UA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5418802"/>
            <a:ext cx="38164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Національний Музей-Архів </a:t>
            </a:r>
          </a:p>
          <a:p>
            <a:pPr algn="ct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Чикаго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146159" cy="456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4248472" cy="460851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айперший у світі пам'ятник жертвам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голодомору встановлений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Канаді в </a:t>
            </a:r>
            <a:r>
              <a:rPr lang="x-none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м.Едмонтоні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в жовтні 1983 р. - до 50-річчя голоду-геноциду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постаменті пам'ятника напис  «…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Пам'ятаючи цю велику трагедію, ми переконані, що цей нелюдяний вчинок ніколи не відійде в забуття, і це небувале страхіття ніколи не повториться в історії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Пам'ятники Жертвам голодомору в світі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6055213"/>
            <a:ext cx="252028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Канада, 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Едмонтон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87002"/>
            <a:ext cx="2790154" cy="331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23007"/>
            <a:ext cx="260910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Пам'ятники Жертвам голодомору в світі</a:t>
            </a:r>
            <a:endParaRPr lang="uk-UA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2522240" cy="820689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Австралія, Мельбурн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635896" y="1626139"/>
            <a:ext cx="2592288" cy="639119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30231"/>
            <a:ext cx="2664296" cy="342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732240" y="1545346"/>
            <a:ext cx="1944216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Канада, Вінніпег</a:t>
            </a:r>
          </a:p>
          <a:p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72" y="2060848"/>
            <a:ext cx="223224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28910"/>
            <a:ext cx="2016224" cy="219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Пам'ятники Жертвам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голодомору в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uk-UA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00" y="4725144"/>
            <a:ext cx="2394186" cy="191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549407" y="4221088"/>
            <a:ext cx="2565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25143"/>
            <a:ext cx="2448272" cy="191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475656" y="4325034"/>
            <a:ext cx="24482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1755"/>
            <a:ext cx="2592288" cy="229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16895"/>
            <a:ext cx="2376264" cy="218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282154"/>
          </a:xfrm>
        </p:spPr>
        <p:txBody>
          <a:bodyPr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Пам'ятники Жертвам голодомору в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uk-UA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216024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868786" y="4242416"/>
            <a:ext cx="21602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45" y="4611748"/>
            <a:ext cx="2201985" cy="205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259632" y="4227027"/>
            <a:ext cx="21602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98" y="1772816"/>
            <a:ext cx="324036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1"/>
            <a:ext cx="540060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«Голод 1932-1933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моральна, психолог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ічна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біль, адже протягом майже століття про це не можна було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говорити», – 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К. </a:t>
            </a:r>
            <a:r>
              <a:rPr lang="uk-UA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Суходольська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із народної пісні, як ніколи показують становище України в період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30-х рр. ХХ ст.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тридцять першому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вже пізнали ми біду</a:t>
            </a:r>
            <a:b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тридцять другому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їли люди лободу</a:t>
            </a:r>
            <a:b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тридцять третьому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помирали на ходу</a:t>
            </a:r>
          </a:p>
          <a:p>
            <a:pPr marL="0" indent="0" algn="r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народної пісні</a:t>
            </a:r>
          </a:p>
          <a:p>
            <a:endParaRPr lang="uk-UA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2658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Веселова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М. Увічнення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памяті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 голоду-геноциду 1932-1933 рр. в Україні // Український історичний журнал. – 2004. – №2. – 18с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Мароско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В.І. Сучасна зарубіжна історіографія голоду 1932-1933 рр. в Україні: нова чи стара інтерпретація?/ В. І.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Мароско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К., 1994. – 14с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Мейс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Дж. Політичні причини голодомору в Україні (1932-1933 рр.) //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журнал. – 1995. - №1.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15с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Кривоніс В,М. Соціальні функції органів «правопорядку» в період голодомору 1932-33 рр. в Україні // Український історичний журнал. – 2004. – №1. – 10с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Кульчицький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В. Ще раз про демографічні наслідки голоду 1932-1933 рр. в Україні // Український історичний журнал. – 1995. – №5. – 5с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Кульчицький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В., </a:t>
            </a: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Максудов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Втрати населення України від голоду 1933 р.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Український історичний журнал. –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1991. – №2. – с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Чорні жнива. Голод 1932-1933 років у </a:t>
            </a: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Валківському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Коломацькому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 Харківщини. Документи, спогади, списки померлих/ Т. В. Поліщук // Вид-во М.П. Коць., – Київ – Харків – </a:t>
            </a: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Йорк – Філадельфія, 1997. – 368 с.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використаної літератури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22" y="3573016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924800" cy="1143000"/>
          </a:xfrm>
        </p:spPr>
        <p:txBody>
          <a:bodyPr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4610472" cy="4446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 жорстокість, яка була розіграна на території сучасної України радянською владою.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Нині досліджено досить фактів, які незаперечно свідчать про злочинний характер діяльності Сталіна та його оточення.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серпня 1931 р.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прийнято 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 про п</a:t>
            </a:r>
            <a:r>
              <a:rPr lang="uk-UA" sz="2000" i="1" dirty="0" smtClean="0">
                <a:solidFill>
                  <a:srgbClr val="FFFF00"/>
                </a:solidFill>
                <a:latin typeface="Gabriola"/>
                <a:cs typeface="Times New Roman" panose="02020603050405020304" pitchFamily="18" charset="0"/>
              </a:rPr>
              <a:t>'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ять колосків».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цим законом у 1933 році було засуджено 54 тис. 654 осіб, з них – 2110 до смертної кари.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733800" cy="304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3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0768"/>
            <a:ext cx="320952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66130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 в Україні. 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це?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4970512" cy="4608512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той час коли на вулицях люди вмирали від голоду, офіційно в Україні </a:t>
            </a:r>
            <a:r>
              <a:rPr lang="uk-UA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«ніякого голоду не було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 1932-1933 рр.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найбільш трагічних сто­рінок вітчизняної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дослідники вважають голод 1932-1933 рр. в СРСР рукотворним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повязують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його із суцільною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колективізацієї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сільського господарства. І це дійсно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Однак, потрібно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зауважити, що голод спалахнув в уже колективізованому селі. Точніше було б пов'язати його з економічною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кризою.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4608512" cy="554461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айже </a:t>
            </a:r>
            <a:r>
              <a:rPr lang="uk-UA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ро­ків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було накладене табу в радянській історіографії, бо сам факт голо­домору на початку 1930-х років ставив під су­мнів досягнення та переваги соціалістичної системи й, врешті решт, монополію КПРС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Звичайно, були намагання  українських істориків викрити справжні причини та наслідки голодомору, але за часів СРСР це часто прирівнювали до смертного вироку.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98558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голодомору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348498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«Якщо й розглядали дану тему, то лише як проблему, "штучно вигадану буржуазними націоналістами" з метою очорнення політики компартії на селі у 1930-х рр.», - говорить історик, 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Смолій </a:t>
            </a:r>
            <a:r>
              <a:rPr lang="uk-UA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2" y="1427709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голодомору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650230"/>
            <a:ext cx="345638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Смолій В. 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– український історик, доктор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 наук (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1985), академік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 України (1995). </a:t>
            </a:r>
          </a:p>
        </p:txBody>
      </p:sp>
    </p:spTree>
    <p:extLst>
      <p:ext uri="{BB962C8B-B14F-4D97-AF65-F5344CB8AC3E}">
        <p14:creationId xmlns:p14="http://schemas.microsoft.com/office/powerpoint/2010/main" val="31935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178424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голоду полягали в спробі здійснити соціалістичні перетворення воєнно-комуністичними методами, іншими словами – 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примусова колективізація і продрозкладка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причиною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голоду,  а 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хліба, про який зазвичай пишуть в підручниках та говорять політики!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голоду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7338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57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Гостре падіння експорту 1932-1933 рр. – основна політична проблема на думку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сториків.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Хаос у Радянському Союзі.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Детермінізм розвитку тоталітарного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режиму, тоталітарного суспільства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39248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 причини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4565" y="549748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Харків, 1933 рік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8836" y="1223851"/>
            <a:ext cx="4093840" cy="273630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«Сталін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змушений прийняти тяжке рішення - рятувати міський пролетаріат коштом сільської смертності» – вважає </a:t>
            </a:r>
            <a: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М.Е </a:t>
            </a:r>
            <a:r>
              <a:rPr lang="uk-UA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Таугер</a:t>
            </a:r>
            <a: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(американський радянолог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499992" y="1268760"/>
            <a:ext cx="4320480" cy="432048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примусу була вмонтована в господарську «війну». Головна проблема була не лише в тому, що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сталінське мислення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колгоспів виключало економічну зацікавленість.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була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 іншому – до колгоспів підходили, як до політичних організацій» -  відзначають угорські дослідники </a:t>
            </a:r>
            <a: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uk-UA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Беладі</a:t>
            </a:r>
            <a: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uk-UA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Крауз</a:t>
            </a:r>
            <a: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книзі «Сталін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</a:t>
            </a:r>
            <a:endParaRPr lang="uk-UA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44131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798</TotalTime>
  <Words>1352</Words>
  <Application>Microsoft Office PowerPoint</Application>
  <PresentationFormat>Экран (4:3)</PresentationFormat>
  <Paragraphs>114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Горизонт</vt:lpstr>
      <vt:lpstr>Голодомор 1932-1933 рр. В Україні </vt:lpstr>
      <vt:lpstr>План</vt:lpstr>
      <vt:lpstr>Вступ</vt:lpstr>
      <vt:lpstr>Голодомор в Україні.  що це?</vt:lpstr>
      <vt:lpstr>Дослідження голодомору</vt:lpstr>
      <vt:lpstr>Дослідження голодомору</vt:lpstr>
      <vt:lpstr>Причини голоду</vt:lpstr>
      <vt:lpstr>Політичні причини</vt:lpstr>
      <vt:lpstr>Політичні причини</vt:lpstr>
      <vt:lpstr>Демографічні наслідки</vt:lpstr>
      <vt:lpstr>Демографічні наслідки</vt:lpstr>
      <vt:lpstr>Про голодомор в пресі</vt:lpstr>
      <vt:lpstr>Про голодомор в пресі</vt:lpstr>
      <vt:lpstr>Про голодомор в пресі</vt:lpstr>
      <vt:lpstr>Про голодомор в пресі</vt:lpstr>
      <vt:lpstr>Про голодомор в пресі</vt:lpstr>
      <vt:lpstr>Увічнення пам'яті жертв голодомору </vt:lpstr>
      <vt:lpstr>Увічнення пам'яті жертв голодомору </vt:lpstr>
      <vt:lpstr>Увічнення пам'яті жертв голодомору </vt:lpstr>
      <vt:lpstr>Увічнення пам'яті жертв голодомору </vt:lpstr>
      <vt:lpstr>Пам'ятники Жертвам голодомору в світі</vt:lpstr>
      <vt:lpstr>Пам'ятники Жертвам голодомору в світі</vt:lpstr>
      <vt:lpstr>Пам'ятники Жертвам голодомору в україні</vt:lpstr>
      <vt:lpstr>Пам'ятники Жертвам голодомору в Україні</vt:lpstr>
      <vt:lpstr>Висновки</vt:lpstr>
      <vt:lpstr>Список використаної літератури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57</cp:revision>
  <dcterms:created xsi:type="dcterms:W3CDTF">2013-11-04T19:02:26Z</dcterms:created>
  <dcterms:modified xsi:type="dcterms:W3CDTF">2013-11-25T17:13:26Z</dcterms:modified>
</cp:coreProperties>
</file>