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6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40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44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53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79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6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78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97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29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61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ECA61-ABF4-4157-BFE1-37A3B2D77EB8}" type="datetimeFigureOut">
              <a:rPr lang="ru-RU" smtClean="0"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22ECB-273A-4D60-9145-E9AAAED6C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35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</a:t>
            </a:r>
            <a:r>
              <a:rPr lang="uk-UA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ійної</a:t>
            </a:r>
            <a:r>
              <a:rPr lang="uk-UA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етики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1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207"/>
            <a:ext cx="8856984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етика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соціально-філософська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морально-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966993"/>
            <a:ext cx="7003129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6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928992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Морально-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кодекси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стали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частковим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еквівалентом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моралі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виковують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пізнавальну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суспільно-професійного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взаємозв'язок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ціннісно-орієнтаційну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ідеал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честь,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9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5865515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етика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обгрунтування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благо, добро і зло,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честь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284984"/>
            <a:ext cx="5402907" cy="313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94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етики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віддзеркалення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морально-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нормах, провести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межу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морально-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581128"/>
            <a:ext cx="5544616" cy="20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2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етики</a:t>
            </a:r>
            <a:endParaRPr lang="ru-RU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едична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едагогічна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ійськова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журналістська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556792"/>
            <a:ext cx="4860751" cy="252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2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Етика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endParaRPr lang="ru-RU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кажуть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«один на один», без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гарантією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запорукою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таких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домовляються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давніх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слова»,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тримали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лицарі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щонайвищою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717032"/>
            <a:ext cx="5206385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65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276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Види професійної етики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Маша</dc:creator>
  <cp:lastModifiedBy>Маша</cp:lastModifiedBy>
  <cp:revision>4</cp:revision>
  <dcterms:created xsi:type="dcterms:W3CDTF">2014-09-14T19:06:10Z</dcterms:created>
  <dcterms:modified xsi:type="dcterms:W3CDTF">2014-09-14T20:17:08Z</dcterms:modified>
</cp:coreProperties>
</file>