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4680520" cy="1586607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Джордж Буш-</a:t>
            </a:r>
            <a:r>
              <a:rPr lang="ru-RU" dirty="0" err="1" smtClean="0"/>
              <a:t>молодший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717032"/>
            <a:ext cx="7664896" cy="1921768"/>
          </a:xfrm>
        </p:spPr>
        <p:txBody>
          <a:bodyPr/>
          <a:lstStyle/>
          <a:p>
            <a:r>
              <a:rPr lang="uk-UA" dirty="0" smtClean="0"/>
              <a:t>Підготувала студентка гр. ДК-9-4</a:t>
            </a:r>
          </a:p>
          <a:p>
            <a:r>
              <a:rPr lang="uk-UA" dirty="0" smtClean="0"/>
              <a:t>                      </a:t>
            </a:r>
            <a:r>
              <a:rPr lang="uk-UA" dirty="0" err="1" smtClean="0"/>
              <a:t>Погодіна</a:t>
            </a:r>
            <a:r>
              <a:rPr lang="uk-UA" dirty="0" smtClean="0"/>
              <a:t> К. 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36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457200" y="332655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cs typeface="Times New Roman" panose="02020603050405020304" pitchFamily="18" charset="0"/>
              </a:rPr>
              <a:t>Джордж </a:t>
            </a:r>
            <a:r>
              <a:rPr lang="ru-RU" sz="2000" dirty="0" err="1">
                <a:cs typeface="Times New Roman" panose="02020603050405020304" pitchFamily="18" charset="0"/>
              </a:rPr>
              <a:t>Вокер</a:t>
            </a:r>
            <a:r>
              <a:rPr lang="ru-RU" sz="2000" dirty="0">
                <a:cs typeface="Times New Roman" panose="02020603050405020304" pitchFamily="18" charset="0"/>
              </a:rPr>
              <a:t> Буш (англ. </a:t>
            </a:r>
            <a:r>
              <a:rPr lang="en-US" sz="2000" dirty="0">
                <a:cs typeface="Times New Roman" panose="02020603050405020304" pitchFamily="18" charset="0"/>
              </a:rPr>
              <a:t>George Walker Bush, </a:t>
            </a:r>
            <a:r>
              <a:rPr lang="ru-RU" sz="2000" dirty="0" err="1">
                <a:cs typeface="Times New Roman" panose="02020603050405020304" pitchFamily="18" charset="0"/>
              </a:rPr>
              <a:t>народжений</a:t>
            </a:r>
            <a:r>
              <a:rPr lang="ru-RU" sz="2000" dirty="0">
                <a:cs typeface="Times New Roman" panose="02020603050405020304" pitchFamily="18" charset="0"/>
              </a:rPr>
              <a:t> 6 </a:t>
            </a:r>
            <a:r>
              <a:rPr lang="ru-RU" sz="2000" dirty="0" err="1">
                <a:cs typeface="Times New Roman" panose="02020603050405020304" pitchFamily="18" charset="0"/>
              </a:rPr>
              <a:t>липня</a:t>
            </a:r>
            <a:r>
              <a:rPr lang="ru-RU" sz="2000" dirty="0">
                <a:cs typeface="Times New Roman" panose="02020603050405020304" pitchFamily="18" charset="0"/>
              </a:rPr>
              <a:t> 1946) – 43-й президент </a:t>
            </a:r>
            <a:r>
              <a:rPr lang="ru-RU" sz="2000" dirty="0" err="1">
                <a:cs typeface="Times New Roman" panose="02020603050405020304" pitchFamily="18" charset="0"/>
              </a:rPr>
              <a:t>Сполучених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cs typeface="Times New Roman" panose="02020603050405020304" pitchFamily="18" charset="0"/>
              </a:rPr>
              <a:t>Штатів</a:t>
            </a:r>
            <a:r>
              <a:rPr lang="ru-RU" sz="2000" dirty="0">
                <a:cs typeface="Times New Roman" panose="02020603050405020304" pitchFamily="18" charset="0"/>
              </a:rPr>
              <a:t> Америки.</a:t>
            </a:r>
          </a:p>
          <a:p>
            <a:pPr marL="0" indent="0">
              <a:buNone/>
            </a:pPr>
            <a:r>
              <a:rPr lang="ru-RU" sz="2000" dirty="0" smtClean="0">
                <a:cs typeface="Times New Roman" panose="02020603050405020304" pitchFamily="18" charset="0"/>
              </a:rPr>
              <a:t>Джордж </a:t>
            </a:r>
            <a:r>
              <a:rPr lang="ru-RU" sz="2000" dirty="0">
                <a:cs typeface="Times New Roman" panose="02020603050405020304" pitchFamily="18" charset="0"/>
              </a:rPr>
              <a:t>Буш </a:t>
            </a:r>
            <a:r>
              <a:rPr lang="ru-RU" sz="2000" dirty="0" err="1">
                <a:cs typeface="Times New Roman" panose="02020603050405020304" pitchFamily="18" charset="0"/>
              </a:rPr>
              <a:t>був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cs typeface="Times New Roman" panose="02020603050405020304" pitchFamily="18" charset="0"/>
              </a:rPr>
              <a:t>обраний</a:t>
            </a:r>
            <a:r>
              <a:rPr lang="ru-RU" sz="2000" dirty="0">
                <a:cs typeface="Times New Roman" panose="02020603050405020304" pitchFamily="18" charset="0"/>
              </a:rPr>
              <a:t> перший раз у 2000 р, та </a:t>
            </a:r>
            <a:r>
              <a:rPr lang="ru-RU" sz="2000" dirty="0" err="1">
                <a:cs typeface="Times New Roman" panose="02020603050405020304" pitchFamily="18" charset="0"/>
              </a:rPr>
              <a:t>був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cs typeface="Times New Roman" panose="02020603050405020304" pitchFamily="18" charset="0"/>
              </a:rPr>
              <a:t>переобраний</a:t>
            </a:r>
            <a:r>
              <a:rPr lang="ru-RU" sz="2000" dirty="0">
                <a:cs typeface="Times New Roman" panose="02020603050405020304" pitchFamily="18" charset="0"/>
              </a:rPr>
              <a:t> в 2004 р. </a:t>
            </a:r>
            <a:r>
              <a:rPr lang="ru-RU" sz="2000" dirty="0" err="1">
                <a:cs typeface="Times New Roman" panose="02020603050405020304" pitchFamily="18" charset="0"/>
              </a:rPr>
              <a:t>Він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cs typeface="Times New Roman" panose="02020603050405020304" pitchFamily="18" charset="0"/>
              </a:rPr>
              <a:t>займав</a:t>
            </a:r>
            <a:r>
              <a:rPr lang="ru-RU" sz="2000" dirty="0">
                <a:cs typeface="Times New Roman" panose="02020603050405020304" pitchFamily="18" charset="0"/>
              </a:rPr>
              <a:t> посаду 47-го </a:t>
            </a:r>
            <a:r>
              <a:rPr lang="ru-RU" sz="2000" dirty="0" smtClean="0">
                <a:cs typeface="Times New Roman" panose="02020603050405020304" pitchFamily="18" charset="0"/>
              </a:rPr>
              <a:t>губернатору </a:t>
            </a:r>
            <a:r>
              <a:rPr lang="ru-RU" sz="2000" dirty="0">
                <a:cs typeface="Times New Roman" panose="02020603050405020304" pitchFamily="18" charset="0"/>
              </a:rPr>
              <a:t>штату Техас з 1995 по 2000 роки. Член </a:t>
            </a:r>
            <a:r>
              <a:rPr lang="ru-RU" sz="2000" dirty="0" err="1">
                <a:cs typeface="Times New Roman" panose="02020603050405020304" pitchFamily="18" charset="0"/>
              </a:rPr>
              <a:t>Республіканської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cs typeface="Times New Roman" panose="02020603050405020304" pitchFamily="18" charset="0"/>
              </a:rPr>
              <a:t>партії</a:t>
            </a:r>
            <a:r>
              <a:rPr lang="ru-RU" sz="2000" dirty="0"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cs typeface="Times New Roman" panose="02020603050405020304" pitchFamily="18" charset="0"/>
              </a:rPr>
              <a:t>він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cs typeface="Times New Roman" panose="02020603050405020304" pitchFamily="18" charset="0"/>
              </a:rPr>
              <a:t>належить</a:t>
            </a:r>
            <a:r>
              <a:rPr lang="ru-RU" sz="2000" dirty="0">
                <a:cs typeface="Times New Roman" panose="02020603050405020304" pitchFamily="18" charset="0"/>
              </a:rPr>
              <a:t> до одного з </a:t>
            </a:r>
            <a:r>
              <a:rPr lang="ru-RU" sz="2000" dirty="0" err="1">
                <a:cs typeface="Times New Roman" panose="02020603050405020304" pitchFamily="18" charset="0"/>
              </a:rPr>
              <a:t>найвпливовіших</a:t>
            </a:r>
            <a:r>
              <a:rPr lang="ru-RU" sz="2000" dirty="0"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cs typeface="Times New Roman" panose="02020603050405020304" pitchFamily="18" charset="0"/>
              </a:rPr>
              <a:t>політичної</a:t>
            </a:r>
            <a:r>
              <a:rPr lang="ru-RU" sz="2000" dirty="0">
                <a:cs typeface="Times New Roman" panose="02020603050405020304" pitchFamily="18" charset="0"/>
              </a:rPr>
              <a:t> точки </a:t>
            </a:r>
            <a:r>
              <a:rPr lang="ru-RU" sz="2000" dirty="0" err="1">
                <a:cs typeface="Times New Roman" panose="02020603050405020304" pitchFamily="18" charset="0"/>
              </a:rPr>
              <a:t>зору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cs typeface="Times New Roman" panose="02020603050405020304" pitchFamily="18" charset="0"/>
              </a:rPr>
              <a:t>сімейств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cs typeface="Times New Roman" panose="02020603050405020304" pitchFamily="18" charset="0"/>
              </a:rPr>
              <a:t>країни</a:t>
            </a:r>
            <a:r>
              <a:rPr lang="ru-RU" sz="2000" dirty="0">
                <a:cs typeface="Times New Roman" panose="02020603050405020304" pitchFamily="18" charset="0"/>
              </a:rPr>
              <a:t>, будучи </a:t>
            </a:r>
            <a:r>
              <a:rPr lang="ru-RU" sz="2000" dirty="0" err="1">
                <a:cs typeface="Times New Roman" panose="02020603050405020304" pitchFamily="18" charset="0"/>
              </a:rPr>
              <a:t>сином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cs typeface="Times New Roman" panose="02020603050405020304" pitchFamily="18" charset="0"/>
              </a:rPr>
              <a:t>колишнього</a:t>
            </a:r>
            <a:r>
              <a:rPr lang="ru-RU" sz="2000" dirty="0">
                <a:cs typeface="Times New Roman" panose="02020603050405020304" pitchFamily="18" charset="0"/>
              </a:rPr>
              <a:t> президента Джорджа Г. В. Буша і старшим братом </a:t>
            </a:r>
            <a:r>
              <a:rPr lang="ru-RU" sz="2000" dirty="0" err="1">
                <a:cs typeface="Times New Roman" panose="02020603050405020304" pitchFamily="18" charset="0"/>
              </a:rPr>
              <a:t>Джеба</a:t>
            </a:r>
            <a:r>
              <a:rPr lang="ru-RU" sz="2000" dirty="0">
                <a:cs typeface="Times New Roman" panose="02020603050405020304" pitchFamily="18" charset="0"/>
              </a:rPr>
              <a:t> Буша, 43-го губернатора штату Флорида.</a:t>
            </a:r>
          </a:p>
          <a:p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916" y="2924944"/>
            <a:ext cx="2831754" cy="374441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924944"/>
            <a:ext cx="5003177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3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dirty="0"/>
              <a:t>Буш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активно брав участь в </a:t>
            </a:r>
            <a:r>
              <a:rPr lang="ru-RU" dirty="0" err="1"/>
              <a:t>передвиборних</a:t>
            </a:r>
            <a:r>
              <a:rPr lang="ru-RU" dirty="0"/>
              <a:t> </a:t>
            </a:r>
            <a:r>
              <a:rPr lang="ru-RU" dirty="0" err="1"/>
              <a:t>кампаніях</a:t>
            </a:r>
            <a:r>
              <a:rPr lang="ru-RU" dirty="0"/>
              <a:t> батька,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радником</a:t>
            </a:r>
            <a:r>
              <a:rPr lang="ru-RU" dirty="0"/>
              <a:t>. У 1978 </a:t>
            </a:r>
            <a:r>
              <a:rPr lang="ru-RU" dirty="0" err="1"/>
              <a:t>виставляв</a:t>
            </a:r>
            <a:r>
              <a:rPr lang="ru-RU" dirty="0"/>
              <a:t> кандидатуру на </a:t>
            </a:r>
            <a:r>
              <a:rPr lang="ru-RU" dirty="0" err="1"/>
              <a:t>виборах</a:t>
            </a:r>
            <a:r>
              <a:rPr lang="ru-RU" dirty="0"/>
              <a:t> в Палату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Конгресу</a:t>
            </a:r>
            <a:r>
              <a:rPr lang="ru-RU" dirty="0"/>
              <a:t> США </a:t>
            </a:r>
            <a:r>
              <a:rPr lang="ru-RU" sz="2800" dirty="0" err="1"/>
              <a:t>від</a:t>
            </a:r>
            <a:r>
              <a:rPr lang="ru-RU" dirty="0"/>
              <a:t> 19го </a:t>
            </a:r>
            <a:r>
              <a:rPr lang="ru-RU" dirty="0" err="1"/>
              <a:t>Виборчого</a:t>
            </a:r>
            <a:r>
              <a:rPr lang="ru-RU" dirty="0"/>
              <a:t> округу </a:t>
            </a:r>
            <a:r>
              <a:rPr lang="ru-RU" dirty="0" err="1"/>
              <a:t>Конгресу</a:t>
            </a:r>
            <a:r>
              <a:rPr lang="ru-RU" dirty="0"/>
              <a:t>, але не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обраний</a:t>
            </a:r>
            <a:r>
              <a:rPr lang="ru-RU" dirty="0"/>
              <a:t>.</a:t>
            </a:r>
          </a:p>
          <a:p>
            <a:r>
              <a:rPr lang="ru-RU" dirty="0"/>
              <a:t>Буш з </a:t>
            </a:r>
            <a:r>
              <a:rPr lang="ru-RU" dirty="0" err="1"/>
              <a:t>сім'єю</a:t>
            </a:r>
            <a:r>
              <a:rPr lang="ru-RU" dirty="0"/>
              <a:t> </a:t>
            </a:r>
            <a:r>
              <a:rPr lang="ru-RU" dirty="0" err="1"/>
              <a:t>переїхав</a:t>
            </a:r>
            <a:r>
              <a:rPr lang="ru-RU" dirty="0"/>
              <a:t> до Вашингтона, округу </a:t>
            </a:r>
            <a:r>
              <a:rPr lang="ru-RU" dirty="0" err="1"/>
              <a:t>Колумбія</a:t>
            </a:r>
            <a:r>
              <a:rPr lang="ru-RU" dirty="0"/>
              <a:t>, в 1988,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у </a:t>
            </a:r>
            <a:r>
              <a:rPr lang="ru-RU" dirty="0" err="1"/>
              <a:t>передвиборчій</a:t>
            </a:r>
            <a:r>
              <a:rPr lang="ru-RU" dirty="0"/>
              <a:t> </a:t>
            </a:r>
            <a:r>
              <a:rPr lang="ru-RU" dirty="0" err="1"/>
              <a:t>президентській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батька. </a:t>
            </a:r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1" y="3717032"/>
            <a:ext cx="3838404" cy="252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18198"/>
            <a:ext cx="3371002" cy="25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91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ru-RU" i="1" dirty="0"/>
              <a:t>43-й президент США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2880320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Як президент, Буш проштовхнув програму заниження податків на 1,3 трильйони доларів, програму перерозподілу фондів системи освіти відому як «Ніяка дитина не залишиться позаду» і приклав старання щодо приватизації систем медичної допомоги і соціального забезпечування. Буш також прикладав зусилля проштовхуючи такі популярні серед республіканців міри як «Акт заборони абортів частково народжених», «Засновані на вірі ініціативи добробуту», «Компроміс пальмової неділі» і запропонував «Федеральну шлюбну поправку», яка визначає шлюб як відносини між одним чоловіком і однією жінкою і запобігає визнанню одностатевих шлюбів в Сполучених Штатах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025" y="3852539"/>
            <a:ext cx="2506894" cy="250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57" y="3852539"/>
            <a:ext cx="3961458" cy="256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015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терористичних</a:t>
            </a:r>
            <a:r>
              <a:rPr lang="ru-RU" dirty="0"/>
              <a:t> </a:t>
            </a:r>
            <a:r>
              <a:rPr lang="ru-RU" dirty="0" err="1"/>
              <a:t>нападів</a:t>
            </a:r>
            <a:r>
              <a:rPr lang="ru-RU" dirty="0"/>
              <a:t> 11 </a:t>
            </a:r>
            <a:r>
              <a:rPr lang="ru-RU" dirty="0" err="1"/>
              <a:t>вересня</a:t>
            </a:r>
            <a:r>
              <a:rPr lang="ru-RU" dirty="0"/>
              <a:t> 2001 Буш </a:t>
            </a:r>
            <a:r>
              <a:rPr lang="ru-RU" dirty="0" err="1"/>
              <a:t>оголосив</a:t>
            </a:r>
            <a:r>
              <a:rPr lang="ru-RU" dirty="0"/>
              <a:t> </a:t>
            </a:r>
            <a:r>
              <a:rPr lang="ru-RU" dirty="0" err="1"/>
              <a:t>світову</a:t>
            </a:r>
            <a:r>
              <a:rPr lang="ru-RU" dirty="0"/>
              <a:t> </a:t>
            </a:r>
            <a:r>
              <a:rPr lang="ru-RU" dirty="0" err="1"/>
              <a:t>війну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тероризму</a:t>
            </a:r>
            <a:r>
              <a:rPr lang="ru-RU" dirty="0"/>
              <a:t> і наказав </a:t>
            </a:r>
            <a:r>
              <a:rPr lang="ru-RU" dirty="0" err="1"/>
              <a:t>йти</a:t>
            </a:r>
            <a:r>
              <a:rPr lang="ru-RU" dirty="0"/>
              <a:t> на </a:t>
            </a:r>
            <a:r>
              <a:rPr lang="ru-RU" dirty="0" err="1"/>
              <a:t>Афганістан</a:t>
            </a:r>
            <a:r>
              <a:rPr lang="ru-RU" dirty="0"/>
              <a:t> з метою </a:t>
            </a:r>
            <a:r>
              <a:rPr lang="ru-RU" dirty="0" err="1"/>
              <a:t>скинути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Талібан</a:t>
            </a:r>
            <a:r>
              <a:rPr lang="ru-RU" dirty="0"/>
              <a:t>, </a:t>
            </a:r>
            <a:r>
              <a:rPr lang="ru-RU" dirty="0" err="1"/>
              <a:t>знищити</a:t>
            </a:r>
            <a:r>
              <a:rPr lang="ru-RU" dirty="0"/>
              <a:t> Аль-</a:t>
            </a:r>
            <a:r>
              <a:rPr lang="ru-RU" dirty="0" err="1"/>
              <a:t>Каїду</a:t>
            </a:r>
            <a:r>
              <a:rPr lang="ru-RU" dirty="0"/>
              <a:t> та </a:t>
            </a:r>
            <a:r>
              <a:rPr lang="ru-RU" dirty="0" err="1"/>
              <a:t>поневолити</a:t>
            </a:r>
            <a:r>
              <a:rPr lang="ru-RU" dirty="0"/>
              <a:t> Усаму бен Ладена.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терористичні</a:t>
            </a:r>
            <a:r>
              <a:rPr lang="ru-RU" dirty="0"/>
              <a:t> напади 9/11 привела до </a:t>
            </a:r>
            <a:r>
              <a:rPr lang="ru-RU" dirty="0" err="1"/>
              <a:t>значного</a:t>
            </a:r>
            <a:r>
              <a:rPr lang="ru-RU" dirty="0"/>
              <a:t> росту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96" y="3155742"/>
            <a:ext cx="2944742" cy="294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280" y="3155742"/>
            <a:ext cx="4909116" cy="2945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8583" y="610048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Підрив веж-близнюків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88598" y="610048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Вибух Пентагону: до і після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7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>
            <a:normAutofit/>
          </a:bodyPr>
          <a:lstStyle/>
          <a:p>
            <a:r>
              <a:rPr lang="ru-RU" sz="1800" dirty="0"/>
              <a:t>Уже в </a:t>
            </a:r>
            <a:r>
              <a:rPr lang="ru-RU" sz="1800" dirty="0" err="1"/>
              <a:t>січні</a:t>
            </a:r>
            <a:r>
              <a:rPr lang="ru-RU" sz="1800" dirty="0"/>
              <a:t> 2002 р. Дж. Буш-</a:t>
            </a:r>
            <a:r>
              <a:rPr lang="ru-RU" sz="1800" dirty="0" err="1"/>
              <a:t>молодший</a:t>
            </a:r>
            <a:r>
              <a:rPr lang="ru-RU" sz="1800" dirty="0"/>
              <a:t> назвав три "</a:t>
            </a:r>
            <a:r>
              <a:rPr lang="ru-RU" sz="1800" dirty="0" err="1"/>
              <a:t>країни-ізгої</a:t>
            </a:r>
            <a:r>
              <a:rPr lang="ru-RU" sz="1800" dirty="0"/>
              <a:t>",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прагнуть</a:t>
            </a:r>
            <a:r>
              <a:rPr lang="ru-RU" sz="1800" dirty="0"/>
              <a:t> до </a:t>
            </a:r>
            <a:r>
              <a:rPr lang="ru-RU" sz="1800" dirty="0" err="1"/>
              <a:t>набуття</a:t>
            </a:r>
            <a:r>
              <a:rPr lang="ru-RU" sz="1800" dirty="0"/>
              <a:t> </a:t>
            </a:r>
            <a:r>
              <a:rPr lang="ru-RU" sz="1800" dirty="0" err="1"/>
              <a:t>ядерної</a:t>
            </a:r>
            <a:r>
              <a:rPr lang="ru-RU" sz="1800" dirty="0"/>
              <a:t> </a:t>
            </a:r>
            <a:r>
              <a:rPr lang="ru-RU" sz="1800" dirty="0" err="1"/>
              <a:t>зброї</a:t>
            </a:r>
            <a:r>
              <a:rPr lang="ru-RU" sz="1800" dirty="0"/>
              <a:t>: </a:t>
            </a:r>
            <a:r>
              <a:rPr lang="ru-RU" sz="1800" dirty="0" err="1"/>
              <a:t>Іран</a:t>
            </a:r>
            <a:r>
              <a:rPr lang="ru-RU" sz="1800" dirty="0"/>
              <a:t>, </a:t>
            </a:r>
            <a:r>
              <a:rPr lang="ru-RU" sz="1800" dirty="0" err="1"/>
              <a:t>Ірак</a:t>
            </a:r>
            <a:r>
              <a:rPr lang="ru-RU" sz="1800" dirty="0"/>
              <a:t> і КНДР, </a:t>
            </a:r>
            <a:r>
              <a:rPr lang="ru-RU" sz="1800" dirty="0" err="1"/>
              <a:t>які</a:t>
            </a:r>
            <a:r>
              <a:rPr lang="ru-RU" sz="1800" dirty="0"/>
              <a:t>, за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концепцією</a:t>
            </a:r>
            <a:r>
              <a:rPr lang="ru-RU" sz="1800" dirty="0"/>
              <a:t>, </a:t>
            </a:r>
            <a:r>
              <a:rPr lang="ru-RU" sz="1800" dirty="0" err="1"/>
              <a:t>становлять</a:t>
            </a:r>
            <a:r>
              <a:rPr lang="ru-RU" sz="1800" dirty="0"/>
              <a:t> "</a:t>
            </a:r>
            <a:r>
              <a:rPr lang="ru-RU" sz="1800" dirty="0" err="1"/>
              <a:t>вісь</a:t>
            </a:r>
            <a:r>
              <a:rPr lang="ru-RU" sz="1800" dirty="0"/>
              <a:t> зла", і </a:t>
            </a:r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ці</a:t>
            </a:r>
            <a:r>
              <a:rPr lang="ru-RU" sz="1800" dirty="0"/>
              <a:t> </a:t>
            </a:r>
            <a:r>
              <a:rPr lang="ru-RU" sz="1800" dirty="0" err="1"/>
              <a:t>країни</a:t>
            </a:r>
            <a:r>
              <a:rPr lang="ru-RU" sz="1800" dirty="0"/>
              <a:t> не </a:t>
            </a:r>
            <a:r>
              <a:rPr lang="ru-RU" sz="1800" dirty="0" err="1"/>
              <a:t>відмовляться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своїх</a:t>
            </a:r>
            <a:r>
              <a:rPr lang="ru-RU" sz="1800" dirty="0"/>
              <a:t> </a:t>
            </a:r>
            <a:r>
              <a:rPr lang="ru-RU" sz="1800" dirty="0" err="1"/>
              <a:t>намірів</a:t>
            </a:r>
            <a:r>
              <a:rPr lang="ru-RU" sz="1800" dirty="0"/>
              <a:t>, </a:t>
            </a:r>
            <a:r>
              <a:rPr lang="ru-RU" sz="1800" dirty="0" err="1"/>
              <a:t>Сполученим</a:t>
            </a:r>
            <a:r>
              <a:rPr lang="ru-RU" sz="1800" dirty="0"/>
              <a:t> Штатам </a:t>
            </a:r>
            <a:r>
              <a:rPr lang="ru-RU" sz="1800" dirty="0" err="1"/>
              <a:t>доведеться</a:t>
            </a:r>
            <a:r>
              <a:rPr lang="ru-RU" sz="1800" dirty="0"/>
              <a:t> </a:t>
            </a:r>
            <a:r>
              <a:rPr lang="ru-RU" sz="1800" dirty="0" err="1"/>
              <a:t>звести</a:t>
            </a:r>
            <a:r>
              <a:rPr lang="ru-RU" sz="1800" dirty="0"/>
              <a:t> з ними </a:t>
            </a:r>
            <a:r>
              <a:rPr lang="ru-RU" sz="1800" dirty="0" err="1"/>
              <a:t>рахунки</a:t>
            </a:r>
            <a:r>
              <a:rPr lang="ru-RU" sz="1800" dirty="0"/>
              <a:t>. </a:t>
            </a:r>
            <a:r>
              <a:rPr lang="ru-RU" sz="1800" dirty="0" err="1"/>
              <a:t>Трохи</a:t>
            </a:r>
            <a:r>
              <a:rPr lang="ru-RU" sz="1800" dirty="0"/>
              <a:t> </a:t>
            </a:r>
            <a:r>
              <a:rPr lang="ru-RU" sz="1800" dirty="0" err="1"/>
              <a:t>згодом</a:t>
            </a:r>
            <a:r>
              <a:rPr lang="ru-RU" sz="1800" dirty="0"/>
              <a:t> до </a:t>
            </a:r>
            <a:r>
              <a:rPr lang="ru-RU" sz="1800" dirty="0" err="1"/>
              <a:t>країн</a:t>
            </a:r>
            <a:r>
              <a:rPr lang="ru-RU" sz="1800" dirty="0"/>
              <a:t> "</a:t>
            </a:r>
            <a:r>
              <a:rPr lang="ru-RU" sz="1800" dirty="0" err="1"/>
              <a:t>вісі</a:t>
            </a:r>
            <a:r>
              <a:rPr lang="ru-RU" sz="1800" dirty="0"/>
              <a:t> зла" </a:t>
            </a:r>
            <a:r>
              <a:rPr lang="ru-RU" sz="1800" dirty="0" err="1"/>
              <a:t>було</a:t>
            </a:r>
            <a:r>
              <a:rPr lang="ru-RU" sz="1800" dirty="0"/>
              <a:t> </a:t>
            </a:r>
            <a:r>
              <a:rPr lang="ru-RU" sz="1800" dirty="0" err="1"/>
              <a:t>зараховано</a:t>
            </a:r>
            <a:r>
              <a:rPr lang="ru-RU" sz="1800" dirty="0"/>
              <a:t> </a:t>
            </a:r>
            <a:r>
              <a:rPr lang="ru-RU" sz="1800" dirty="0" err="1"/>
              <a:t>також</a:t>
            </a:r>
            <a:r>
              <a:rPr lang="ru-RU" sz="1800" dirty="0"/>
              <a:t> Кубу, </a:t>
            </a:r>
            <a:r>
              <a:rPr lang="ru-RU" sz="1800" dirty="0" err="1"/>
              <a:t>Лівію</a:t>
            </a:r>
            <a:r>
              <a:rPr lang="ru-RU" sz="1800" dirty="0"/>
              <a:t> та </a:t>
            </a:r>
            <a:r>
              <a:rPr lang="ru-RU" sz="1800" dirty="0" err="1"/>
              <a:t>Сирію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начебто</a:t>
            </a:r>
            <a:r>
              <a:rPr lang="ru-RU" sz="1800" dirty="0"/>
              <a:t> </a:t>
            </a:r>
            <a:r>
              <a:rPr lang="ru-RU" sz="1800" dirty="0" err="1"/>
              <a:t>прагнули</a:t>
            </a:r>
            <a:r>
              <a:rPr lang="ru-RU" sz="1800" dirty="0"/>
              <a:t> до </a:t>
            </a:r>
            <a:r>
              <a:rPr lang="ru-RU" sz="1800" dirty="0" err="1"/>
              <a:t>здобуття</a:t>
            </a:r>
            <a:r>
              <a:rPr lang="ru-RU" sz="1800" dirty="0"/>
              <a:t> </a:t>
            </a:r>
            <a:r>
              <a:rPr lang="ru-RU" sz="1800" dirty="0" err="1"/>
              <a:t>зброї</a:t>
            </a:r>
            <a:r>
              <a:rPr lang="ru-RU" sz="1800" dirty="0"/>
              <a:t> </a:t>
            </a:r>
            <a:r>
              <a:rPr lang="ru-RU" sz="1800" dirty="0" err="1"/>
              <a:t>масового</a:t>
            </a:r>
            <a:r>
              <a:rPr lang="ru-RU" sz="1800" dirty="0"/>
              <a:t> </a:t>
            </a:r>
            <a:r>
              <a:rPr lang="ru-RU" sz="1800" dirty="0" err="1"/>
              <a:t>винищення</a:t>
            </a:r>
            <a:r>
              <a:rPr lang="ru-RU" sz="1800" dirty="0"/>
              <a:t>. </a:t>
            </a:r>
            <a:r>
              <a:rPr lang="ru-RU" sz="1800" dirty="0" err="1"/>
              <a:t>Нарешті</a:t>
            </a:r>
            <a:r>
              <a:rPr lang="ru-RU" sz="1800" dirty="0"/>
              <a:t>, у </a:t>
            </a:r>
            <a:r>
              <a:rPr lang="ru-RU" sz="1800" dirty="0" err="1"/>
              <a:t>вересні</a:t>
            </a:r>
            <a:r>
              <a:rPr lang="ru-RU" sz="1800" dirty="0"/>
              <a:t> 2002 р. </a:t>
            </a:r>
            <a:r>
              <a:rPr lang="ru-RU" sz="1800" dirty="0" err="1"/>
              <a:t>було</a:t>
            </a:r>
            <a:r>
              <a:rPr lang="ru-RU" sz="1800" dirty="0"/>
              <a:t> </a:t>
            </a:r>
            <a:r>
              <a:rPr lang="ru-RU" sz="1800" dirty="0" err="1"/>
              <a:t>опубліковано</a:t>
            </a:r>
            <a:r>
              <a:rPr lang="ru-RU" sz="1800" dirty="0"/>
              <a:t> документ </a:t>
            </a:r>
            <a:r>
              <a:rPr lang="ru-RU" sz="1800" dirty="0" err="1"/>
              <a:t>під</a:t>
            </a:r>
            <a:r>
              <a:rPr lang="ru-RU" sz="1800" dirty="0"/>
              <a:t> </a:t>
            </a:r>
            <a:r>
              <a:rPr lang="ru-RU" sz="1800" dirty="0" err="1"/>
              <a:t>назвою</a:t>
            </a:r>
            <a:r>
              <a:rPr lang="ru-RU" sz="1800" dirty="0"/>
              <a:t> "</a:t>
            </a:r>
            <a:r>
              <a:rPr lang="ru-RU" sz="1800" dirty="0" err="1"/>
              <a:t>Стратегія</a:t>
            </a:r>
            <a:r>
              <a:rPr lang="ru-RU" sz="1800" dirty="0"/>
              <a:t> </a:t>
            </a:r>
            <a:r>
              <a:rPr lang="ru-RU" sz="1800" dirty="0" err="1"/>
              <a:t>національної</a:t>
            </a:r>
            <a:r>
              <a:rPr lang="ru-RU" sz="1800" dirty="0"/>
              <a:t> </a:t>
            </a:r>
            <a:r>
              <a:rPr lang="ru-RU" sz="1800" dirty="0" err="1"/>
              <a:t>безпеки</a:t>
            </a:r>
            <a:r>
              <a:rPr lang="ru-RU" sz="1800" dirty="0"/>
              <a:t> США", </a:t>
            </a:r>
            <a:r>
              <a:rPr lang="ru-RU" sz="1800" dirty="0" err="1"/>
              <a:t>який</a:t>
            </a:r>
            <a:r>
              <a:rPr lang="ru-RU" sz="1800" dirty="0"/>
              <a:t> </a:t>
            </a:r>
            <a:r>
              <a:rPr lang="ru-RU" sz="1800" dirty="0" err="1"/>
              <a:t>дістав</a:t>
            </a:r>
            <a:r>
              <a:rPr lang="ru-RU" sz="1800" dirty="0"/>
              <a:t> у ЗМІ </a:t>
            </a:r>
            <a:r>
              <a:rPr lang="ru-RU" sz="1800" dirty="0" err="1"/>
              <a:t>назву</a:t>
            </a:r>
            <a:r>
              <a:rPr lang="ru-RU" sz="1800" dirty="0"/>
              <a:t> "доктрина Буша". В </a:t>
            </a:r>
            <a:r>
              <a:rPr lang="ru-RU" sz="1800" dirty="0" err="1"/>
              <a:t>документі</a:t>
            </a:r>
            <a:r>
              <a:rPr lang="ru-RU" sz="1800" dirty="0"/>
              <a:t> </a:t>
            </a:r>
            <a:r>
              <a:rPr lang="ru-RU" sz="1800" dirty="0" err="1"/>
              <a:t>зазначалося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боротьба</a:t>
            </a:r>
            <a:r>
              <a:rPr lang="ru-RU" sz="1800" dirty="0"/>
              <a:t> з </a:t>
            </a:r>
            <a:r>
              <a:rPr lang="ru-RU" sz="1800" dirty="0" err="1"/>
              <a:t>тероризмом</a:t>
            </a:r>
            <a:r>
              <a:rPr lang="ru-RU" sz="1800" dirty="0"/>
              <a:t> </a:t>
            </a:r>
            <a:r>
              <a:rPr lang="ru-RU" sz="1800" dirty="0" err="1"/>
              <a:t>залишається</a:t>
            </a:r>
            <a:r>
              <a:rPr lang="ru-RU" sz="1800" dirty="0"/>
              <a:t> </a:t>
            </a:r>
            <a:r>
              <a:rPr lang="ru-RU" sz="1800" dirty="0" err="1"/>
              <a:t>головним</a:t>
            </a:r>
            <a:r>
              <a:rPr lang="ru-RU" sz="1800" dirty="0"/>
              <a:t> </a:t>
            </a:r>
            <a:r>
              <a:rPr lang="ru-RU" sz="1800" dirty="0" err="1"/>
              <a:t>пріоритетом</a:t>
            </a:r>
            <a:r>
              <a:rPr lang="ru-RU" sz="1800" dirty="0"/>
              <a:t> у </a:t>
            </a:r>
            <a:r>
              <a:rPr lang="ru-RU" sz="1800" dirty="0" err="1"/>
              <a:t>діяльності</a:t>
            </a:r>
            <a:r>
              <a:rPr lang="ru-RU" sz="1800" dirty="0"/>
              <a:t> </a:t>
            </a:r>
            <a:r>
              <a:rPr lang="ru-RU" sz="1800" dirty="0" err="1"/>
              <a:t>адміністрації</a:t>
            </a:r>
            <a:r>
              <a:rPr lang="ru-RU" sz="1800" dirty="0"/>
              <a:t>, і в </a:t>
            </a:r>
            <a:r>
              <a:rPr lang="ru-RU" sz="1800" dirty="0" err="1"/>
              <a:t>цій</a:t>
            </a:r>
            <a:r>
              <a:rPr lang="ru-RU" sz="1800" dirty="0"/>
              <a:t> </a:t>
            </a:r>
            <a:r>
              <a:rPr lang="ru-RU" sz="1800" dirty="0" err="1"/>
              <a:t>війні</a:t>
            </a:r>
            <a:r>
              <a:rPr lang="ru-RU" sz="1800" dirty="0"/>
              <a:t> </a:t>
            </a:r>
            <a:r>
              <a:rPr lang="ru-RU" sz="1800" dirty="0" err="1"/>
              <a:t>проти</a:t>
            </a:r>
            <a:r>
              <a:rPr lang="ru-RU" sz="1800" dirty="0"/>
              <a:t> ворога нового типу </a:t>
            </a:r>
            <a:r>
              <a:rPr lang="ru-RU" sz="1800" dirty="0" err="1"/>
              <a:t>попередні</a:t>
            </a:r>
            <a:r>
              <a:rPr lang="ru-RU" sz="1800" dirty="0"/>
              <a:t> </a:t>
            </a:r>
            <a:r>
              <a:rPr lang="ru-RU" sz="1800" dirty="0" err="1"/>
              <a:t>стратегії</a:t>
            </a:r>
            <a:r>
              <a:rPr lang="ru-RU" sz="1800" dirty="0"/>
              <a:t> </a:t>
            </a:r>
            <a:r>
              <a:rPr lang="ru-RU" sz="1800" dirty="0" err="1"/>
              <a:t>стримування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застрашування</a:t>
            </a:r>
            <a:r>
              <a:rPr lang="ru-RU" sz="1800" dirty="0"/>
              <a:t>, </a:t>
            </a:r>
            <a:r>
              <a:rPr lang="ru-RU" sz="1800" dirty="0" err="1"/>
              <a:t>застосовувані</a:t>
            </a:r>
            <a:r>
              <a:rPr lang="ru-RU" sz="1800" dirty="0"/>
              <a:t> в роки "</a:t>
            </a:r>
            <a:r>
              <a:rPr lang="ru-RU" sz="1800" dirty="0" err="1"/>
              <a:t>холодної</a:t>
            </a:r>
            <a:r>
              <a:rPr lang="ru-RU" sz="1800" dirty="0"/>
              <a:t> </a:t>
            </a:r>
            <a:r>
              <a:rPr lang="ru-RU" sz="1800" dirty="0" err="1"/>
              <a:t>війни</a:t>
            </a:r>
            <a:r>
              <a:rPr lang="ru-RU" sz="1800" dirty="0"/>
              <a:t>", </a:t>
            </a:r>
            <a:r>
              <a:rPr lang="ru-RU" sz="1800" dirty="0" err="1"/>
              <a:t>вже</a:t>
            </a:r>
            <a:r>
              <a:rPr lang="ru-RU" sz="1800" dirty="0"/>
              <a:t> не є </a:t>
            </a:r>
            <a:r>
              <a:rPr lang="ru-RU" sz="1800" dirty="0" err="1"/>
              <a:t>дієвими</a:t>
            </a:r>
            <a:r>
              <a:rPr lang="ru-RU" sz="1800" dirty="0"/>
              <a:t> і тому </a:t>
            </a:r>
            <a:r>
              <a:rPr lang="ru-RU" sz="1800" dirty="0" err="1"/>
              <a:t>мають</a:t>
            </a:r>
            <a:r>
              <a:rPr lang="ru-RU" sz="1800" dirty="0"/>
              <a:t> бути </a:t>
            </a:r>
            <a:r>
              <a:rPr lang="ru-RU" sz="1800" dirty="0" err="1"/>
              <a:t>замінені</a:t>
            </a:r>
            <a:r>
              <a:rPr lang="ru-RU" sz="1800" dirty="0"/>
              <a:t> </a:t>
            </a:r>
            <a:r>
              <a:rPr lang="ru-RU" sz="1800" dirty="0" err="1"/>
              <a:t>стратегією</a:t>
            </a:r>
            <a:r>
              <a:rPr lang="ru-RU" sz="1800" dirty="0"/>
              <a:t> </a:t>
            </a:r>
            <a:r>
              <a:rPr lang="ru-RU" sz="1800" dirty="0" err="1"/>
              <a:t>випереджувальних</a:t>
            </a:r>
            <a:r>
              <a:rPr lang="ru-RU" sz="1800" dirty="0"/>
              <a:t> </a:t>
            </a:r>
            <a:r>
              <a:rPr lang="ru-RU" sz="1800" dirty="0" err="1"/>
              <a:t>дій</a:t>
            </a:r>
            <a:r>
              <a:rPr lang="ru-RU" sz="1800" dirty="0"/>
              <a:t>. Таким чином, Вашингтон </a:t>
            </a:r>
            <a:r>
              <a:rPr lang="ru-RU" sz="1800" dirty="0" err="1"/>
              <a:t>зарезервував</a:t>
            </a:r>
            <a:r>
              <a:rPr lang="ru-RU" sz="1800" dirty="0"/>
              <a:t> за собою право першим </a:t>
            </a:r>
            <a:r>
              <a:rPr lang="ru-RU" sz="1800" dirty="0" err="1"/>
              <a:t>завдати</a:t>
            </a:r>
            <a:r>
              <a:rPr lang="ru-RU" sz="1800" dirty="0"/>
              <a:t> удару по </a:t>
            </a:r>
            <a:r>
              <a:rPr lang="ru-RU" sz="1800" dirty="0" err="1"/>
              <a:t>терористичних</a:t>
            </a:r>
            <a:r>
              <a:rPr lang="ru-RU" sz="1800" dirty="0"/>
              <a:t> </a:t>
            </a:r>
            <a:r>
              <a:rPr lang="ru-RU" sz="1800" dirty="0" err="1"/>
              <a:t>угрупованнях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одержали </a:t>
            </a:r>
            <a:r>
              <a:rPr lang="ru-RU" sz="1800" dirty="0" err="1"/>
              <a:t>би</a:t>
            </a:r>
            <a:r>
              <a:rPr lang="ru-RU" sz="1800" dirty="0"/>
              <a:t> доступ до </a:t>
            </a:r>
            <a:r>
              <a:rPr lang="ru-RU" sz="1800" dirty="0" err="1"/>
              <a:t>зброї</a:t>
            </a:r>
            <a:r>
              <a:rPr lang="ru-RU" sz="1800" dirty="0"/>
              <a:t> </a:t>
            </a:r>
            <a:r>
              <a:rPr lang="ru-RU" sz="1800" dirty="0" err="1"/>
              <a:t>масового</a:t>
            </a:r>
            <a:r>
              <a:rPr lang="ru-RU" sz="1800" dirty="0"/>
              <a:t> </a:t>
            </a:r>
            <a:r>
              <a:rPr lang="ru-RU" sz="1800" dirty="0" err="1"/>
              <a:t>винищення</a:t>
            </a:r>
            <a:r>
              <a:rPr lang="ru-RU" sz="1800" dirty="0"/>
              <a:t>, а </a:t>
            </a:r>
            <a:r>
              <a:rPr lang="ru-RU" sz="1800" dirty="0" err="1"/>
              <a:t>також</a:t>
            </a:r>
            <a:r>
              <a:rPr lang="ru-RU" sz="1800" dirty="0"/>
              <a:t> по </a:t>
            </a:r>
            <a:r>
              <a:rPr lang="ru-RU" sz="1800" dirty="0" err="1"/>
              <a:t>окремих</a:t>
            </a:r>
            <a:r>
              <a:rPr lang="ru-RU" sz="1800" dirty="0"/>
              <a:t> державах, </a:t>
            </a:r>
            <a:r>
              <a:rPr lang="ru-RU" sz="1800" dirty="0" err="1"/>
              <a:t>ворожих</a:t>
            </a:r>
            <a:r>
              <a:rPr lang="ru-RU" sz="1800" dirty="0"/>
              <a:t> США.</a:t>
            </a: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21088"/>
            <a:ext cx="3312368" cy="247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40" y="4498443"/>
            <a:ext cx="3775864" cy="2193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8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На </a:t>
            </a:r>
            <a:r>
              <a:rPr lang="ru-RU" sz="1600" dirty="0" err="1" smtClean="0"/>
              <a:t>перевиборах</a:t>
            </a:r>
            <a:r>
              <a:rPr lang="ru-RU" sz="1600" dirty="0" smtClean="0"/>
              <a:t> 2004го року </a:t>
            </a:r>
            <a:r>
              <a:rPr lang="ru-RU" sz="1600" dirty="0"/>
              <a:t>Дж. Буш-</a:t>
            </a:r>
            <a:r>
              <a:rPr lang="ru-RU" sz="1600" dirty="0" err="1"/>
              <a:t>молодший</a:t>
            </a:r>
            <a:r>
              <a:rPr lang="ru-RU" sz="1600" dirty="0"/>
              <a:t> </a:t>
            </a:r>
            <a:r>
              <a:rPr lang="ru-RU" sz="1600" dirty="0" err="1"/>
              <a:t>здобув</a:t>
            </a:r>
            <a:r>
              <a:rPr lang="ru-RU" sz="1600" dirty="0"/>
              <a:t> </a:t>
            </a:r>
            <a:r>
              <a:rPr lang="ru-RU" sz="1600" dirty="0" err="1"/>
              <a:t>упевнену</a:t>
            </a:r>
            <a:r>
              <a:rPr lang="ru-RU" sz="1600" dirty="0"/>
              <a:t> перемогу: за </a:t>
            </a:r>
            <a:r>
              <a:rPr lang="ru-RU" sz="1600" dirty="0" err="1"/>
              <a:t>нього</a:t>
            </a:r>
            <a:r>
              <a:rPr lang="ru-RU" sz="1600" dirty="0"/>
              <a:t> </a:t>
            </a:r>
            <a:r>
              <a:rPr lang="ru-RU" sz="1600" dirty="0" err="1"/>
              <a:t>віддали</a:t>
            </a:r>
            <a:r>
              <a:rPr lang="ru-RU" sz="1600" dirty="0"/>
              <a:t> голоси 51% </a:t>
            </a:r>
            <a:r>
              <a:rPr lang="ru-RU" sz="1600" dirty="0" err="1"/>
              <a:t>виборців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брали участь у </a:t>
            </a:r>
            <a:r>
              <a:rPr lang="ru-RU" sz="1600" dirty="0" err="1"/>
              <a:t>голосуванні</a:t>
            </a:r>
            <a:r>
              <a:rPr lang="ru-RU" sz="1600" dirty="0"/>
              <a:t>, - на 3,7 млн </a:t>
            </a:r>
            <a:r>
              <a:rPr lang="ru-RU" sz="1600" dirty="0" err="1"/>
              <a:t>осіб</a:t>
            </a:r>
            <a:r>
              <a:rPr lang="ru-RU" sz="1600" dirty="0"/>
              <a:t> </a:t>
            </a:r>
            <a:r>
              <a:rPr lang="ru-RU" sz="1600" dirty="0" err="1"/>
              <a:t>більше</a:t>
            </a:r>
            <a:r>
              <a:rPr lang="ru-RU" sz="1600" dirty="0"/>
              <a:t>, </a:t>
            </a:r>
            <a:r>
              <a:rPr lang="ru-RU" sz="1600" dirty="0" err="1"/>
              <a:t>ніж</a:t>
            </a:r>
            <a:r>
              <a:rPr lang="ru-RU" sz="1600" dirty="0"/>
              <a:t> за </a:t>
            </a:r>
            <a:r>
              <a:rPr lang="ru-RU" sz="1600" dirty="0" err="1"/>
              <a:t>його</a:t>
            </a:r>
            <a:r>
              <a:rPr lang="ru-RU" sz="1600" dirty="0"/>
              <a:t> конкурента.</a:t>
            </a:r>
          </a:p>
          <a:p>
            <a:pPr marL="0" indent="0">
              <a:buNone/>
            </a:pPr>
            <a:r>
              <a:rPr lang="ru-RU" sz="1600" dirty="0" err="1"/>
              <a:t>Продовживши</a:t>
            </a:r>
            <a:r>
              <a:rPr lang="ru-RU" sz="1600" dirty="0"/>
              <a:t> </a:t>
            </a:r>
            <a:r>
              <a:rPr lang="ru-RU" sz="1600" dirty="0" err="1"/>
              <a:t>свої</a:t>
            </a:r>
            <a:r>
              <a:rPr lang="ru-RU" sz="1600" dirty="0"/>
              <a:t> </a:t>
            </a:r>
            <a:r>
              <a:rPr lang="ru-RU" sz="1600" dirty="0" err="1"/>
              <a:t>президентські</a:t>
            </a:r>
            <a:r>
              <a:rPr lang="ru-RU" sz="1600" dirty="0"/>
              <a:t> </a:t>
            </a:r>
            <a:r>
              <a:rPr lang="ru-RU" sz="1600" dirty="0" err="1"/>
              <a:t>повноваження</a:t>
            </a:r>
            <a:r>
              <a:rPr lang="ru-RU" sz="1600" dirty="0"/>
              <a:t>, Дж. Буш-</a:t>
            </a:r>
            <a:r>
              <a:rPr lang="ru-RU" sz="1600" dirty="0" err="1"/>
              <a:t>молодший</a:t>
            </a:r>
            <a:r>
              <a:rPr lang="ru-RU" sz="1600" dirty="0"/>
              <a:t> </a:t>
            </a:r>
            <a:r>
              <a:rPr lang="ru-RU" sz="1600" dirty="0" err="1"/>
              <a:t>зробив</a:t>
            </a:r>
            <a:r>
              <a:rPr lang="ru-RU" sz="1600" dirty="0"/>
              <a:t> </a:t>
            </a:r>
            <a:r>
              <a:rPr lang="ru-RU" sz="1600" dirty="0" err="1"/>
              <a:t>деякі</a:t>
            </a:r>
            <a:r>
              <a:rPr lang="ru-RU" sz="1600" dirty="0"/>
              <a:t> перестановки у </a:t>
            </a:r>
            <a:r>
              <a:rPr lang="ru-RU" sz="1600" dirty="0" err="1"/>
              <a:t>складі</a:t>
            </a:r>
            <a:r>
              <a:rPr lang="ru-RU" sz="1600" dirty="0"/>
              <a:t> </a:t>
            </a:r>
            <a:r>
              <a:rPr lang="ru-RU" sz="1600" dirty="0" err="1"/>
              <a:t>своєї</a:t>
            </a:r>
            <a:r>
              <a:rPr lang="ru-RU" sz="1600" dirty="0"/>
              <a:t> </a:t>
            </a:r>
            <a:r>
              <a:rPr lang="ru-RU" sz="1600" dirty="0" err="1"/>
              <a:t>адміністрації</a:t>
            </a:r>
            <a:r>
              <a:rPr lang="ru-RU" sz="1600" dirty="0"/>
              <a:t>: </a:t>
            </a:r>
            <a:r>
              <a:rPr lang="ru-RU" sz="1600" dirty="0" err="1"/>
              <a:t>зокрема</a:t>
            </a:r>
            <a:r>
              <a:rPr lang="ru-RU" sz="1600" dirty="0"/>
              <a:t> </a:t>
            </a:r>
            <a:r>
              <a:rPr lang="ru-RU" sz="1600" dirty="0" err="1"/>
              <a:t>дотеперішній</a:t>
            </a:r>
            <a:r>
              <a:rPr lang="ru-RU" sz="1600" dirty="0"/>
              <a:t> </a:t>
            </a:r>
            <a:r>
              <a:rPr lang="ru-RU" sz="1600" dirty="0" err="1"/>
              <a:t>радник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національної</a:t>
            </a:r>
            <a:r>
              <a:rPr lang="ru-RU" sz="1600" dirty="0"/>
              <a:t> </a:t>
            </a:r>
            <a:r>
              <a:rPr lang="ru-RU" sz="1600" dirty="0" err="1"/>
              <a:t>безпеки</a:t>
            </a:r>
            <a:r>
              <a:rPr lang="ru-RU" sz="1600" dirty="0"/>
              <a:t> </a:t>
            </a:r>
            <a:r>
              <a:rPr lang="ru-RU" sz="1600" dirty="0" err="1"/>
              <a:t>Кондоліза</a:t>
            </a:r>
            <a:r>
              <a:rPr lang="ru-RU" sz="1600" dirty="0"/>
              <a:t> Райс </a:t>
            </a:r>
            <a:r>
              <a:rPr lang="ru-RU" sz="1600" dirty="0" err="1"/>
              <a:t>була</a:t>
            </a:r>
            <a:r>
              <a:rPr lang="ru-RU" sz="1600" dirty="0"/>
              <a:t> </a:t>
            </a:r>
            <a:r>
              <a:rPr lang="ru-RU" sz="1600" dirty="0" err="1"/>
              <a:t>призначена</a:t>
            </a:r>
            <a:r>
              <a:rPr lang="ru-RU" sz="1600" dirty="0"/>
              <a:t> </a:t>
            </a:r>
            <a:r>
              <a:rPr lang="ru-RU" sz="1600" dirty="0" err="1"/>
              <a:t>державним</a:t>
            </a:r>
            <a:r>
              <a:rPr lang="ru-RU" sz="1600" dirty="0"/>
              <a:t> секретарем США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r>
              <a:rPr lang="ru-RU" sz="1600" dirty="0"/>
              <a:t>Друга </a:t>
            </a:r>
            <a:r>
              <a:rPr lang="ru-RU" sz="1600" dirty="0" err="1"/>
              <a:t>каденція</a:t>
            </a:r>
            <a:r>
              <a:rPr lang="ru-RU" sz="1600" dirty="0"/>
              <a:t> </a:t>
            </a:r>
            <a:r>
              <a:rPr lang="ru-RU" sz="1600" dirty="0" err="1"/>
              <a:t>перебування</a:t>
            </a:r>
            <a:r>
              <a:rPr lang="ru-RU" sz="1600" dirty="0"/>
              <a:t> Дж. Буша-</a:t>
            </a:r>
            <a:r>
              <a:rPr lang="ru-RU" sz="1600" dirty="0" err="1"/>
              <a:t>молодщого</a:t>
            </a:r>
            <a:r>
              <a:rPr lang="ru-RU" sz="1600" dirty="0"/>
              <a:t> на </a:t>
            </a:r>
            <a:r>
              <a:rPr lang="ru-RU" sz="1600" dirty="0" err="1"/>
              <a:t>посаді</a:t>
            </a:r>
            <a:r>
              <a:rPr lang="ru-RU" sz="1600" dirty="0"/>
              <a:t> президента </a:t>
            </a:r>
            <a:r>
              <a:rPr lang="ru-RU" sz="1600" dirty="0" err="1"/>
              <a:t>виявилася</a:t>
            </a:r>
            <a:r>
              <a:rPr lang="ru-RU" sz="1600" dirty="0"/>
              <a:t> </a:t>
            </a:r>
            <a:r>
              <a:rPr lang="ru-RU" sz="1600" dirty="0" err="1"/>
              <a:t>ще</a:t>
            </a:r>
            <a:r>
              <a:rPr lang="ru-RU" sz="1600" dirty="0"/>
              <a:t> </a:t>
            </a:r>
            <a:r>
              <a:rPr lang="ru-RU" sz="1600" dirty="0" err="1"/>
              <a:t>складнішою</a:t>
            </a:r>
            <a:r>
              <a:rPr lang="ru-RU" sz="1600" dirty="0"/>
              <a:t> для </a:t>
            </a:r>
            <a:r>
              <a:rPr lang="ru-RU" sz="1600" dirty="0" err="1"/>
              <a:t>нього</a:t>
            </a:r>
            <a:r>
              <a:rPr lang="ru-RU" sz="1600" dirty="0"/>
              <a:t>, </a:t>
            </a:r>
            <a:r>
              <a:rPr lang="ru-RU" sz="1600" dirty="0" err="1"/>
              <a:t>ніж</a:t>
            </a:r>
            <a:r>
              <a:rPr lang="ru-RU" sz="1600" dirty="0"/>
              <a:t> перша. В </a:t>
            </a:r>
            <a:r>
              <a:rPr lang="ru-RU" sz="1600" dirty="0" err="1"/>
              <a:t>Іраку</a:t>
            </a:r>
            <a:r>
              <a:rPr lang="ru-RU" sz="1600" dirty="0"/>
              <a:t> </a:t>
            </a:r>
            <a:r>
              <a:rPr lang="ru-RU" sz="1600" dirty="0" err="1"/>
              <a:t>ситуація</a:t>
            </a:r>
            <a:r>
              <a:rPr lang="ru-RU" sz="1600" dirty="0"/>
              <a:t> не </a:t>
            </a:r>
            <a:r>
              <a:rPr lang="ru-RU" sz="1600" dirty="0" err="1"/>
              <a:t>покращувалася</a:t>
            </a:r>
            <a:r>
              <a:rPr lang="ru-RU" sz="1600" dirty="0"/>
              <a:t>, становище в </a:t>
            </a:r>
            <a:r>
              <a:rPr lang="ru-RU" sz="1600" dirty="0" err="1"/>
              <a:t>Афганістані</a:t>
            </a:r>
            <a:r>
              <a:rPr lang="ru-RU" sz="1600" dirty="0"/>
              <a:t> </a:t>
            </a:r>
            <a:r>
              <a:rPr lang="ru-RU" sz="1600" dirty="0" err="1"/>
              <a:t>ускладнювалося</a:t>
            </a:r>
            <a:r>
              <a:rPr lang="ru-RU" sz="1600" dirty="0"/>
              <a:t>. Того ж 2006 р. </a:t>
            </a:r>
            <a:r>
              <a:rPr lang="ru-RU" sz="1600" dirty="0" err="1"/>
              <a:t>адміністрація</a:t>
            </a:r>
            <a:r>
              <a:rPr lang="ru-RU" sz="1600" dirty="0"/>
              <a:t> Дж. Буша-</a:t>
            </a:r>
            <a:r>
              <a:rPr lang="ru-RU" sz="1600" dirty="0" err="1"/>
              <a:t>молодщого</a:t>
            </a:r>
            <a:r>
              <a:rPr lang="ru-RU" sz="1600" dirty="0"/>
              <a:t> </a:t>
            </a:r>
            <a:r>
              <a:rPr lang="ru-RU" sz="1600" dirty="0" err="1"/>
              <a:t>запровадила</a:t>
            </a:r>
            <a:r>
              <a:rPr lang="ru-RU" sz="1600" dirty="0"/>
              <a:t> </a:t>
            </a:r>
            <a:r>
              <a:rPr lang="ru-RU" sz="1600" dirty="0" err="1"/>
              <a:t>санкції</a:t>
            </a:r>
            <a:r>
              <a:rPr lang="ru-RU" sz="1600" dirty="0"/>
              <a:t> </a:t>
            </a:r>
            <a:r>
              <a:rPr lang="ru-RU" sz="1600" dirty="0" err="1"/>
              <a:t>проти</a:t>
            </a:r>
            <a:r>
              <a:rPr lang="ru-RU" sz="1600" dirty="0"/>
              <a:t> </a:t>
            </a:r>
            <a:r>
              <a:rPr lang="ru-RU" sz="1600" dirty="0" err="1"/>
              <a:t>Венесуели</a:t>
            </a:r>
            <a:r>
              <a:rPr lang="ru-RU" sz="1600" dirty="0"/>
              <a:t>, </a:t>
            </a:r>
            <a:r>
              <a:rPr lang="ru-RU" sz="1600" dirty="0" err="1"/>
              <a:t>звинувативши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у </a:t>
            </a:r>
            <a:r>
              <a:rPr lang="ru-RU" sz="1600" dirty="0" err="1"/>
              <a:t>недостатній</a:t>
            </a:r>
            <a:r>
              <a:rPr lang="ru-RU" sz="1600" dirty="0"/>
              <a:t> </a:t>
            </a:r>
            <a:r>
              <a:rPr lang="ru-RU" sz="1600" dirty="0" err="1"/>
              <a:t>співпраці</a:t>
            </a:r>
            <a:r>
              <a:rPr lang="ru-RU" sz="1600" dirty="0"/>
              <a:t> в </a:t>
            </a:r>
            <a:r>
              <a:rPr lang="ru-RU" sz="1600" dirty="0" err="1"/>
              <a:t>боротьбі</a:t>
            </a:r>
            <a:r>
              <a:rPr lang="ru-RU" sz="1600" dirty="0"/>
              <a:t> </a:t>
            </a:r>
            <a:r>
              <a:rPr lang="ru-RU" sz="1600" dirty="0" err="1"/>
              <a:t>проти</a:t>
            </a:r>
            <a:r>
              <a:rPr lang="ru-RU" sz="1600" dirty="0"/>
              <a:t> </a:t>
            </a:r>
            <a:r>
              <a:rPr lang="ru-RU" sz="1600" dirty="0" err="1"/>
              <a:t>тероризму</a:t>
            </a:r>
            <a:r>
              <a:rPr lang="ru-RU" sz="1600" dirty="0" smtClean="0"/>
              <a:t>.</a:t>
            </a:r>
          </a:p>
          <a:p>
            <a:pPr marL="0" indent="0">
              <a:buNone/>
            </a:pPr>
            <a:r>
              <a:rPr lang="ru-RU" sz="1600" dirty="0"/>
              <a:t>Разом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тим</a:t>
            </a:r>
            <a:r>
              <a:rPr lang="ru-RU" sz="1600" dirty="0"/>
              <a:t> у 2006 р. США </a:t>
            </a:r>
            <a:r>
              <a:rPr lang="ru-RU" sz="1600" dirty="0" err="1"/>
              <a:t>виключили</a:t>
            </a:r>
            <a:r>
              <a:rPr lang="ru-RU" sz="1600" dirty="0"/>
              <a:t> </a:t>
            </a:r>
            <a:r>
              <a:rPr lang="ru-RU" sz="1600" dirty="0" err="1"/>
              <a:t>Лівію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списку держав,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підтримують</a:t>
            </a:r>
            <a:r>
              <a:rPr lang="ru-RU" sz="1600" dirty="0"/>
              <a:t> </a:t>
            </a:r>
            <a:r>
              <a:rPr lang="ru-RU" sz="1600" dirty="0" err="1"/>
              <a:t>терористичні</a:t>
            </a:r>
            <a:r>
              <a:rPr lang="ru-RU" sz="1600" dirty="0"/>
              <a:t> </a:t>
            </a:r>
            <a:r>
              <a:rPr lang="ru-RU" sz="1600" dirty="0" err="1"/>
              <a:t>організації</a:t>
            </a:r>
            <a:r>
              <a:rPr lang="ru-RU" sz="1600" dirty="0"/>
              <a:t>, й </a:t>
            </a:r>
            <a:r>
              <a:rPr lang="ru-RU" sz="1600" dirty="0" err="1"/>
              <a:t>відновили</a:t>
            </a:r>
            <a:r>
              <a:rPr lang="ru-RU" sz="1600" dirty="0"/>
              <a:t> з нею </a:t>
            </a:r>
            <a:r>
              <a:rPr lang="ru-RU" sz="1600" dirty="0" err="1"/>
              <a:t>дипломатичні</a:t>
            </a:r>
            <a:r>
              <a:rPr lang="ru-RU" sz="1600" dirty="0"/>
              <a:t> </a:t>
            </a:r>
            <a:r>
              <a:rPr lang="ru-RU" sz="1600" dirty="0" err="1"/>
              <a:t>відносини</a:t>
            </a:r>
            <a:r>
              <a:rPr lang="ru-RU" sz="1600" dirty="0"/>
              <a:t>. У списку держав,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спонсорували</a:t>
            </a:r>
            <a:r>
              <a:rPr lang="ru-RU" sz="1600" dirty="0"/>
              <a:t> </a:t>
            </a:r>
            <a:r>
              <a:rPr lang="ru-RU" sz="1600" dirty="0" err="1"/>
              <a:t>тероризм</a:t>
            </a:r>
            <a:r>
              <a:rPr lang="ru-RU" sz="1600" dirty="0"/>
              <a:t>, </a:t>
            </a:r>
            <a:r>
              <a:rPr lang="ru-RU" sz="1600" dirty="0" err="1"/>
              <a:t>залишились</a:t>
            </a:r>
            <a:r>
              <a:rPr lang="ru-RU" sz="1600" dirty="0"/>
              <a:t> </a:t>
            </a:r>
            <a:r>
              <a:rPr lang="ru-RU" sz="1600" dirty="0" err="1"/>
              <a:t>Іран</a:t>
            </a:r>
            <a:r>
              <a:rPr lang="ru-RU" sz="1600" dirty="0"/>
              <a:t>, Куба, КНДР, Судан і </a:t>
            </a:r>
            <a:r>
              <a:rPr lang="ru-RU" sz="1600" dirty="0" err="1"/>
              <a:t>Сирія</a:t>
            </a:r>
            <a:r>
              <a:rPr lang="ru-RU" sz="1600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07" y="3933056"/>
            <a:ext cx="473652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902" y="3933056"/>
            <a:ext cx="355239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814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/>
              <a:t>проміжних</a:t>
            </a:r>
            <a:r>
              <a:rPr lang="ru-RU" sz="1600" dirty="0"/>
              <a:t> </a:t>
            </a:r>
            <a:r>
              <a:rPr lang="ru-RU" sz="1600" dirty="0" err="1" smtClean="0"/>
              <a:t>виборів</a:t>
            </a:r>
            <a:r>
              <a:rPr lang="ru-RU" sz="1600" dirty="0" smtClean="0"/>
              <a:t> </a:t>
            </a:r>
            <a:r>
              <a:rPr lang="ru-RU" sz="1600" dirty="0"/>
              <a:t>2006 року </a:t>
            </a:r>
            <a:r>
              <a:rPr lang="ru-RU" sz="1600" dirty="0" smtClean="0"/>
              <a:t>Дж</a:t>
            </a:r>
            <a:r>
              <a:rPr lang="ru-RU" sz="1600" dirty="0"/>
              <a:t>. Буш-</a:t>
            </a:r>
            <a:r>
              <a:rPr lang="ru-RU" sz="1600" dirty="0" err="1"/>
              <a:t>молодший</a:t>
            </a:r>
            <a:r>
              <a:rPr lang="ru-RU" sz="1600" dirty="0"/>
              <a:t>, рейтинг </a:t>
            </a:r>
            <a:r>
              <a:rPr lang="ru-RU" sz="1600" dirty="0" err="1"/>
              <a:t>якого</a:t>
            </a:r>
            <a:r>
              <a:rPr lang="ru-RU" sz="1600" dirty="0"/>
              <a:t> впав до рекордно </a:t>
            </a:r>
            <a:r>
              <a:rPr lang="ru-RU" sz="1600" dirty="0" err="1"/>
              <a:t>низького</a:t>
            </a:r>
            <a:r>
              <a:rPr lang="ru-RU" sz="1600" dirty="0"/>
              <a:t> </a:t>
            </a:r>
            <a:r>
              <a:rPr lang="ru-RU" sz="1600" dirty="0" err="1"/>
              <a:t>рівня</a:t>
            </a:r>
            <a:r>
              <a:rPr lang="ru-RU" sz="1600" dirty="0"/>
              <a:t>, </a:t>
            </a:r>
            <a:r>
              <a:rPr lang="ru-RU" sz="1600" dirty="0" err="1"/>
              <a:t>пішов</a:t>
            </a:r>
            <a:r>
              <a:rPr lang="ru-RU" sz="1600" dirty="0"/>
              <a:t> </a:t>
            </a:r>
            <a:r>
              <a:rPr lang="ru-RU" sz="1600" dirty="0" err="1"/>
              <a:t>назустріч</a:t>
            </a:r>
            <a:r>
              <a:rPr lang="ru-RU" sz="1600" dirty="0"/>
              <a:t> </a:t>
            </a:r>
            <a:r>
              <a:rPr lang="ru-RU" sz="1600" dirty="0" err="1"/>
              <a:t>новій</a:t>
            </a:r>
            <a:r>
              <a:rPr lang="ru-RU" sz="1600" dirty="0"/>
              <a:t> </a:t>
            </a:r>
            <a:r>
              <a:rPr lang="ru-RU" sz="1600" dirty="0" err="1"/>
              <a:t>партії</a:t>
            </a:r>
            <a:r>
              <a:rPr lang="ru-RU" sz="1600" dirty="0"/>
              <a:t> </a:t>
            </a:r>
            <a:r>
              <a:rPr lang="ru-RU" sz="1600" dirty="0" err="1"/>
              <a:t>більшості</a:t>
            </a:r>
            <a:r>
              <a:rPr lang="ru-RU" sz="1600" dirty="0"/>
              <a:t> в </a:t>
            </a:r>
            <a:r>
              <a:rPr lang="ru-RU" sz="1600" dirty="0" err="1"/>
              <a:t>конгресі</a:t>
            </a:r>
            <a:r>
              <a:rPr lang="ru-RU" sz="1600" dirty="0"/>
              <a:t>: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відправлено</a:t>
            </a:r>
            <a:r>
              <a:rPr lang="ru-RU" sz="1600" dirty="0"/>
              <a:t> у </a:t>
            </a:r>
            <a:r>
              <a:rPr lang="ru-RU" sz="1600" dirty="0" err="1"/>
              <a:t>відставку</a:t>
            </a:r>
            <a:r>
              <a:rPr lang="ru-RU" sz="1600" dirty="0"/>
              <a:t> непопулярного </a:t>
            </a:r>
            <a:r>
              <a:rPr lang="ru-RU" sz="1600" dirty="0" err="1"/>
              <a:t>міністра</a:t>
            </a:r>
            <a:r>
              <a:rPr lang="ru-RU" sz="1600" dirty="0"/>
              <a:t> оборони Дональда </a:t>
            </a:r>
            <a:r>
              <a:rPr lang="ru-RU" sz="1600" dirty="0" err="1"/>
              <a:t>Рамсфельда</a:t>
            </a:r>
            <a:r>
              <a:rPr lang="ru-RU" sz="1600" dirty="0"/>
              <a:t>, </a:t>
            </a:r>
            <a:r>
              <a:rPr lang="ru-RU" sz="1600" dirty="0" err="1"/>
              <a:t>якому</a:t>
            </a:r>
            <a:r>
              <a:rPr lang="ru-RU" sz="1600" dirty="0"/>
              <a:t> закидали </a:t>
            </a:r>
            <a:r>
              <a:rPr lang="ru-RU" sz="1600" dirty="0" err="1"/>
              <a:t>нездатність</a:t>
            </a:r>
            <a:r>
              <a:rPr lang="ru-RU" sz="1600" dirty="0"/>
              <a:t> </a:t>
            </a:r>
            <a:r>
              <a:rPr lang="ru-RU" sz="1600" dirty="0" err="1"/>
              <a:t>стабілізувати</a:t>
            </a:r>
            <a:r>
              <a:rPr lang="ru-RU" sz="1600" dirty="0"/>
              <a:t> </a:t>
            </a:r>
            <a:r>
              <a:rPr lang="ru-RU" sz="1600" dirty="0" err="1"/>
              <a:t>ситуацію</a:t>
            </a:r>
            <a:r>
              <a:rPr lang="ru-RU" sz="1600" dirty="0"/>
              <a:t> в </a:t>
            </a:r>
            <a:r>
              <a:rPr lang="ru-RU" sz="1600" dirty="0" err="1"/>
              <a:t>Іраку</a:t>
            </a:r>
            <a:r>
              <a:rPr lang="ru-RU" sz="1600" dirty="0"/>
              <a:t>, і </a:t>
            </a:r>
            <a:r>
              <a:rPr lang="ru-RU" sz="1600" dirty="0" err="1"/>
              <a:t>призначено</a:t>
            </a:r>
            <a:r>
              <a:rPr lang="ru-RU" sz="1600" dirty="0"/>
              <a:t> на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місце</a:t>
            </a:r>
            <a:r>
              <a:rPr lang="ru-RU" sz="1600" dirty="0"/>
              <a:t> Роберта </a:t>
            </a:r>
            <a:r>
              <a:rPr lang="ru-RU" sz="1600" dirty="0" err="1"/>
              <a:t>Ґейтса</a:t>
            </a:r>
            <a:r>
              <a:rPr lang="ru-RU" sz="1600" dirty="0"/>
              <a:t> - </a:t>
            </a:r>
            <a:r>
              <a:rPr lang="ru-RU" sz="1600" dirty="0" err="1"/>
              <a:t>колишнього</a:t>
            </a:r>
            <a:r>
              <a:rPr lang="ru-RU" sz="1600" dirty="0"/>
              <a:t> директора ЦРУ. До </a:t>
            </a:r>
            <a:r>
              <a:rPr lang="ru-RU" sz="1600" dirty="0" err="1"/>
              <a:t>Іраку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направлено </a:t>
            </a:r>
            <a:r>
              <a:rPr lang="ru-RU" sz="1600" dirty="0" err="1"/>
              <a:t>додатковий</a:t>
            </a:r>
            <a:r>
              <a:rPr lang="ru-RU" sz="1600" dirty="0"/>
              <a:t> </a:t>
            </a:r>
            <a:r>
              <a:rPr lang="ru-RU" sz="1600" dirty="0" err="1"/>
              <a:t>військовий</a:t>
            </a:r>
            <a:r>
              <a:rPr lang="ru-RU" sz="1600" dirty="0"/>
              <a:t> контингент,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сприяло</a:t>
            </a:r>
            <a:r>
              <a:rPr lang="ru-RU" sz="1600" dirty="0"/>
              <a:t> </a:t>
            </a:r>
            <a:r>
              <a:rPr lang="ru-RU" sz="1600" dirty="0" err="1"/>
              <a:t>деякому</a:t>
            </a:r>
            <a:r>
              <a:rPr lang="ru-RU" sz="1600" dirty="0"/>
              <a:t> </a:t>
            </a:r>
            <a:r>
              <a:rPr lang="ru-RU" sz="1600" dirty="0" err="1"/>
              <a:t>поліпшенню</a:t>
            </a:r>
            <a:r>
              <a:rPr lang="ru-RU" sz="1600" dirty="0"/>
              <a:t> становища у </a:t>
            </a:r>
            <a:r>
              <a:rPr lang="ru-RU" sz="1600" dirty="0" err="1"/>
              <a:t>країні</a:t>
            </a:r>
            <a:r>
              <a:rPr lang="ru-RU" sz="1600" dirty="0"/>
              <a:t>, </a:t>
            </a:r>
            <a:r>
              <a:rPr lang="ru-RU" sz="1600" dirty="0" err="1"/>
              <a:t>проте</a:t>
            </a:r>
            <a:r>
              <a:rPr lang="ru-RU" sz="1600" dirty="0"/>
              <a:t> атаки </a:t>
            </a:r>
            <a:r>
              <a:rPr lang="ru-RU" sz="1600" dirty="0" err="1"/>
              <a:t>противників</a:t>
            </a:r>
            <a:r>
              <a:rPr lang="ru-RU" sz="1600" dirty="0"/>
              <a:t> США на </a:t>
            </a:r>
            <a:r>
              <a:rPr lang="ru-RU" sz="1600" dirty="0" err="1"/>
              <a:t>американські</a:t>
            </a:r>
            <a:r>
              <a:rPr lang="ru-RU" sz="1600" dirty="0"/>
              <a:t> </a:t>
            </a:r>
            <a:r>
              <a:rPr lang="ru-RU" sz="1600" dirty="0" err="1"/>
              <a:t>бази</a:t>
            </a:r>
            <a:r>
              <a:rPr lang="ru-RU" sz="1600" dirty="0"/>
              <a:t> </a:t>
            </a:r>
            <a:r>
              <a:rPr lang="ru-RU" sz="1600" dirty="0" err="1"/>
              <a:t>тривали</a:t>
            </a:r>
            <a:r>
              <a:rPr lang="ru-RU" sz="1600" dirty="0" smtClean="0"/>
              <a:t>.</a:t>
            </a:r>
          </a:p>
          <a:p>
            <a:r>
              <a:rPr lang="ru-RU" sz="1600" dirty="0"/>
              <a:t>На початку 2009 р. Дж. Буш-</a:t>
            </a:r>
            <a:r>
              <a:rPr lang="ru-RU" sz="1600" dirty="0" err="1"/>
              <a:t>молодший</a:t>
            </a:r>
            <a:r>
              <a:rPr lang="ru-RU" sz="1600" dirty="0"/>
              <a:t> </a:t>
            </a:r>
            <a:r>
              <a:rPr lang="ru-RU" sz="1600" dirty="0" err="1"/>
              <a:t>залишив</a:t>
            </a:r>
            <a:r>
              <a:rPr lang="ru-RU" sz="1600" dirty="0"/>
              <a:t> </a:t>
            </a:r>
            <a:r>
              <a:rPr lang="ru-RU" sz="1600" dirty="0" err="1"/>
              <a:t>свій</a:t>
            </a:r>
            <a:r>
              <a:rPr lang="ru-RU" sz="1600" dirty="0"/>
              <a:t> пост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низьким</a:t>
            </a:r>
            <a:r>
              <a:rPr lang="ru-RU" sz="1600" dirty="0"/>
              <a:t> рейтингом: на момент </a:t>
            </a:r>
            <a:r>
              <a:rPr lang="ru-RU" sz="1600" dirty="0" err="1"/>
              <a:t>припинення</a:t>
            </a:r>
            <a:r>
              <a:rPr lang="ru-RU" sz="1600" dirty="0"/>
              <a:t> </a:t>
            </a:r>
            <a:r>
              <a:rPr lang="ru-RU" sz="1600" dirty="0" err="1"/>
              <a:t>президентських</a:t>
            </a:r>
            <a:r>
              <a:rPr lang="ru-RU" sz="1600" dirty="0"/>
              <a:t> </a:t>
            </a:r>
            <a:r>
              <a:rPr lang="ru-RU" sz="1600" dirty="0" err="1"/>
              <a:t>повноважень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підтримувало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34% </a:t>
            </a:r>
            <a:r>
              <a:rPr lang="ru-RU" sz="1600" dirty="0" err="1"/>
              <a:t>жителів</a:t>
            </a:r>
            <a:r>
              <a:rPr lang="ru-RU" sz="1600" dirty="0"/>
              <a:t> США, в той час як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терактів</a:t>
            </a:r>
            <a:r>
              <a:rPr lang="ru-RU" sz="1600" dirty="0"/>
              <a:t> 11 </a:t>
            </a:r>
            <a:r>
              <a:rPr lang="ru-RU" sz="1600" dirty="0" err="1"/>
              <a:t>вересня</a:t>
            </a:r>
            <a:r>
              <a:rPr lang="ru-RU" sz="1600" dirty="0"/>
              <a:t> 2001 р.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користувався</a:t>
            </a:r>
            <a:r>
              <a:rPr lang="ru-RU" sz="1600" dirty="0"/>
              <a:t> </a:t>
            </a:r>
            <a:r>
              <a:rPr lang="ru-RU" sz="1600" dirty="0" err="1"/>
              <a:t>довірою</a:t>
            </a:r>
            <a:r>
              <a:rPr lang="ru-RU" sz="1600" dirty="0"/>
              <a:t> 90% </a:t>
            </a:r>
            <a:r>
              <a:rPr lang="ru-RU" sz="1600" dirty="0" err="1"/>
              <a:t>громадян</a:t>
            </a:r>
            <a:r>
              <a:rPr lang="ru-RU" sz="1600" dirty="0"/>
              <a:t>. За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власним</a:t>
            </a:r>
            <a:r>
              <a:rPr lang="ru-RU" sz="1600" dirty="0"/>
              <a:t> </a:t>
            </a:r>
            <a:r>
              <a:rPr lang="ru-RU" sz="1600" dirty="0" err="1"/>
              <a:t>визнанням</a:t>
            </a:r>
            <a:r>
              <a:rPr lang="ru-RU" sz="1600" dirty="0"/>
              <a:t>, </a:t>
            </a:r>
            <a:r>
              <a:rPr lang="ru-RU" sz="1600" dirty="0" err="1"/>
              <a:t>найбільшою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помилкою</a:t>
            </a:r>
            <a:r>
              <a:rPr lang="ru-RU" sz="1600" dirty="0"/>
              <a:t> </a:t>
            </a:r>
            <a:r>
              <a:rPr lang="ru-RU" sz="1600" dirty="0" err="1"/>
              <a:t>була</a:t>
            </a:r>
            <a:r>
              <a:rPr lang="ru-RU" sz="1600" dirty="0"/>
              <a:t> </a:t>
            </a:r>
            <a:r>
              <a:rPr lang="ru-RU" sz="1600" dirty="0" err="1"/>
              <a:t>війна</a:t>
            </a:r>
            <a:r>
              <a:rPr lang="ru-RU" sz="1600" dirty="0"/>
              <a:t> в </a:t>
            </a:r>
            <a:r>
              <a:rPr lang="ru-RU" sz="1600" dirty="0" err="1"/>
              <a:t>Іраку</a:t>
            </a:r>
            <a:r>
              <a:rPr lang="ru-RU" sz="1600" dirty="0"/>
              <a:t>. Разом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тим</a:t>
            </a:r>
            <a:r>
              <a:rPr lang="ru-RU" sz="1600" dirty="0"/>
              <a:t> Дж. Буш-</a:t>
            </a:r>
            <a:r>
              <a:rPr lang="ru-RU" sz="1600" dirty="0" err="1"/>
              <a:t>молодший</a:t>
            </a:r>
            <a:r>
              <a:rPr lang="ru-RU" sz="1600" dirty="0"/>
              <a:t> </a:t>
            </a:r>
            <a:r>
              <a:rPr lang="ru-RU" sz="1600" dirty="0" err="1"/>
              <a:t>вважав</a:t>
            </a:r>
            <a:r>
              <a:rPr lang="ru-RU" sz="1600" dirty="0"/>
              <a:t> </a:t>
            </a:r>
            <a:r>
              <a:rPr lang="ru-RU" sz="1600" dirty="0" err="1"/>
              <a:t>своїм</a:t>
            </a:r>
            <a:r>
              <a:rPr lang="ru-RU" sz="1600" dirty="0"/>
              <a:t> </a:t>
            </a:r>
            <a:r>
              <a:rPr lang="ru-RU" sz="1600" dirty="0" err="1"/>
              <a:t>беззаперечним</a:t>
            </a:r>
            <a:r>
              <a:rPr lang="ru-RU" sz="1600" dirty="0"/>
              <a:t> </a:t>
            </a:r>
            <a:r>
              <a:rPr lang="ru-RU" sz="1600" dirty="0" err="1"/>
              <a:t>досягненням</a:t>
            </a:r>
            <a:r>
              <a:rPr lang="ru-RU" sz="1600" dirty="0"/>
              <a:t> те,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після</a:t>
            </a:r>
            <a:r>
              <a:rPr lang="ru-RU" sz="1600" dirty="0"/>
              <a:t> 11 </a:t>
            </a:r>
            <a:r>
              <a:rPr lang="ru-RU" sz="1600" dirty="0" err="1"/>
              <a:t>вересня</a:t>
            </a:r>
            <a:r>
              <a:rPr lang="ru-RU" sz="1600" dirty="0"/>
              <a:t> у США не </a:t>
            </a:r>
            <a:r>
              <a:rPr lang="ru-RU" sz="1600" dirty="0" err="1"/>
              <a:t>сталося</a:t>
            </a:r>
            <a:r>
              <a:rPr lang="ru-RU" sz="1600" dirty="0"/>
              <a:t> </a:t>
            </a:r>
            <a:r>
              <a:rPr lang="ru-RU" sz="1600" dirty="0" err="1"/>
              <a:t>жодного</a:t>
            </a:r>
            <a:r>
              <a:rPr lang="ru-RU" sz="1600" dirty="0"/>
              <a:t> </a:t>
            </a:r>
            <a:r>
              <a:rPr lang="ru-RU" sz="1600" dirty="0" err="1"/>
              <a:t>значного</a:t>
            </a:r>
            <a:r>
              <a:rPr lang="ru-RU" sz="1600" dirty="0"/>
              <a:t> </a:t>
            </a:r>
            <a:r>
              <a:rPr lang="ru-RU" sz="1600" dirty="0" err="1"/>
              <a:t>терористичного</a:t>
            </a:r>
            <a:r>
              <a:rPr lang="ru-RU" sz="1600" dirty="0"/>
              <a:t> акту.</a:t>
            </a:r>
            <a:endParaRPr lang="ru-RU" sz="16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543349"/>
            <a:ext cx="4469815" cy="3126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92" y="3543349"/>
            <a:ext cx="4691949" cy="312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46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7200" dirty="0" smtClean="0"/>
              <a:t>Дякую за увагу!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42710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305</TotalTime>
  <Words>766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Паркет</vt:lpstr>
      <vt:lpstr> Джордж Буш-молодший та його політика</vt:lpstr>
      <vt:lpstr>Презентация PowerPoint</vt:lpstr>
      <vt:lpstr>Презентация PowerPoint</vt:lpstr>
      <vt:lpstr>43-й президент США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Джордж Буш-молодший</dc:title>
  <dc:creator>Катя</dc:creator>
  <cp:lastModifiedBy>Катя</cp:lastModifiedBy>
  <cp:revision>14</cp:revision>
  <dcterms:created xsi:type="dcterms:W3CDTF">2014-04-09T14:37:12Z</dcterms:created>
  <dcterms:modified xsi:type="dcterms:W3CDTF">2014-04-09T19:52:39Z</dcterms:modified>
</cp:coreProperties>
</file>