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Моя майбутня професія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 err="1" smtClean="0"/>
              <a:t>Кунтиш</a:t>
            </a:r>
            <a:r>
              <a:rPr lang="uk-UA" dirty="0" smtClean="0"/>
              <a:t> Олександра 11Б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658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" y="20794"/>
            <a:ext cx="9116273" cy="683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43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4088" y="223330"/>
            <a:ext cx="3137175" cy="4968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Чим же мене залучає ця професія? </a:t>
            </a:r>
            <a:endParaRPr lang="uk-UA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dirty="0" smtClean="0"/>
              <a:t>У </a:t>
            </a:r>
            <a:r>
              <a:rPr lang="uk-UA" dirty="0"/>
              <a:t>першу чергу тим, що вона цікава й творча. Адже це ж просто чудово, коли ти прокидаєшся ранком і не знаєш, куди тебе направлять, у яку гарячу крапку сенсаційних подій ти потрапиш, з ким тобі прийде спілкуватися, у чиїй долі ти візьмеш участь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100000" l="11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" y="-32006"/>
            <a:ext cx="2342368" cy="273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79" y="5229200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5987"/>
            <a:ext cx="4248472" cy="410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153220"/>
            <a:ext cx="2207777" cy="249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9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/>
          <a:lstStyle/>
          <a:p>
            <a:r>
              <a:rPr lang="uk-UA" dirty="0" smtClean="0"/>
              <a:t>Мета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5709" y="980728"/>
            <a:ext cx="4192755" cy="53285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Я </a:t>
            </a:r>
            <a:r>
              <a:rPr lang="ru-RU" dirty="0" err="1"/>
              <a:t>мрію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молодіжний</a:t>
            </a:r>
            <a:r>
              <a:rPr lang="ru-RU" dirty="0"/>
              <a:t> журнал. Я знаю,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підлітків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проблем. Часто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їхній</a:t>
            </a:r>
            <a:r>
              <a:rPr lang="ru-RU" dirty="0"/>
              <a:t> характер, погляди,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Через </a:t>
            </a:r>
            <a:r>
              <a:rPr lang="ru-RU" dirty="0" err="1"/>
              <a:t>яких</a:t>
            </a:r>
            <a:r>
              <a:rPr lang="ru-RU" dirty="0"/>
              <a:t> – те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невдач</a:t>
            </a:r>
            <a:r>
              <a:rPr lang="ru-RU" dirty="0"/>
              <a:t> вони не </a:t>
            </a:r>
            <a:r>
              <a:rPr lang="ru-RU" dirty="0" err="1"/>
              <a:t>думають</a:t>
            </a:r>
            <a:r>
              <a:rPr lang="ru-RU" dirty="0"/>
              <a:t> про школу, про </a:t>
            </a:r>
            <a:r>
              <a:rPr lang="ru-RU" dirty="0" err="1"/>
              <a:t>близький</a:t>
            </a:r>
            <a:r>
              <a:rPr lang="ru-RU" dirty="0"/>
              <a:t>, про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турбує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проблема. І </a:t>
            </a:r>
            <a:r>
              <a:rPr lang="ru-RU" dirty="0" err="1"/>
              <a:t>підлітки</a:t>
            </a:r>
            <a:r>
              <a:rPr lang="ru-RU" dirty="0"/>
              <a:t> </a:t>
            </a:r>
            <a:r>
              <a:rPr lang="ru-RU" dirty="0" err="1"/>
              <a:t>вибирають</a:t>
            </a:r>
            <a:r>
              <a:rPr lang="ru-RU" dirty="0"/>
              <a:t> «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вірне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»: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, </a:t>
            </a:r>
            <a:r>
              <a:rPr lang="ru-RU" dirty="0" err="1"/>
              <a:t>курити</a:t>
            </a:r>
            <a:r>
              <a:rPr lang="ru-RU" dirty="0"/>
              <a:t>, </a:t>
            </a:r>
            <a:r>
              <a:rPr lang="ru-RU" dirty="0" err="1"/>
              <a:t>приймати</a:t>
            </a:r>
            <a:r>
              <a:rPr lang="ru-RU" dirty="0"/>
              <a:t> наркотики,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покінчити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собою</a:t>
            </a:r>
            <a:r>
              <a:rPr lang="ru-RU" dirty="0" smtClean="0"/>
              <a:t>. А </a:t>
            </a:r>
            <a:r>
              <a:rPr lang="ru-RU" dirty="0" err="1" smtClean="0"/>
              <a:t>мій</a:t>
            </a:r>
            <a:r>
              <a:rPr lang="ru-RU" dirty="0" smtClean="0"/>
              <a:t> журнал буде </a:t>
            </a:r>
            <a:r>
              <a:rPr lang="ru-RU" dirty="0" err="1" smtClean="0"/>
              <a:t>допомагати</a:t>
            </a:r>
            <a:r>
              <a:rPr lang="ru-RU" dirty="0" smtClean="0"/>
              <a:t> таким людям.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304189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09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003" y="179889"/>
            <a:ext cx="4426997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Я думаю, що в роботі журналіста мене залучає спілкування з людьми. Адже їх я з кожним днем буду дізнаватися усе більше й більше, брати участь у їхній долі хоча б тому, що вони просто довірили мені свою </a:t>
            </a:r>
            <a:r>
              <a:rPr lang="uk-UA" sz="2000" dirty="0" smtClean="0"/>
              <a:t>історію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75217" y="4725144"/>
            <a:ext cx="4572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err="1" smtClean="0"/>
              <a:t>Журналіст</a:t>
            </a:r>
            <a:r>
              <a:rPr lang="ru-RU" sz="2000" dirty="0"/>
              <a:t>, на </a:t>
            </a:r>
            <a:r>
              <a:rPr lang="ru-RU" sz="2000" dirty="0" err="1"/>
              <a:t>мій</a:t>
            </a:r>
            <a:r>
              <a:rPr lang="ru-RU" sz="2000" dirty="0"/>
              <a:t> </a:t>
            </a:r>
            <a:r>
              <a:rPr lang="ru-RU" sz="2000" dirty="0" err="1"/>
              <a:t>погляд</a:t>
            </a:r>
            <a:r>
              <a:rPr lang="ru-RU" sz="2000" dirty="0"/>
              <a:t>, – сама </a:t>
            </a:r>
            <a:r>
              <a:rPr lang="ru-RU" sz="2000" dirty="0" err="1"/>
              <a:t>цікава</a:t>
            </a:r>
            <a:r>
              <a:rPr lang="ru-RU" sz="2000" dirty="0"/>
              <a:t> </a:t>
            </a:r>
            <a:r>
              <a:rPr lang="ru-RU" sz="2000" dirty="0" err="1"/>
              <a:t>професія</a:t>
            </a:r>
            <a:r>
              <a:rPr lang="ru-RU" sz="2000" dirty="0"/>
              <a:t>. </a:t>
            </a:r>
            <a:r>
              <a:rPr lang="ru-RU" sz="2000" dirty="0" err="1"/>
              <a:t>Цікава</a:t>
            </a:r>
            <a:r>
              <a:rPr lang="ru-RU" sz="2000" dirty="0"/>
              <a:t> й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відповідальна</a:t>
            </a:r>
            <a:r>
              <a:rPr lang="ru-RU" sz="2000" dirty="0"/>
              <a:t>. Коли я </a:t>
            </a:r>
            <a:r>
              <a:rPr lang="ru-RU" sz="2000" dirty="0" err="1"/>
              <a:t>почуваю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повинна </a:t>
            </a:r>
            <a:r>
              <a:rPr lang="ru-RU" sz="2000" dirty="0" err="1"/>
              <a:t>зробити</a:t>
            </a:r>
            <a:r>
              <a:rPr lang="ru-RU" sz="2000" dirty="0"/>
              <a:t> </a:t>
            </a:r>
            <a:r>
              <a:rPr lang="ru-RU" sz="2000" dirty="0" err="1"/>
              <a:t>що</a:t>
            </a:r>
            <a:r>
              <a:rPr lang="ru-RU" sz="2000" dirty="0"/>
              <a:t>- те </a:t>
            </a:r>
            <a:r>
              <a:rPr lang="ru-RU" sz="2000" dirty="0" err="1"/>
              <a:t>корисне</a:t>
            </a:r>
            <a:r>
              <a:rPr lang="ru-RU" sz="2000" dirty="0"/>
              <a:t> для людей, то </a:t>
            </a:r>
            <a:r>
              <a:rPr lang="ru-RU" sz="2000" dirty="0" err="1"/>
              <a:t>розумію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я </a:t>
            </a:r>
            <a:r>
              <a:rPr lang="ru-RU" sz="2000" dirty="0" err="1"/>
              <a:t>комусь</a:t>
            </a:r>
            <a:r>
              <a:rPr lang="ru-RU" sz="2000" dirty="0"/>
              <a:t> </a:t>
            </a:r>
            <a:r>
              <a:rPr lang="ru-RU" sz="2000" dirty="0" err="1"/>
              <a:t>потрібна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0" y="2797026"/>
            <a:ext cx="3986842" cy="275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534"/>
            <a:ext cx="3888431" cy="421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69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064896" cy="1371600"/>
          </a:xfrm>
        </p:spPr>
        <p:txBody>
          <a:bodyPr>
            <a:normAutofit fontScale="90000"/>
          </a:bodyPr>
          <a:lstStyle/>
          <a:p>
            <a:r>
              <a:rPr lang="uk-UA" dirty="0"/>
              <a:t>ТАКОЖ, ПРИЧИНОЮ МОГО РІШЕННЯ СТАЛИ ПОДІЇ У ОСТАНІ РОКИ В НАШІЙ КРАЇНІ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200" dirty="0" smtClean="0"/>
              <a:t>Під час цих подій було багато недостовірної інформації. Я зробила висновок, що не професіональні журналісті, та ті що не люблять свою професію, а просто пишуть те що їм заказали впливові люди, </a:t>
            </a:r>
            <a:r>
              <a:rPr lang="uk-UA" sz="2200" dirty="0" err="1" smtClean="0"/>
              <a:t>прогибаються</a:t>
            </a:r>
            <a:r>
              <a:rPr lang="uk-UA" sz="2200" dirty="0" smtClean="0"/>
              <a:t> під владу, під політику. І це не правильно! Інформація повинна бути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 smtClean="0"/>
              <a:t>ДОСТОВІРНОЮ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 smtClean="0"/>
              <a:t>ЗРОЗУМІЛОЮ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 smtClean="0"/>
              <a:t>ДОСТУПНОЮ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 smtClean="0"/>
              <a:t>АЛЬТЕРНАТИВНОЮ</a:t>
            </a:r>
          </a:p>
          <a:p>
            <a:r>
              <a:rPr lang="uk-UA" sz="2200" dirty="0" smtClean="0"/>
              <a:t>І як на мене, саме таку інформацію повинен нести журналіст!</a:t>
            </a:r>
            <a:endParaRPr lang="uk-UA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78" y="3356992"/>
            <a:ext cx="1688976" cy="211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177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62</TotalTime>
  <Words>308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Главная</vt:lpstr>
      <vt:lpstr>Моя майбутня професія</vt:lpstr>
      <vt:lpstr>Презентация PowerPoint</vt:lpstr>
      <vt:lpstr>Презентация PowerPoint</vt:lpstr>
      <vt:lpstr>Мета</vt:lpstr>
      <vt:lpstr>Презентация PowerPoint</vt:lpstr>
      <vt:lpstr>ТАКОЖ, ПРИЧИНОЮ МОГО РІШЕННЯ СТАЛИ ПОДІЇ У ОСТАНІ РОКИ В НАШІЙ КРАЇНІ.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майбутня професія</dc:title>
  <dc:creator>SASHA</dc:creator>
  <cp:lastModifiedBy>SASHA</cp:lastModifiedBy>
  <cp:revision>4</cp:revision>
  <dcterms:created xsi:type="dcterms:W3CDTF">2014-10-13T16:08:32Z</dcterms:created>
  <dcterms:modified xsi:type="dcterms:W3CDTF">2014-10-13T17:21:33Z</dcterms:modified>
</cp:coreProperties>
</file>