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1" r:id="rId5"/>
    <p:sldId id="260" r:id="rId6"/>
    <p:sldId id="262" r:id="rId7"/>
    <p:sldId id="265" r:id="rId8"/>
    <p:sldId id="266" r:id="rId9"/>
    <p:sldId id="263" r:id="rId10"/>
    <p:sldId id="264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42513-A609-406C-BE6A-7C4CE60A64AF}" type="datetimeFigureOut">
              <a:rPr lang="uk-UA" smtClean="0"/>
              <a:t>08.11.2013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309A5-62C3-48A4-9520-398E770678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8575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 smtClean="0"/>
              <a:t>Харків було містом, де активно будувалися радіостанції ще за часів царського режиму, особливо в період Першої світової війни. Туди перевели дуже потужну радіостанцію з Могильова. Тому саме у Харкові з’явилися спеціалісти, які на перших порах готували технічну базу. Але потім цю радіостанцію уряд радянської Росії фактично забрав із Харкова і перевів у одне із російських міст. Обладнання використали для створення у Москві потужної радіостанції імені Комінтерну. 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2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До речі, у той час писк «морзянки» вже перетворюється на голос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4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Кажуть, що коли одинокий радист на полярній станції замість «морзянки» почув далекий ефірний голос — він відсахнувся від приймача і втік. Це сприймалося неймовірним збудженням. </a:t>
            </a:r>
            <a:r>
              <a:rPr lang="uk-UA" dirty="0" err="1" smtClean="0"/>
              <a:t>Найкваліфікованіші</a:t>
            </a:r>
            <a:r>
              <a:rPr lang="uk-UA" dirty="0" smtClean="0"/>
              <a:t> харківські зв’язківці билися над розв’язанням проблеми власного українського радіомовлення.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 smtClean="0"/>
              <a:t>Наприклад, депутати Верховної Ради України, влаштовуючи трансляцію своїх засідань для </a:t>
            </a:r>
            <a:r>
              <a:rPr lang="uk-UA" dirty="0" err="1" smtClean="0"/>
              <a:t>мітингуючих</a:t>
            </a:r>
            <a:r>
              <a:rPr lang="uk-UA" dirty="0" smtClean="0"/>
              <a:t> перед будинком парламенту. В грудні 1922 року збиралися влаштувати своєрідний радіоміст Харків — Москва за участі Леніна. Але вождь захворів, і замість нього на радіостанції в Москві виступали Калінін і Троцький.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Можливо, на правильний вихід з проблемної ситуації першопрохідників українського радіомовлення наштовхнуло місцезнаходження радіостанції — територія колишнього іподрому. Звернулися до командуючого військами України та Криму О.І. Єгорова за порадою. Негайно на стайні реквізували кілька попон і позавішували ними стіни радіостудії. Звісно ж, в кімнаті стояв їдкий «аромат» кінського поту. Зате не було відлуння голосів та музичних акордів.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 smtClean="0"/>
              <a:t>. Вона приступила до розробки і побудови передавального пристрою і приймача (з диском </a:t>
            </a:r>
            <a:r>
              <a:rPr lang="uk-UA" dirty="0" err="1" smtClean="0"/>
              <a:t>Ніпкова</a:t>
            </a:r>
            <a:r>
              <a:rPr lang="uk-UA" dirty="0" smtClean="0"/>
              <a:t>) механічного телебачення. Система давала зображення, розкладене на 30 рядків (1200 елементів). Електричні сигнали, що несуть зображення і звук, передавалися роздільно, отже, для прийому телепередачі були потрібні два радіоприймачі, один із яких мав телевізійну приставку. Тому що електричні сигнали перетворювалися у світлові за посередництвом неонової лампи, що випускає промені червоної частини спектра, екран механічного телевізора світився рожевим світлом (сучасний монохромний телевізор має екран блакитного світіння, а до 40-х років світіння екрана було зеленим). 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Незабаром почалася підготовка до регулярного віщання. З будинку Всесоюзного електротехнічного інституту передавач був перевезений на </a:t>
            </a:r>
            <a:r>
              <a:rPr lang="uk-UA" dirty="0" err="1" smtClean="0"/>
              <a:t>Нікольську</a:t>
            </a:r>
            <a:r>
              <a:rPr lang="uk-UA" dirty="0" smtClean="0"/>
              <a:t> вулицю, будинок 7, у Московський радіотехнічний вузол. </a:t>
            </a:r>
          </a:p>
          <a:p>
            <a:r>
              <a:rPr lang="uk-UA" dirty="0" smtClean="0"/>
              <a:t>        1 жовтня 1931 року почалися регулярні передачі, які проводилися через радіостанцію МГСПС, що працювала на хвилі 379 метрів (зображення) і 720 метрів (звук). </a:t>
            </a:r>
          </a:p>
          <a:p>
            <a:r>
              <a:rPr lang="uk-UA" dirty="0" smtClean="0"/>
              <a:t>        Незабаром у Москву стали надходити повідомлення про те, що ці передачі приймалися радіоаматорами в Томську, Нижньому Новгороді, Одесі, Смоленську, Ленінграді, Києві, Харкові. </a:t>
            </a:r>
          </a:p>
          <a:p>
            <a:r>
              <a:rPr lang="uk-UA" dirty="0" smtClean="0"/>
              <a:t>         Журнал «Говорить Москва» повідомляв з гордістю, що в столиці працювало більше тридцяти саморобних телевізорів. Промисловість ще не випускала телевізори, хоча і готувалася до цього. (Узагалі, розвиток передавальних станцій у перші роки регулярного телебачення в СРСР обігнало розвиток прийомної мережі.) 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Це було дуже важливе повідомлення — доти в нашій країні малися тільки саморобні телевізори, виготовлені в лабораторіях чи просто кустарно. У 1933-1936 роках промисловість випустила більш 3 тисяч механічних телевізорів марки «Б-2» з розміром екрана 3</a:t>
            </a:r>
            <a:r>
              <a:rPr lang="en-US" dirty="0" smtClean="0"/>
              <a:t>x4 </a:t>
            </a:r>
            <a:r>
              <a:rPr lang="uk-UA" dirty="0" smtClean="0"/>
              <a:t>см. Телевізор підключався до радіомовного приймача замість гучномовця.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309A5-62C3-48A4-9520-398E77067829}" type="slidenum">
              <a:rPr lang="uk-UA" smtClean="0"/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РОЗВИТОК РАДІО Й ТЕЛЕБАЧЕННЯ</a:t>
            </a:r>
            <a:endParaRPr lang="uk-UA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929190" cy="6857999"/>
          </a:xfrm>
        </p:spPr>
        <p:txBody>
          <a:bodyPr/>
          <a:lstStyle/>
          <a:p>
            <a:r>
              <a:rPr lang="uk-UA" dirty="0" smtClean="0"/>
              <a:t>Були на той час і чудернацькі радіоприймачі. Наприклад, у вигляді пожежника. Власне, перший радіоконцерт був своєрідною приманкою для глядачів. Далі транслювалися пропагандистські радіогазети.</a:t>
            </a:r>
            <a:endParaRPr lang="uk-UA" dirty="0"/>
          </a:p>
        </p:txBody>
      </p:sp>
      <p:pic>
        <p:nvPicPr>
          <p:cNvPr id="18434" name="Picture 2" descr="http://t3.gstatic.com/images?q=tbn:ANd9GcT1Yr1fdIeMEXQs8bD_4ibZ7qYJcK1Zwk4NKWRP_Nal-7LyYrq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3432" y="0"/>
            <a:ext cx="4480568" cy="6858001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714876" cy="6000768"/>
          </a:xfrm>
        </p:spPr>
        <p:txBody>
          <a:bodyPr>
            <a:normAutofit/>
          </a:bodyPr>
          <a:lstStyle/>
          <a:p>
            <a:r>
              <a:rPr lang="uk-UA" dirty="0" smtClean="0"/>
              <a:t>У 1930 році у Всесоюзному електротехнічному інституті була створена лабораторія телебачення на чолі з Павлом Васильовичем </a:t>
            </a:r>
            <a:r>
              <a:rPr lang="uk-UA" dirty="0" err="1" smtClean="0"/>
              <a:t>Шмаковим</a:t>
            </a:r>
            <a:endParaRPr lang="uk-UA" dirty="0"/>
          </a:p>
        </p:txBody>
      </p:sp>
      <p:pic>
        <p:nvPicPr>
          <p:cNvPr id="13314" name="Picture 2" descr="http://t1.gstatic.com/images?q=tbn:ANd9GcRpAayZAmnwPttYv6Flc-kVbACWFdEWNwsL9mlZmuPBa6Zh2bc1IuiPn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57166"/>
            <a:ext cx="4071934" cy="5983976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429784" cy="3643314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30 квітня 1931 року «Правда» надрукувала повідомлення: «Завтра вперше в СРСР буде зроблена якісна передача телебачення (</a:t>
            </a:r>
            <a:r>
              <a:rPr lang="uk-UA" dirty="0" err="1" smtClean="0"/>
              <a:t>дальнобачення</a:t>
            </a:r>
            <a:r>
              <a:rPr lang="uk-UA" dirty="0" smtClean="0"/>
              <a:t>) по радіо. З короткохвильового передавача РВЕІ-1 Всесоюзного електротехнічного інституту (Москва) на хвилі 56,6 метра буде передаватися зображення живого обличчя і фотографії». </a:t>
            </a:r>
          </a:p>
          <a:p>
            <a:r>
              <a:rPr lang="uk-UA" dirty="0" smtClean="0"/>
              <a:t>        У цій першій публічній телепередачі були показані співробітники лабораторії (зображення, які рухалися) і фотографічні портрети — без звукового супроводу, «німі».</a:t>
            </a:r>
          </a:p>
        </p:txBody>
      </p:sp>
      <p:pic>
        <p:nvPicPr>
          <p:cNvPr id="12290" name="Picture 2" descr="http://t1.gstatic.com/images?q=tbn:ANd9GcRJdy5tdpOOdjFm9pQAJuSyoT5R8R2ZcPBhlKBPtQBlv-AKEcD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767756"/>
            <a:ext cx="8072462" cy="3090244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3286124"/>
          </a:xfrm>
        </p:spPr>
        <p:txBody>
          <a:bodyPr>
            <a:normAutofit/>
          </a:bodyPr>
          <a:lstStyle/>
          <a:p>
            <a:r>
              <a:rPr lang="uk-UA" dirty="0" smtClean="0"/>
              <a:t> 15 квітня 1932 року «Правда» повідомила, що Ленінградський завод «Комінтерн» приступив до вироблення перших 20 радянських телевізорів. </a:t>
            </a:r>
            <a:endParaRPr lang="uk-UA" dirty="0"/>
          </a:p>
        </p:txBody>
      </p:sp>
      <p:pic>
        <p:nvPicPr>
          <p:cNvPr id="11266" name="Picture 2" descr="http://t2.gstatic.com/images?q=tbn:ANd9GcRXZcz-pMbUuVD37kIAlO3KQTlU1aalXsdH32EYEYg54O60TU6fp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928802"/>
            <a:ext cx="8143932" cy="4929198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4857752" cy="6857999"/>
          </a:xfrm>
        </p:spPr>
        <p:txBody>
          <a:bodyPr/>
          <a:lstStyle/>
          <a:p>
            <a:r>
              <a:rPr lang="uk-UA" dirty="0" smtClean="0"/>
              <a:t>Паралельно з розвитком механічного телебачення інтенсивно велися роботи і по розробці телебачення електронного. У 1931 році Семен </a:t>
            </a:r>
            <a:r>
              <a:rPr lang="uk-UA" dirty="0" err="1" smtClean="0"/>
              <a:t>Ісидорович</a:t>
            </a:r>
            <a:r>
              <a:rPr lang="uk-UA" dirty="0" smtClean="0"/>
              <a:t> Катаєв у здійснення давньої ідеї </a:t>
            </a:r>
            <a:r>
              <a:rPr lang="uk-UA" dirty="0" err="1" smtClean="0"/>
              <a:t>Розинга</a:t>
            </a:r>
            <a:r>
              <a:rPr lang="uk-UA" dirty="0" smtClean="0"/>
              <a:t> сконструював передавальну трубку, названу їм «</a:t>
            </a:r>
            <a:r>
              <a:rPr lang="uk-UA" dirty="0" err="1" smtClean="0"/>
              <a:t>радіоком</a:t>
            </a:r>
            <a:r>
              <a:rPr lang="uk-UA" dirty="0" smtClean="0"/>
              <a:t>».</a:t>
            </a:r>
            <a:endParaRPr lang="uk-UA" dirty="0"/>
          </a:p>
        </p:txBody>
      </p:sp>
      <p:pic>
        <p:nvPicPr>
          <p:cNvPr id="10242" name="Picture 2" descr="http://t1.gstatic.com/images?q=tbn:ANd9GcS-km3fYDkKNYAehLruY7apUdq91zufaerXHSeZneCHKbA8kQ_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802" y="0"/>
            <a:ext cx="4111198" cy="6500834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12" y="285728"/>
            <a:ext cx="2857488" cy="6572272"/>
          </a:xfrm>
        </p:spPr>
        <p:txBody>
          <a:bodyPr>
            <a:normAutofit/>
          </a:bodyPr>
          <a:lstStyle/>
          <a:p>
            <a:r>
              <a:rPr lang="ru-RU" dirty="0" smtClean="0"/>
              <a:t> 16 листопада</a:t>
            </a:r>
            <a:r>
              <a:rPr lang="en-US" dirty="0" smtClean="0"/>
              <a:t> </a:t>
            </a:r>
            <a:r>
              <a:rPr lang="ru-RU" dirty="0" smtClean="0"/>
              <a:t>1924 року в </a:t>
            </a:r>
            <a:r>
              <a:rPr lang="ru-RU" dirty="0" err="1" smtClean="0"/>
              <a:t>Харкові</a:t>
            </a:r>
            <a:r>
              <a:rPr lang="ru-RU" dirty="0" smtClean="0"/>
              <a:t> (</a:t>
            </a:r>
            <a:r>
              <a:rPr lang="ru-RU" dirty="0" err="1" smtClean="0"/>
              <a:t>тодішній</a:t>
            </a:r>
            <a:r>
              <a:rPr lang="ru-RU" dirty="0" smtClean="0"/>
              <a:t> </a:t>
            </a:r>
            <a:r>
              <a:rPr lang="ru-RU" dirty="0" err="1" smtClean="0"/>
              <a:t>столиці</a:t>
            </a:r>
            <a:r>
              <a:rPr lang="ru-RU" dirty="0" smtClean="0"/>
              <a:t> </a:t>
            </a:r>
            <a:r>
              <a:rPr lang="ru-RU" dirty="0" err="1" smtClean="0"/>
              <a:t>радянської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) </a:t>
            </a:r>
            <a:r>
              <a:rPr lang="ru-RU" dirty="0" err="1" smtClean="0"/>
              <a:t>вийшла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ефір</a:t>
            </a:r>
            <a:r>
              <a:rPr lang="ru-RU" dirty="0" smtClean="0"/>
              <a:t> перша передача </a:t>
            </a:r>
            <a:r>
              <a:rPr lang="ru-RU" dirty="0" err="1" smtClean="0"/>
              <a:t>українського</a:t>
            </a:r>
            <a:r>
              <a:rPr lang="ru-RU" dirty="0" smtClean="0"/>
              <a:t> </a:t>
            </a:r>
            <a:r>
              <a:rPr lang="ru-RU" dirty="0" err="1" smtClean="0"/>
              <a:t>радіо</a:t>
            </a:r>
            <a:r>
              <a:rPr lang="ru-RU" dirty="0" smtClean="0"/>
              <a:t>. </a:t>
            </a:r>
            <a:endParaRPr lang="uk-UA" dirty="0"/>
          </a:p>
        </p:txBody>
      </p:sp>
      <p:pic>
        <p:nvPicPr>
          <p:cNvPr id="24578" name="Picture 2" descr="http://t3.gstatic.com/images?q=tbn:ANd9GcS1_12NONYJh33dF-pX9IZAevDEZVlEyANN9EnciyE5zXBEbUbpUA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857232"/>
            <a:ext cx="6357951" cy="571504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http://t2.gstatic.com/images?q=tbn:ANd9GcTGqg1GDrTfUDENbgbkgExCCU69wFd7qbrlQXfU-7dy_eT2I4N4"/>
          <p:cNvPicPr>
            <a:picLocks noChangeAspect="1" noChangeArrowheads="1"/>
          </p:cNvPicPr>
          <p:nvPr/>
        </p:nvPicPr>
        <p:blipFill>
          <a:blip r:embed="rId2">
            <a:lum bright="30000" contrast="30000"/>
          </a:blip>
          <a:srcRect/>
          <a:stretch>
            <a:fillRect/>
          </a:stretch>
        </p:blipFill>
        <p:spPr bwMode="auto">
          <a:xfrm>
            <a:off x="6357950" y="3065872"/>
            <a:ext cx="2786050" cy="379212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41000"/>
              </a:srgbClr>
            </a:outerShdw>
            <a:softEdge rad="6350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74" y="0"/>
            <a:ext cx="6215106" cy="450057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Голова Всеукраїнського центрального виконавчого комітету (ВУЦВК) Григорій Петровський та керівник українського уряду Влас </a:t>
            </a:r>
            <a:r>
              <a:rPr lang="uk-UA" dirty="0" err="1" smtClean="0"/>
              <a:t>Чубан</a:t>
            </a:r>
            <a:r>
              <a:rPr lang="uk-UA" dirty="0" smtClean="0"/>
              <a:t> звернулися до харківських працівників з пропозицією своїми силами збудувати радіостанцію. І не просту. А неодмінно потужну радіостанцію для міжнародних відносин, щоб її сигнал доходив до закордону</a:t>
            </a:r>
            <a:endParaRPr lang="uk-UA" dirty="0"/>
          </a:p>
        </p:txBody>
      </p:sp>
      <p:pic>
        <p:nvPicPr>
          <p:cNvPr id="23554" name="Picture 2" descr="http://t0.gstatic.com/images?q=tbn:ANd9GcS98_GcNTZ6IQeWmDXRIrx_bJ6GX-O5tTWUDizLEh4g-YtKTQ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0"/>
            <a:ext cx="3571869" cy="685800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0"/>
            <a:ext cx="8572560" cy="235743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Побудувати нову радіостанцію, врешті решт, вдалося. Вона запрацювала 17 січня 1921 року, передаючи і приймаючи повідомлення. Це вже було щось більше, аніж технічний засіб..</a:t>
            </a:r>
            <a:endParaRPr lang="uk-UA" dirty="0"/>
          </a:p>
        </p:txBody>
      </p:sp>
      <p:pic>
        <p:nvPicPr>
          <p:cNvPr id="21506" name="Picture 2" descr="http://t2.gstatic.com/images?q=tbn:ANd9GcQOmILvnyrhbqha2di1rBpgOChepxI0iUu-iXgYTLJanT6oY0z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3117"/>
            <a:ext cx="5887741" cy="4714884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3143248"/>
          </a:xfrm>
        </p:spPr>
        <p:txBody>
          <a:bodyPr>
            <a:normAutofit/>
          </a:bodyPr>
          <a:lstStyle/>
          <a:p>
            <a:r>
              <a:rPr lang="uk-UA" dirty="0" smtClean="0"/>
              <a:t>Гліб Петровський і Влас </a:t>
            </a:r>
            <a:r>
              <a:rPr lang="uk-UA" dirty="0" err="1" smtClean="0"/>
              <a:t>Чубан</a:t>
            </a:r>
            <a:r>
              <a:rPr lang="uk-UA" dirty="0" smtClean="0"/>
              <a:t> постійно цікавилися перебігом цих робіт і всіляко їм сприяли. Всеукраїнський староста, як іменували тоді Петровського, навіть розпорядився для радіостанції виділити кімнату в приміщенні ВУЦВК.</a:t>
            </a:r>
            <a:endParaRPr lang="uk-UA" dirty="0"/>
          </a:p>
        </p:txBody>
      </p:sp>
      <p:pic>
        <p:nvPicPr>
          <p:cNvPr id="22530" name="Picture 2" descr="http://t1.gstatic.com/images?q=tbn:ANd9GcREF4Vsf_6YuAslCReBy2N2Ox47CJ2NuHF793TpgMdqSJtRyF6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2444509"/>
            <a:ext cx="6572264" cy="4413491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0"/>
            <a:ext cx="8229600" cy="4525963"/>
          </a:xfrm>
        </p:spPr>
        <p:txBody>
          <a:bodyPr>
            <a:normAutofit/>
          </a:bodyPr>
          <a:lstStyle/>
          <a:p>
            <a:r>
              <a:rPr lang="uk-UA" dirty="0" smtClean="0"/>
              <a:t>Тож найпершою була трансляція засідання ВУЦВК, яка подавалася на гучномовці, що були розташовані на вулиці. До речі, так роблять іноді й тепер. </a:t>
            </a:r>
          </a:p>
        </p:txBody>
      </p:sp>
      <p:pic>
        <p:nvPicPr>
          <p:cNvPr id="20482" name="Picture 2" descr="http://t1.gstatic.com/images?q=tbn:ANd9GcRCzLr4wO-C_y845wrmOC8LSSkTXbBDfl1AwyMI3G8Nrfyo1zJU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642910" y="2416729"/>
            <a:ext cx="7215206" cy="4441271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4357686" cy="6500834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«Прикладне» радіо при ВУЦВК хоча і тішило самолюбство керівників Радянської України, але давало мало користі для головної справи більшовиків — організації масової пропаганди і агітації. У Харкові великими темпами почали встановлювати власну радіостанцію для широкого мовлення.</a:t>
            </a:r>
            <a:endParaRPr lang="uk-UA" dirty="0"/>
          </a:p>
        </p:txBody>
      </p:sp>
      <p:pic>
        <p:nvPicPr>
          <p:cNvPr id="17410" name="Picture 2" descr="http://t0.gstatic.com/images?q=tbn:ANd9GcSvlwYoaueAaK4Ul2Q0hmExOGBJzwrwKMNhY0MkDw4KGciQ0pC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5" y="88836"/>
            <a:ext cx="5072066" cy="6473896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t3.gstatic.com/images?q=tbn:ANd9GcRx38izjuVdsliP6GukZDsVYNbb6DEvXjE7s41RIRKiT0JknNpl"/>
          <p:cNvPicPr>
            <a:picLocks noChangeAspect="1" noChangeArrowheads="1"/>
          </p:cNvPicPr>
          <p:nvPr/>
        </p:nvPicPr>
        <p:blipFill>
          <a:blip r:embed="rId3">
            <a:lum bright="70000" contrast="20000"/>
          </a:blip>
          <a:srcRect/>
          <a:stretch>
            <a:fillRect/>
          </a:stretch>
        </p:blipFill>
        <p:spPr bwMode="auto">
          <a:xfrm>
            <a:off x="0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357187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Гліб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Петровський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запропонував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дві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кімнати</a:t>
            </a:r>
            <a:r>
              <a:rPr lang="ru-RU" dirty="0" smtClean="0">
                <a:solidFill>
                  <a:schemeClr val="bg1"/>
                </a:solidFill>
              </a:rPr>
              <a:t> в центральному </a:t>
            </a:r>
            <a:r>
              <a:rPr lang="ru-RU" dirty="0" err="1" smtClean="0">
                <a:solidFill>
                  <a:schemeClr val="bg1"/>
                </a:solidFill>
              </a:rPr>
              <a:t>партійному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клубі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який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знаходився</a:t>
            </a:r>
            <a:r>
              <a:rPr lang="ru-RU" dirty="0" smtClean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приміщенні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колишнього</a:t>
            </a:r>
            <a:r>
              <a:rPr lang="ru-RU" dirty="0" smtClean="0">
                <a:solidFill>
                  <a:schemeClr val="bg1"/>
                </a:solidFill>
              </a:rPr>
              <a:t> оперного театру на </a:t>
            </a:r>
            <a:r>
              <a:rPr lang="ru-RU" dirty="0" err="1" smtClean="0">
                <a:solidFill>
                  <a:schemeClr val="bg1"/>
                </a:solidFill>
              </a:rPr>
              <a:t>Римарській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вулиці</a:t>
            </a:r>
            <a:r>
              <a:rPr lang="ru-RU" dirty="0" smtClean="0">
                <a:solidFill>
                  <a:schemeClr val="bg1"/>
                </a:solidFill>
              </a:rPr>
              <a:t>. Привезли </a:t>
            </a:r>
            <a:r>
              <a:rPr lang="ru-RU" dirty="0" err="1" smtClean="0">
                <a:solidFill>
                  <a:schemeClr val="bg1"/>
                </a:solidFill>
              </a:rPr>
              <a:t>туди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обладнання</a:t>
            </a:r>
            <a:r>
              <a:rPr lang="ru-RU" dirty="0" smtClean="0">
                <a:solidFill>
                  <a:schemeClr val="bg1"/>
                </a:solidFill>
              </a:rPr>
              <a:t>, почали </a:t>
            </a:r>
            <a:r>
              <a:rPr lang="ru-RU" dirty="0" err="1" smtClean="0">
                <a:solidFill>
                  <a:schemeClr val="bg1"/>
                </a:solidFill>
              </a:rPr>
              <a:t>працювати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але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нічого</a:t>
            </a:r>
            <a:r>
              <a:rPr lang="ru-RU" dirty="0" smtClean="0">
                <a:solidFill>
                  <a:schemeClr val="bg1"/>
                </a:solidFill>
              </a:rPr>
              <a:t> не </a:t>
            </a:r>
            <a:r>
              <a:rPr lang="ru-RU" dirty="0" err="1" smtClean="0">
                <a:solidFill>
                  <a:schemeClr val="bg1"/>
                </a:solidFill>
              </a:rPr>
              <a:t>виходило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мовленням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Заважало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відлуння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голосів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Що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тільки</a:t>
            </a:r>
            <a:r>
              <a:rPr lang="ru-RU" dirty="0" smtClean="0">
                <a:solidFill>
                  <a:schemeClr val="bg1"/>
                </a:solidFill>
              </a:rPr>
              <a:t> не </a:t>
            </a:r>
            <a:r>
              <a:rPr lang="ru-RU" dirty="0" err="1" smtClean="0">
                <a:solidFill>
                  <a:schemeClr val="bg1"/>
                </a:solidFill>
              </a:rPr>
              <a:t>робили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аби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позбутися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цієї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проблеми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 smtClean="0">
                <a:solidFill>
                  <a:schemeClr val="bg1"/>
                </a:solidFill>
              </a:rPr>
              <a:t>Порад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щодо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виправлення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недоліку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було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безліч</a:t>
            </a:r>
            <a:r>
              <a:rPr lang="ru-RU" dirty="0" smtClean="0">
                <a:solidFill>
                  <a:schemeClr val="bg1"/>
                </a:solidFill>
              </a:rPr>
              <a:t>. Та </a:t>
            </a:r>
            <a:r>
              <a:rPr lang="ru-RU" dirty="0" err="1" smtClean="0">
                <a:solidFill>
                  <a:schemeClr val="bg1"/>
                </a:solidFill>
              </a:rPr>
              <a:t>нічого</a:t>
            </a:r>
            <a:r>
              <a:rPr lang="ru-RU" dirty="0" smtClean="0">
                <a:solidFill>
                  <a:schemeClr val="bg1"/>
                </a:solidFill>
              </a:rPr>
              <a:t> не </a:t>
            </a:r>
            <a:r>
              <a:rPr lang="ru-RU" dirty="0" err="1" smtClean="0">
                <a:solidFill>
                  <a:schemeClr val="bg1"/>
                </a:solidFill>
              </a:rPr>
              <a:t>допомагало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uk-UA" dirty="0">
              <a:solidFill>
                <a:schemeClr val="bg1"/>
              </a:solidFill>
            </a:endParaRPr>
          </a:p>
        </p:txBody>
      </p:sp>
      <p:pic>
        <p:nvPicPr>
          <p:cNvPr id="16388" name="Picture 4" descr="http://t3.gstatic.com/images?q=tbn:ANd9GcR02odspFF5uxOae6iTvUoKL21_tg5z9GqBw-2Nu9jCPCeYWJT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2928935"/>
            <a:ext cx="4991117" cy="3929066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643438" cy="6858000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15 листопада 1924 року відбувся перший в Україні радіоконцерт. Дикторів тоді, звісно, у штаті радіостанції не було. Тож відкрив передачу технік, який за звичкою зв’язківця на початку тричі промовив у мікрофон «</a:t>
            </a:r>
            <a:r>
              <a:rPr lang="uk-UA" dirty="0" err="1" smtClean="0"/>
              <a:t>Ало</a:t>
            </a:r>
            <a:r>
              <a:rPr lang="uk-UA" dirty="0" smtClean="0"/>
              <a:t>». А потім ще тричі: «Говорить Харків». Ось з такого цікавого моменту розпочалося радіомовлення в Україні.</a:t>
            </a:r>
            <a:endParaRPr lang="uk-UA" dirty="0"/>
          </a:p>
        </p:txBody>
      </p:sp>
      <p:pic>
        <p:nvPicPr>
          <p:cNvPr id="19458" name="Picture 2" descr="http://t1.gstatic.com/images?q=tbn:ANd9GcRLp4EId8TG-WwFoymaPN67UFe03WlSvmJraELeRm7PpO8bmzJO"/>
          <p:cNvPicPr>
            <a:picLocks noChangeAspect="1" noChangeArrowheads="1"/>
          </p:cNvPicPr>
          <p:nvPr/>
        </p:nvPicPr>
        <p:blipFill>
          <a:blip r:embed="rId2">
            <a:grayscl/>
            <a:lum bright="20000" contrast="-10000"/>
          </a:blip>
          <a:srcRect/>
          <a:stretch>
            <a:fillRect/>
          </a:stretch>
        </p:blipFill>
        <p:spPr bwMode="auto">
          <a:xfrm>
            <a:off x="5224450" y="1000108"/>
            <a:ext cx="3919550" cy="5857892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1042</Words>
  <Application>Microsoft Office PowerPoint</Application>
  <PresentationFormat>Экран (4:3)</PresentationFormat>
  <Paragraphs>34</Paragraphs>
  <Slides>14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РОЗВИТОК РАДІО Й ТЕЛЕБАЧЕННЯ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10</cp:revision>
  <dcterms:created xsi:type="dcterms:W3CDTF">2012-05-10T20:16:12Z</dcterms:created>
  <dcterms:modified xsi:type="dcterms:W3CDTF">2013-11-08T20:35:56Z</dcterms:modified>
</cp:coreProperties>
</file>