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3" r:id="rId7"/>
    <p:sldId id="261"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11.02.2014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11.02.2014</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11.02.2014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11.02.2014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352928" cy="1800200"/>
          </a:xfrm>
        </p:spPr>
        <p:txBody>
          <a:bodyPr>
            <a:normAutofit fontScale="90000"/>
          </a:bodyPr>
          <a:lstStyle/>
          <a:p>
            <a:r>
              <a:rPr lang="ru-RU" sz="6000" i="1" dirty="0" smtClean="0">
                <a:latin typeface="Monotype Corsiva" pitchFamily="66" charset="0"/>
              </a:rPr>
              <a:t/>
            </a:r>
            <a:br>
              <a:rPr lang="ru-RU" sz="6000" i="1" dirty="0" smtClean="0">
                <a:latin typeface="Monotype Corsiva" pitchFamily="66" charset="0"/>
              </a:rPr>
            </a:br>
            <a:r>
              <a:rPr lang="ru-RU" sz="6000" b="1" i="1" dirty="0" err="1" smtClean="0">
                <a:latin typeface="Monotype Corsiva" pitchFamily="66" charset="0"/>
              </a:rPr>
              <a:t>Касти</a:t>
            </a:r>
            <a:r>
              <a:rPr lang="ru-RU" sz="6000" b="1" i="1" dirty="0" smtClean="0">
                <a:latin typeface="Monotype Corsiva" pitchFamily="66" charset="0"/>
              </a:rPr>
              <a:t> </a:t>
            </a:r>
            <a:r>
              <a:rPr lang="ru-RU" sz="6000" b="1" i="1" dirty="0" err="1" smtClean="0">
                <a:latin typeface="Monotype Corsiva" pitchFamily="66" charset="0"/>
              </a:rPr>
              <a:t>Індії</a:t>
            </a:r>
            <a:endParaRPr lang="ru-RU" sz="6000" b="1" i="1" dirty="0">
              <a:latin typeface="Monotype Corsiva" pitchFamily="66" charset="0"/>
            </a:endParaRPr>
          </a:p>
        </p:txBody>
      </p:sp>
      <p:pic>
        <p:nvPicPr>
          <p:cNvPr id="3" name="Рисунок 2" descr="20120502-Seventy-two_Specimens_of_Castes_in_India_(51).jpg"/>
          <p:cNvPicPr>
            <a:picLocks noChangeAspect="1"/>
          </p:cNvPicPr>
          <p:nvPr/>
        </p:nvPicPr>
        <p:blipFill>
          <a:blip r:embed="rId2" cstate="print"/>
          <a:stretch>
            <a:fillRect/>
          </a:stretch>
        </p:blipFill>
        <p:spPr>
          <a:xfrm>
            <a:off x="4427984" y="548679"/>
            <a:ext cx="4464496" cy="29771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Рисунок 3" descr="1325172972_38_malabar-pilgrim-female.jpg"/>
          <p:cNvPicPr>
            <a:picLocks noChangeAspect="1"/>
          </p:cNvPicPr>
          <p:nvPr/>
        </p:nvPicPr>
        <p:blipFill>
          <a:blip r:embed="rId3" cstate="print"/>
          <a:stretch>
            <a:fillRect/>
          </a:stretch>
        </p:blipFill>
        <p:spPr>
          <a:xfrm>
            <a:off x="467544" y="2924944"/>
            <a:ext cx="4786492" cy="35994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1325173193_71_hindoo-thief-tribe-female.jpg"/>
          <p:cNvPicPr>
            <a:picLocks noChangeAspect="1"/>
          </p:cNvPicPr>
          <p:nvPr/>
        </p:nvPicPr>
        <p:blipFill>
          <a:blip r:embed="rId4" cstate="print"/>
          <a:stretch>
            <a:fillRect/>
          </a:stretch>
        </p:blipFill>
        <p:spPr>
          <a:xfrm>
            <a:off x="4572000" y="3140968"/>
            <a:ext cx="4392488" cy="35682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гн.jpg"/>
          <p:cNvPicPr>
            <a:picLocks noChangeAspect="1"/>
          </p:cNvPicPr>
          <p:nvPr/>
        </p:nvPicPr>
        <p:blipFill>
          <a:blip r:embed="rId2" cstate="print"/>
          <a:stretch>
            <a:fillRect/>
          </a:stretch>
        </p:blipFill>
        <p:spPr>
          <a:xfrm>
            <a:off x="5220072" y="3068960"/>
            <a:ext cx="3780420" cy="3528392"/>
          </a:xfrm>
          <a:prstGeom prst="rect">
            <a:avLst/>
          </a:prstGeom>
          <a:ln>
            <a:noFill/>
          </a:ln>
          <a:effectLst>
            <a:softEdge rad="112500"/>
          </a:effectLst>
        </p:spPr>
      </p:pic>
      <p:sp>
        <p:nvSpPr>
          <p:cNvPr id="2" name="Заголовок 1"/>
          <p:cNvSpPr>
            <a:spLocks noGrp="1"/>
          </p:cNvSpPr>
          <p:nvPr>
            <p:ph type="title"/>
          </p:nvPr>
        </p:nvSpPr>
        <p:spPr>
          <a:xfrm>
            <a:off x="467544" y="404664"/>
            <a:ext cx="8435280" cy="3294112"/>
          </a:xfrm>
        </p:spPr>
        <p:txBody>
          <a:bodyPr>
            <a:normAutofit/>
          </a:bodyPr>
          <a:lstStyle/>
          <a:p>
            <a:pPr algn="ctr"/>
            <a:r>
              <a:rPr lang="ru-RU" sz="2400" b="1" dirty="0" smtClean="0">
                <a:latin typeface="Monotype Corsiva" pitchFamily="66" charset="0"/>
              </a:rPr>
              <a:t> Общину </a:t>
            </a:r>
            <a:r>
              <a:rPr lang="ru-RU" sz="2400" b="1" dirty="0" err="1" smtClean="0">
                <a:latin typeface="Monotype Corsiva" pitchFamily="66" charset="0"/>
              </a:rPr>
              <a:t>очолював</a:t>
            </a:r>
            <a:r>
              <a:rPr lang="ru-RU" sz="2400" b="1" dirty="0" smtClean="0">
                <a:latin typeface="Monotype Corsiva" pitchFamily="66" charset="0"/>
              </a:rPr>
              <a:t> староста, у </a:t>
            </a:r>
            <a:r>
              <a:rPr lang="ru-RU" sz="2400" b="1" dirty="0" err="1" smtClean="0">
                <a:latin typeface="Monotype Corsiva" pitchFamily="66" charset="0"/>
              </a:rPr>
              <a:t>якого</a:t>
            </a:r>
            <a:r>
              <a:rPr lang="ru-RU" sz="2400" b="1" dirty="0" smtClean="0">
                <a:latin typeface="Monotype Corsiva" pitchFamily="66" charset="0"/>
              </a:rPr>
              <a:t> </a:t>
            </a:r>
            <a:r>
              <a:rPr lang="ru-RU" sz="2400" b="1" dirty="0" err="1" smtClean="0">
                <a:latin typeface="Monotype Corsiva" pitchFamily="66" charset="0"/>
              </a:rPr>
              <a:t>було</a:t>
            </a:r>
            <a:r>
              <a:rPr lang="ru-RU" sz="2400" b="1" dirty="0" smtClean="0">
                <a:latin typeface="Monotype Corsiva" pitchFamily="66" charset="0"/>
              </a:rPr>
              <a:t> </a:t>
            </a:r>
            <a:r>
              <a:rPr lang="ru-RU" sz="2400" b="1" dirty="0" err="1" smtClean="0">
                <a:latin typeface="Monotype Corsiva" pitchFamily="66" charset="0"/>
              </a:rPr>
              <a:t>кілька</a:t>
            </a:r>
            <a:r>
              <a:rPr lang="ru-RU" sz="2400" b="1" dirty="0" smtClean="0">
                <a:latin typeface="Monotype Corsiva" pitchFamily="66" charset="0"/>
              </a:rPr>
              <a:t> </a:t>
            </a:r>
            <a:r>
              <a:rPr lang="ru-RU" sz="2400" b="1" dirty="0" err="1" smtClean="0">
                <a:latin typeface="Monotype Corsiva" pitchFamily="66" charset="0"/>
              </a:rPr>
              <a:t>помічників</a:t>
            </a:r>
            <a:r>
              <a:rPr lang="ru-RU" sz="2400" b="1" dirty="0" smtClean="0">
                <a:latin typeface="Monotype Corsiva" pitchFamily="66" charset="0"/>
              </a:rPr>
              <a:t>. </a:t>
            </a:r>
            <a:r>
              <a:rPr lang="ru-RU" sz="2400" b="1" dirty="0" err="1" smtClean="0">
                <a:latin typeface="Monotype Corsiva" pitchFamily="66" charset="0"/>
              </a:rPr>
              <a:t>Велике</a:t>
            </a:r>
            <a:r>
              <a:rPr lang="ru-RU" sz="2400" b="1" dirty="0" smtClean="0">
                <a:latin typeface="Monotype Corsiva" pitchFamily="66" charset="0"/>
              </a:rPr>
              <a:t> </a:t>
            </a:r>
            <a:r>
              <a:rPr lang="ru-RU" sz="2400" b="1" dirty="0" err="1" smtClean="0">
                <a:latin typeface="Monotype Corsiva" pitchFamily="66" charset="0"/>
              </a:rPr>
              <a:t>суспільне</a:t>
            </a:r>
            <a:r>
              <a:rPr lang="ru-RU" sz="2400" b="1" dirty="0" smtClean="0">
                <a:latin typeface="Monotype Corsiva" pitchFamily="66" charset="0"/>
              </a:rPr>
              <a:t> </a:t>
            </a:r>
            <a:r>
              <a:rPr lang="ru-RU" sz="2400" b="1" dirty="0" err="1" smtClean="0">
                <a:latin typeface="Monotype Corsiva" pitchFamily="66" charset="0"/>
              </a:rPr>
              <a:t>значення</a:t>
            </a:r>
            <a:r>
              <a:rPr lang="ru-RU" sz="2400" b="1" dirty="0" smtClean="0">
                <a:latin typeface="Monotype Corsiva" pitchFamily="66" charset="0"/>
              </a:rPr>
              <a:t> мала рада. </a:t>
            </a:r>
            <a:r>
              <a:rPr lang="ru-RU" sz="2400" b="1" dirty="0" smtClean="0">
                <a:latin typeface="Monotype Corsiva" pitchFamily="66" charset="0"/>
              </a:rPr>
              <a:t/>
            </a:r>
            <a:br>
              <a:rPr lang="ru-RU" sz="2400" b="1" dirty="0" smtClean="0">
                <a:latin typeface="Monotype Corsiva" pitchFamily="66" charset="0"/>
              </a:rPr>
            </a:br>
            <a:r>
              <a:rPr lang="ru-RU" sz="2400" b="1" dirty="0" smtClean="0">
                <a:latin typeface="Monotype Corsiva" pitchFamily="66" charset="0"/>
              </a:rPr>
              <a:t> </a:t>
            </a:r>
            <a:r>
              <a:rPr lang="ru-RU" sz="2400" b="1" dirty="0" smtClean="0">
                <a:latin typeface="Monotype Corsiva" pitchFamily="66" charset="0"/>
              </a:rPr>
              <a:t> </a:t>
            </a:r>
            <a:r>
              <a:rPr lang="ru-RU" sz="2400" b="1" dirty="0" err="1" smtClean="0">
                <a:latin typeface="Monotype Corsiva" pitchFamily="66" charset="0"/>
              </a:rPr>
              <a:t>Отже</a:t>
            </a:r>
            <a:r>
              <a:rPr lang="ru-RU" sz="2400" b="1" dirty="0" smtClean="0">
                <a:latin typeface="Monotype Corsiva" pitchFamily="66" charset="0"/>
              </a:rPr>
              <a:t>, </a:t>
            </a:r>
            <a:r>
              <a:rPr lang="ru-RU" sz="2400" b="1" dirty="0" err="1" smtClean="0">
                <a:latin typeface="Monotype Corsiva" pitchFamily="66" charset="0"/>
              </a:rPr>
              <a:t>індійська</a:t>
            </a:r>
            <a:r>
              <a:rPr lang="ru-RU" sz="2400" b="1" dirty="0" smtClean="0">
                <a:latin typeface="Monotype Corsiva" pitchFamily="66" charset="0"/>
              </a:rPr>
              <a:t> </a:t>
            </a:r>
            <a:r>
              <a:rPr lang="ru-RU" sz="2400" b="1" dirty="0" err="1" smtClean="0">
                <a:latin typeface="Monotype Corsiva" pitchFamily="66" charset="0"/>
              </a:rPr>
              <a:t>сільська</a:t>
            </a:r>
            <a:r>
              <a:rPr lang="ru-RU" sz="2400" b="1" dirty="0" smtClean="0">
                <a:latin typeface="Monotype Corsiva" pitchFamily="66" charset="0"/>
              </a:rPr>
              <a:t> община </a:t>
            </a:r>
            <a:r>
              <a:rPr lang="ru-RU" sz="2400" b="1" dirty="0" err="1" smtClean="0">
                <a:latin typeface="Monotype Corsiva" pitchFamily="66" charset="0"/>
              </a:rPr>
              <a:t>існувала</a:t>
            </a:r>
            <a:r>
              <a:rPr lang="ru-RU" sz="2400" b="1" dirty="0" smtClean="0">
                <a:latin typeface="Monotype Corsiva" pitchFamily="66" charset="0"/>
              </a:rPr>
              <a:t> як </a:t>
            </a:r>
            <a:r>
              <a:rPr lang="ru-RU" sz="2400" b="1" dirty="0" err="1" smtClean="0">
                <a:latin typeface="Monotype Corsiva" pitchFamily="66" charset="0"/>
              </a:rPr>
              <a:t>самоврядна</a:t>
            </a:r>
            <a:r>
              <a:rPr lang="ru-RU" sz="2400" b="1" dirty="0" smtClean="0">
                <a:latin typeface="Monotype Corsiva" pitchFamily="66" charset="0"/>
              </a:rPr>
              <a:t> </a:t>
            </a:r>
            <a:r>
              <a:rPr lang="ru-RU" sz="2400" b="1" dirty="0" err="1" smtClean="0">
                <a:latin typeface="Monotype Corsiva" pitchFamily="66" charset="0"/>
              </a:rPr>
              <a:t>одиниця</a:t>
            </a:r>
            <a:r>
              <a:rPr lang="ru-RU" sz="2400" b="1" dirty="0" smtClean="0">
                <a:latin typeface="Monotype Corsiva" pitchFamily="66" charset="0"/>
              </a:rPr>
              <a:t>, </a:t>
            </a:r>
            <a:r>
              <a:rPr lang="ru-RU" sz="2400" b="1" dirty="0" err="1" smtClean="0">
                <a:latin typeface="Monotype Corsiva" pitchFamily="66" charset="0"/>
              </a:rPr>
              <a:t>що</a:t>
            </a:r>
            <a:r>
              <a:rPr lang="ru-RU" sz="2400" b="1" dirty="0" smtClean="0">
                <a:latin typeface="Monotype Corsiva" pitchFamily="66" charset="0"/>
              </a:rPr>
              <a:t> </a:t>
            </a:r>
            <a:r>
              <a:rPr lang="ru-RU" sz="2400" b="1" dirty="0" err="1" smtClean="0">
                <a:latin typeface="Monotype Corsiva" pitchFamily="66" charset="0"/>
              </a:rPr>
              <a:t>забезпечувала</a:t>
            </a:r>
            <a:r>
              <a:rPr lang="ru-RU" sz="2400" b="1" dirty="0" smtClean="0">
                <a:latin typeface="Monotype Corsiva" pitchFamily="66" charset="0"/>
              </a:rPr>
              <a:t> себе </a:t>
            </a:r>
            <a:r>
              <a:rPr lang="ru-RU" sz="2400" b="1" dirty="0" err="1" smtClean="0">
                <a:latin typeface="Monotype Corsiva" pitchFamily="66" charset="0"/>
              </a:rPr>
              <a:t>всім</a:t>
            </a:r>
            <a:r>
              <a:rPr lang="ru-RU" sz="2400" b="1" dirty="0" smtClean="0">
                <a:latin typeface="Monotype Corsiva" pitchFamily="66" charset="0"/>
              </a:rPr>
              <a:t> </a:t>
            </a:r>
            <a:r>
              <a:rPr lang="ru-RU" sz="2400" b="1" dirty="0" err="1" smtClean="0">
                <a:latin typeface="Monotype Corsiva" pitchFamily="66" charset="0"/>
              </a:rPr>
              <a:t>необхідним</a:t>
            </a:r>
            <a:r>
              <a:rPr lang="ru-RU" sz="2400" b="1" dirty="0" smtClean="0">
                <a:latin typeface="Monotype Corsiva" pitchFamily="66" charset="0"/>
              </a:rPr>
              <a:t>. </a:t>
            </a:r>
            <a:r>
              <a:rPr lang="ru-RU" sz="2400" b="1" dirty="0" err="1" smtClean="0">
                <a:latin typeface="Monotype Corsiva" pitchFamily="66" charset="0"/>
              </a:rPr>
              <a:t>Це</a:t>
            </a:r>
            <a:r>
              <a:rPr lang="ru-RU" sz="2400" b="1" dirty="0" smtClean="0">
                <a:latin typeface="Monotype Corsiva" pitchFamily="66" charset="0"/>
              </a:rPr>
              <a:t> </a:t>
            </a:r>
            <a:r>
              <a:rPr lang="ru-RU" sz="2400" b="1" dirty="0" err="1" smtClean="0">
                <a:latin typeface="Monotype Corsiva" pitchFamily="66" charset="0"/>
              </a:rPr>
              <a:t>спричинило</a:t>
            </a:r>
            <a:r>
              <a:rPr lang="ru-RU" sz="2400" b="1" dirty="0" smtClean="0">
                <a:latin typeface="Monotype Corsiva" pitchFamily="66" charset="0"/>
              </a:rPr>
              <a:t> </a:t>
            </a:r>
            <a:r>
              <a:rPr lang="ru-RU" sz="2400" b="1" dirty="0" err="1" smtClean="0">
                <a:latin typeface="Monotype Corsiva" pitchFamily="66" charset="0"/>
              </a:rPr>
              <a:t>майже</a:t>
            </a:r>
            <a:r>
              <a:rPr lang="ru-RU" sz="2400" b="1" dirty="0" smtClean="0">
                <a:latin typeface="Monotype Corsiva" pitchFamily="66" charset="0"/>
              </a:rPr>
              <a:t> </a:t>
            </a:r>
            <a:r>
              <a:rPr lang="ru-RU" sz="2400" b="1" dirty="0" err="1" smtClean="0">
                <a:latin typeface="Monotype Corsiva" pitchFamily="66" charset="0"/>
              </a:rPr>
              <a:t>цілковиту</a:t>
            </a:r>
            <a:r>
              <a:rPr lang="ru-RU" sz="2400" b="1" dirty="0" smtClean="0">
                <a:latin typeface="Monotype Corsiva" pitchFamily="66" charset="0"/>
              </a:rPr>
              <a:t> </a:t>
            </a:r>
            <a:r>
              <a:rPr lang="ru-RU" sz="2400" b="1" dirty="0" err="1" smtClean="0">
                <a:latin typeface="Monotype Corsiva" pitchFamily="66" charset="0"/>
              </a:rPr>
              <a:t>відсутність</a:t>
            </a:r>
            <a:r>
              <a:rPr lang="ru-RU" sz="2400" b="1" dirty="0" smtClean="0">
                <a:latin typeface="Monotype Corsiva" pitchFamily="66" charset="0"/>
              </a:rPr>
              <a:t> у </a:t>
            </a:r>
            <a:r>
              <a:rPr lang="ru-RU" sz="2400" b="1" dirty="0" err="1" smtClean="0">
                <a:latin typeface="Monotype Corsiva" pitchFamily="66" charset="0"/>
              </a:rPr>
              <a:t>середньовічній</a:t>
            </a:r>
            <a:r>
              <a:rPr lang="ru-RU" sz="2400" b="1" dirty="0" smtClean="0">
                <a:latin typeface="Monotype Corsiva" pitchFamily="66" charset="0"/>
              </a:rPr>
              <a:t> </a:t>
            </a:r>
            <a:r>
              <a:rPr lang="ru-RU" sz="2400" b="1" dirty="0" err="1" smtClean="0">
                <a:latin typeface="Monotype Corsiva" pitchFamily="66" charset="0"/>
              </a:rPr>
              <a:t>Індії</a:t>
            </a:r>
            <a:r>
              <a:rPr lang="ru-RU" sz="2400" b="1" dirty="0" smtClean="0">
                <a:latin typeface="Monotype Corsiva" pitchFamily="66" charset="0"/>
              </a:rPr>
              <a:t> </a:t>
            </a:r>
            <a:r>
              <a:rPr lang="ru-RU" sz="2400" b="1" dirty="0" err="1" smtClean="0">
                <a:latin typeface="Monotype Corsiva" pitchFamily="66" charset="0"/>
              </a:rPr>
              <a:t>будь-якої</a:t>
            </a:r>
            <a:r>
              <a:rPr lang="ru-RU" sz="2400" b="1" dirty="0" smtClean="0">
                <a:latin typeface="Monotype Corsiva" pitchFamily="66" charset="0"/>
              </a:rPr>
              <a:t> </a:t>
            </a:r>
            <a:r>
              <a:rPr lang="ru-RU" sz="2400" b="1" dirty="0" err="1" smtClean="0">
                <a:latin typeface="Monotype Corsiva" pitchFamily="66" charset="0"/>
              </a:rPr>
              <a:t>внутрішньої</a:t>
            </a:r>
            <a:r>
              <a:rPr lang="ru-RU" sz="2400" b="1" dirty="0" smtClean="0">
                <a:latin typeface="Monotype Corsiva" pitchFamily="66" charset="0"/>
              </a:rPr>
              <a:t> </a:t>
            </a:r>
            <a:r>
              <a:rPr lang="ru-RU" sz="2400" b="1" dirty="0" err="1" smtClean="0">
                <a:latin typeface="Monotype Corsiva" pitchFamily="66" charset="0"/>
              </a:rPr>
              <a:t>торгівл</a:t>
            </a:r>
            <a:r>
              <a:rPr lang="uk-UA" sz="2400" b="1" dirty="0" smtClean="0">
                <a:latin typeface="Monotype Corsiva" pitchFamily="66" charset="0"/>
              </a:rPr>
              <a:t>і</a:t>
            </a:r>
            <a:r>
              <a:rPr lang="ru-RU" sz="2400" b="1" dirty="0" smtClean="0">
                <a:latin typeface="Monotype Corsiva" pitchFamily="66" charset="0"/>
              </a:rPr>
              <a:t> </a:t>
            </a:r>
            <a:r>
              <a:rPr lang="ru-RU" sz="2400" b="1" dirty="0" err="1" smtClean="0">
                <a:latin typeface="Monotype Corsiva" pitchFamily="66" charset="0"/>
              </a:rPr>
              <a:t>між</a:t>
            </a:r>
            <a:r>
              <a:rPr lang="ru-RU" sz="2400" b="1" dirty="0" smtClean="0">
                <a:latin typeface="Monotype Corsiva" pitchFamily="66" charset="0"/>
              </a:rPr>
              <a:t> </a:t>
            </a:r>
            <a:r>
              <a:rPr lang="ru-RU" sz="2400" b="1" dirty="0" err="1" smtClean="0">
                <a:latin typeface="Monotype Corsiva" pitchFamily="66" charset="0"/>
              </a:rPr>
              <a:t>містом</a:t>
            </a:r>
            <a:r>
              <a:rPr lang="ru-RU" sz="2400" b="1" dirty="0" smtClean="0">
                <a:latin typeface="Monotype Corsiva" pitchFamily="66" charset="0"/>
              </a:rPr>
              <a:t> </a:t>
            </a:r>
            <a:r>
              <a:rPr lang="ru-RU" sz="2400" b="1" dirty="0" err="1" smtClean="0">
                <a:latin typeface="Monotype Corsiva" pitchFamily="66" charset="0"/>
              </a:rPr>
              <a:t>і</a:t>
            </a:r>
            <a:r>
              <a:rPr lang="ru-RU" sz="2400" b="1" dirty="0" smtClean="0">
                <a:latin typeface="Monotype Corsiva" pitchFamily="66" charset="0"/>
              </a:rPr>
              <a:t> селом, </a:t>
            </a:r>
            <a:r>
              <a:rPr lang="ru-RU" sz="2400" b="1" dirty="0" err="1" smtClean="0">
                <a:latin typeface="Monotype Corsiva" pitchFamily="66" charset="0"/>
              </a:rPr>
              <a:t>що</a:t>
            </a:r>
            <a:r>
              <a:rPr lang="ru-RU" sz="2400" b="1" dirty="0" smtClean="0">
                <a:latin typeface="Monotype Corsiva" pitchFamily="66" charset="0"/>
              </a:rPr>
              <a:t> </a:t>
            </a:r>
            <a:r>
              <a:rPr lang="ru-RU" sz="2400" b="1" dirty="0" err="1" smtClean="0">
                <a:latin typeface="Monotype Corsiva" pitchFamily="66" charset="0"/>
              </a:rPr>
              <a:t>гальмувало</a:t>
            </a:r>
            <a:r>
              <a:rPr lang="ru-RU" sz="2400" b="1" dirty="0" smtClean="0">
                <a:latin typeface="Monotype Corsiva" pitchFamily="66" charset="0"/>
              </a:rPr>
              <a:t> </a:t>
            </a:r>
            <a:r>
              <a:rPr lang="ru-RU" sz="2400" b="1" dirty="0" err="1" smtClean="0">
                <a:latin typeface="Monotype Corsiva" pitchFamily="66" charset="0"/>
              </a:rPr>
              <a:t>розвиток</a:t>
            </a:r>
            <a:r>
              <a:rPr lang="ru-RU" sz="2400" b="1" dirty="0" smtClean="0">
                <a:latin typeface="Monotype Corsiva" pitchFamily="66" charset="0"/>
              </a:rPr>
              <a:t> </a:t>
            </a:r>
            <a:r>
              <a:rPr lang="ru-RU" sz="2400" b="1" dirty="0" err="1" smtClean="0">
                <a:latin typeface="Monotype Corsiva" pitchFamily="66" charset="0"/>
              </a:rPr>
              <a:t>суспільства</a:t>
            </a:r>
            <a:r>
              <a:rPr lang="ru-RU" sz="2400" b="1" dirty="0" smtClean="0">
                <a:latin typeface="Monotype Corsiva" pitchFamily="66" charset="0"/>
              </a:rPr>
              <a:t> в масштабах </a:t>
            </a:r>
            <a:r>
              <a:rPr lang="ru-RU" sz="2400" b="1" dirty="0" err="1" smtClean="0">
                <a:latin typeface="Monotype Corsiva" pitchFamily="66" charset="0"/>
              </a:rPr>
              <a:t>усієї</a:t>
            </a:r>
            <a:r>
              <a:rPr lang="ru-RU" sz="2400" b="1" dirty="0" smtClean="0">
                <a:latin typeface="Monotype Corsiva" pitchFamily="66" charset="0"/>
              </a:rPr>
              <a:t> </a:t>
            </a:r>
            <a:r>
              <a:rPr lang="ru-RU" sz="2400" b="1" dirty="0" err="1" smtClean="0">
                <a:latin typeface="Monotype Corsiva" pitchFamily="66" charset="0"/>
              </a:rPr>
              <a:t>країни</a:t>
            </a:r>
            <a:r>
              <a:rPr lang="ru-RU" sz="2400" b="1" dirty="0" smtClean="0">
                <a:latin typeface="Monotype Corsiva" pitchFamily="66" charset="0"/>
              </a:rPr>
              <a:t>.</a:t>
            </a:r>
            <a:endParaRPr lang="ru-RU" sz="2400" b="1" dirty="0">
              <a:latin typeface="Monotype Corsiva" pitchFamily="66" charset="0"/>
            </a:endParaRPr>
          </a:p>
        </p:txBody>
      </p:sp>
      <p:pic>
        <p:nvPicPr>
          <p:cNvPr id="4" name="Рисунок 3" descr="739136_20050316161848.gif.jpg"/>
          <p:cNvPicPr>
            <a:picLocks noChangeAspect="1"/>
          </p:cNvPicPr>
          <p:nvPr/>
        </p:nvPicPr>
        <p:blipFill>
          <a:blip r:embed="rId3" cstate="print"/>
          <a:stretch>
            <a:fillRect/>
          </a:stretch>
        </p:blipFill>
        <p:spPr>
          <a:xfrm>
            <a:off x="395535" y="3068960"/>
            <a:ext cx="3792625" cy="3528392"/>
          </a:xfrm>
          <a:prstGeom prst="rect">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12976"/>
            <a:ext cx="3600400" cy="3456384"/>
          </a:xfrm>
        </p:spPr>
        <p:txBody>
          <a:bodyPr>
            <a:normAutofit/>
          </a:bodyPr>
          <a:lstStyle/>
          <a:p>
            <a:r>
              <a:rPr lang="uk-UA" sz="3200" b="1" dirty="0" smtClean="0">
                <a:latin typeface="Monotype Corsiva" pitchFamily="66" charset="0"/>
              </a:rPr>
              <a:t>Підготувала</a:t>
            </a:r>
            <a:br>
              <a:rPr lang="uk-UA" sz="3200" b="1" dirty="0" smtClean="0">
                <a:latin typeface="Monotype Corsiva" pitchFamily="66" charset="0"/>
              </a:rPr>
            </a:br>
            <a:r>
              <a:rPr lang="uk-UA" sz="3200" b="1" dirty="0" smtClean="0">
                <a:latin typeface="Monotype Corsiva" pitchFamily="66" charset="0"/>
              </a:rPr>
              <a:t>учениця 10 класу </a:t>
            </a:r>
            <a:br>
              <a:rPr lang="uk-UA" sz="3200" b="1" dirty="0" smtClean="0">
                <a:latin typeface="Monotype Corsiva" pitchFamily="66" charset="0"/>
              </a:rPr>
            </a:br>
            <a:r>
              <a:rPr lang="uk-UA" sz="3200" b="1" dirty="0" err="1" smtClean="0">
                <a:latin typeface="Monotype Corsiva" pitchFamily="66" charset="0"/>
              </a:rPr>
              <a:t>Стефанків</a:t>
            </a:r>
            <a:r>
              <a:rPr lang="uk-UA" sz="3200" b="1" dirty="0" smtClean="0">
                <a:latin typeface="Monotype Corsiva" pitchFamily="66" charset="0"/>
              </a:rPr>
              <a:t> Зоряна</a:t>
            </a:r>
            <a:endParaRPr lang="ru-RU" sz="3200" b="1" dirty="0">
              <a:latin typeface="Monotype Corsiva" pitchFamily="66" charset="0"/>
            </a:endParaRPr>
          </a:p>
        </p:txBody>
      </p:sp>
      <p:pic>
        <p:nvPicPr>
          <p:cNvPr id="3" name="Рисунок 2" descr="Изображение 195НРАРПД.jpg"/>
          <p:cNvPicPr>
            <a:picLocks noChangeAspect="1"/>
          </p:cNvPicPr>
          <p:nvPr/>
        </p:nvPicPr>
        <p:blipFill>
          <a:blip r:embed="rId2" cstate="print"/>
          <a:stretch>
            <a:fillRect/>
          </a:stretch>
        </p:blipFill>
        <p:spPr>
          <a:xfrm>
            <a:off x="4139952" y="548680"/>
            <a:ext cx="4248472" cy="61609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63272" cy="3370386"/>
          </a:xfrm>
        </p:spPr>
        <p:txBody>
          <a:bodyPr>
            <a:normAutofit/>
          </a:bodyPr>
          <a:lstStyle/>
          <a:p>
            <a:r>
              <a:rPr lang="ru-RU" sz="2000" b="1" dirty="0" err="1" smtClean="0">
                <a:latin typeface="Monotype Corsiva" pitchFamily="66" charset="0"/>
              </a:rPr>
              <a:t>Касти</a:t>
            </a:r>
            <a:r>
              <a:rPr lang="ru-RU" sz="2000" b="1" dirty="0" smtClean="0">
                <a:latin typeface="Monotype Corsiva" pitchFamily="66" charset="0"/>
              </a:rPr>
              <a:t> – </a:t>
            </a:r>
            <a:r>
              <a:rPr lang="ru-RU" sz="2000" b="1" dirty="0" err="1" smtClean="0">
                <a:latin typeface="Monotype Corsiva" pitchFamily="66" charset="0"/>
              </a:rPr>
              <a:t>це</a:t>
            </a:r>
            <a:r>
              <a:rPr lang="ru-RU" sz="2000" b="1" dirty="0" smtClean="0">
                <a:latin typeface="Monotype Corsiva" pitchFamily="66" charset="0"/>
              </a:rPr>
              <a:t> </a:t>
            </a:r>
            <a:r>
              <a:rPr lang="ru-RU" sz="2000" b="1" dirty="0" err="1" smtClean="0">
                <a:latin typeface="Monotype Corsiva" pitchFamily="66" charset="0"/>
              </a:rPr>
              <a:t>замкнені</a:t>
            </a:r>
            <a:r>
              <a:rPr lang="ru-RU" sz="2000" b="1" dirty="0" smtClean="0">
                <a:latin typeface="Monotype Corsiva" pitchFamily="66" charset="0"/>
              </a:rPr>
              <a:t> </a:t>
            </a:r>
            <a:r>
              <a:rPr lang="ru-RU" sz="2000" b="1" dirty="0" err="1" smtClean="0">
                <a:latin typeface="Monotype Corsiva" pitchFamily="66" charset="0"/>
              </a:rPr>
              <a:t>соціальні</a:t>
            </a:r>
            <a:r>
              <a:rPr lang="ru-RU" sz="2000" b="1" dirty="0" smtClean="0">
                <a:latin typeface="Monotype Corsiva" pitchFamily="66" charset="0"/>
              </a:rPr>
              <a:t> </a:t>
            </a:r>
            <a:r>
              <a:rPr lang="ru-RU" sz="2000" b="1" dirty="0" err="1" smtClean="0">
                <a:latin typeface="Monotype Corsiva" pitchFamily="66" charset="0"/>
              </a:rPr>
              <a:t>або</a:t>
            </a:r>
            <a:r>
              <a:rPr lang="ru-RU" sz="2000" b="1" dirty="0" smtClean="0">
                <a:latin typeface="Monotype Corsiva" pitchFamily="66" charset="0"/>
              </a:rPr>
              <a:t> </a:t>
            </a:r>
            <a:r>
              <a:rPr lang="ru-RU" sz="2000" b="1" dirty="0" err="1" smtClean="0">
                <a:latin typeface="Monotype Corsiva" pitchFamily="66" charset="0"/>
              </a:rPr>
              <a:t>етнічні</a:t>
            </a:r>
            <a:r>
              <a:rPr lang="ru-RU" sz="2000" b="1" dirty="0" smtClean="0">
                <a:latin typeface="Monotype Corsiva" pitchFamily="66" charset="0"/>
              </a:rPr>
              <a:t> </a:t>
            </a:r>
            <a:r>
              <a:rPr lang="ru-RU" sz="2000" b="1" dirty="0" err="1" smtClean="0">
                <a:latin typeface="Monotype Corsiva" pitchFamily="66" charset="0"/>
              </a:rPr>
              <a:t>групи</a:t>
            </a:r>
            <a:r>
              <a:rPr lang="ru-RU" sz="2000" b="1" dirty="0" smtClean="0">
                <a:latin typeface="Monotype Corsiva" pitchFamily="66" charset="0"/>
              </a:rPr>
              <a:t>, </a:t>
            </a:r>
            <a:r>
              <a:rPr lang="ru-RU" sz="2000" b="1" dirty="0" err="1" smtClean="0">
                <a:latin typeface="Monotype Corsiva" pitchFamily="66" charset="0"/>
              </a:rPr>
              <a:t>характерні</a:t>
            </a:r>
            <a:r>
              <a:rPr lang="ru-RU" sz="2000" b="1" dirty="0" smtClean="0">
                <a:latin typeface="Monotype Corsiva" pitchFamily="66" charset="0"/>
              </a:rPr>
              <a:t> для </a:t>
            </a:r>
            <a:r>
              <a:rPr lang="ru-RU" sz="2000" b="1" dirty="0" err="1" smtClean="0">
                <a:latin typeface="Monotype Corsiva" pitchFamily="66" charset="0"/>
              </a:rPr>
              <a:t>всіх</a:t>
            </a:r>
            <a:r>
              <a:rPr lang="ru-RU" sz="2000" b="1" dirty="0" smtClean="0">
                <a:latin typeface="Monotype Corsiva" pitchFamily="66" charset="0"/>
              </a:rPr>
              <a:t> </a:t>
            </a:r>
            <a:r>
              <a:rPr lang="ru-RU" sz="2000" b="1" dirty="0" err="1" smtClean="0">
                <a:latin typeface="Monotype Corsiva" pitchFamily="66" charset="0"/>
              </a:rPr>
              <a:t>давньосхідних</a:t>
            </a:r>
            <a:r>
              <a:rPr lang="ru-RU" sz="2000" b="1" dirty="0" smtClean="0">
                <a:latin typeface="Monotype Corsiva" pitchFamily="66" charset="0"/>
              </a:rPr>
              <a:t> </a:t>
            </a:r>
            <a:r>
              <a:rPr lang="ru-RU" sz="2000" b="1" dirty="0" err="1" smtClean="0">
                <a:latin typeface="Monotype Corsiva" pitchFamily="66" charset="0"/>
              </a:rPr>
              <a:t>суспільств</a:t>
            </a:r>
            <a:r>
              <a:rPr lang="ru-RU" sz="2000" b="1" dirty="0" smtClean="0">
                <a:latin typeface="Monotype Corsiva" pitchFamily="66" charset="0"/>
              </a:rPr>
              <a:t>, </a:t>
            </a:r>
            <a:r>
              <a:rPr lang="ru-RU" sz="2000" b="1" dirty="0" err="1" smtClean="0">
                <a:latin typeface="Monotype Corsiva" pitchFamily="66" charset="0"/>
              </a:rPr>
              <a:t>вільне</a:t>
            </a:r>
            <a:r>
              <a:rPr lang="ru-RU" sz="2000" b="1" dirty="0" smtClean="0">
                <a:latin typeface="Monotype Corsiva" pitchFamily="66" charset="0"/>
              </a:rPr>
              <a:t> </a:t>
            </a:r>
            <a:r>
              <a:rPr lang="ru-RU" sz="2000" b="1" dirty="0" err="1" smtClean="0">
                <a:latin typeface="Monotype Corsiva" pitchFamily="66" charset="0"/>
              </a:rPr>
              <a:t>населення</a:t>
            </a:r>
            <a:r>
              <a:rPr lang="ru-RU" sz="2000" b="1" dirty="0" smtClean="0">
                <a:latin typeface="Monotype Corsiva" pitchFamily="66" charset="0"/>
              </a:rPr>
              <a:t> </a:t>
            </a:r>
            <a:r>
              <a:rPr lang="ru-RU" sz="2000" b="1" dirty="0" err="1" smtClean="0">
                <a:latin typeface="Monotype Corsiva" pitchFamily="66" charset="0"/>
              </a:rPr>
              <a:t>яких</a:t>
            </a:r>
            <a:r>
              <a:rPr lang="ru-RU" sz="2000" b="1" dirty="0" smtClean="0">
                <a:latin typeface="Monotype Corsiva" pitchFamily="66" charset="0"/>
              </a:rPr>
              <a:t> не </a:t>
            </a:r>
            <a:r>
              <a:rPr lang="ru-RU" sz="2000" b="1" dirty="0" err="1" smtClean="0">
                <a:latin typeface="Monotype Corsiva" pitchFamily="66" charset="0"/>
              </a:rPr>
              <a:t>було</a:t>
            </a:r>
            <a:r>
              <a:rPr lang="ru-RU" sz="2000" b="1" dirty="0" smtClean="0">
                <a:latin typeface="Monotype Corsiva" pitchFamily="66" charset="0"/>
              </a:rPr>
              <a:t> </a:t>
            </a:r>
            <a:r>
              <a:rPr lang="ru-RU" sz="2000" b="1" dirty="0" err="1" smtClean="0">
                <a:latin typeface="Monotype Corsiva" pitchFamily="66" charset="0"/>
              </a:rPr>
              <a:t>однорідним</a:t>
            </a:r>
            <a:r>
              <a:rPr lang="ru-RU" sz="2000" b="1" dirty="0" smtClean="0">
                <a:latin typeface="Monotype Corsiva" pitchFamily="66" charset="0"/>
              </a:rPr>
              <a:t> , а </a:t>
            </a:r>
            <a:r>
              <a:rPr lang="ru-RU" sz="2000" b="1" dirty="0" err="1" smtClean="0">
                <a:latin typeface="Monotype Corsiva" pitchFamily="66" charset="0"/>
              </a:rPr>
              <a:t>мали</a:t>
            </a:r>
            <a:r>
              <a:rPr lang="ru-RU" sz="2000" b="1" dirty="0" smtClean="0">
                <a:latin typeface="Monotype Corsiva" pitchFamily="66" charset="0"/>
              </a:rPr>
              <a:t> </a:t>
            </a:r>
            <a:r>
              <a:rPr lang="ru-RU" sz="2000" b="1" dirty="0" err="1" smtClean="0">
                <a:latin typeface="Monotype Corsiva" pitchFamily="66" charset="0"/>
              </a:rPr>
              <a:t>різні</a:t>
            </a:r>
            <a:r>
              <a:rPr lang="ru-RU" sz="2000" b="1" dirty="0" smtClean="0">
                <a:latin typeface="Monotype Corsiva" pitchFamily="66" charset="0"/>
              </a:rPr>
              <a:t> </a:t>
            </a:r>
            <a:r>
              <a:rPr lang="ru-RU" sz="2000" b="1" dirty="0" err="1" smtClean="0">
                <a:latin typeface="Monotype Corsiva" pitchFamily="66" charset="0"/>
              </a:rPr>
              <a:t>комплекси</a:t>
            </a:r>
            <a:r>
              <a:rPr lang="ru-RU" sz="2000" b="1" dirty="0" smtClean="0">
                <a:latin typeface="Monotype Corsiva" pitchFamily="66" charset="0"/>
              </a:rPr>
              <a:t> прав та </a:t>
            </a:r>
            <a:r>
              <a:rPr lang="ru-RU" sz="2000" b="1" dirty="0" err="1" smtClean="0">
                <a:latin typeface="Monotype Corsiva" pitchFamily="66" charset="0"/>
              </a:rPr>
              <a:t>обов</a:t>
            </a:r>
            <a:r>
              <a:rPr lang="ru-RU" sz="2000" b="1" dirty="0" smtClean="0">
                <a:latin typeface="Monotype Corsiva" pitchFamily="66" charset="0"/>
              </a:rPr>
              <a:t>”</a:t>
            </a:r>
            <a:r>
              <a:rPr lang="ru-RU" sz="2000" b="1" dirty="0" err="1" smtClean="0">
                <a:latin typeface="Monotype Corsiva" pitchFamily="66" charset="0"/>
              </a:rPr>
              <a:t>язків</a:t>
            </a:r>
            <a:r>
              <a:rPr lang="ru-RU" sz="2000" b="1" dirty="0" smtClean="0">
                <a:latin typeface="Monotype Corsiva" pitchFamily="66" charset="0"/>
              </a:rPr>
              <a:t>. </a:t>
            </a:r>
            <a:br>
              <a:rPr lang="ru-RU" sz="2000" b="1" dirty="0" smtClean="0">
                <a:latin typeface="Monotype Corsiva" pitchFamily="66" charset="0"/>
              </a:rPr>
            </a:br>
            <a:r>
              <a:rPr lang="ru-RU" sz="2000" b="1" dirty="0" smtClean="0">
                <a:latin typeface="Monotype Corsiva" pitchFamily="66" charset="0"/>
              </a:rPr>
              <a:t>  </a:t>
            </a:r>
            <a:r>
              <a:rPr lang="ru-RU" sz="2000" b="1" dirty="0" err="1" smtClean="0">
                <a:latin typeface="Monotype Corsiva" pitchFamily="66" charset="0"/>
              </a:rPr>
              <a:t>Найяскравішими</a:t>
            </a:r>
            <a:r>
              <a:rPr lang="ru-RU" sz="2000" b="1" dirty="0" smtClean="0">
                <a:latin typeface="Monotype Corsiva" pitchFamily="66" charset="0"/>
              </a:rPr>
              <a:t> прикладами </a:t>
            </a:r>
            <a:r>
              <a:rPr lang="ru-RU" sz="2000" b="1" dirty="0" err="1" smtClean="0">
                <a:latin typeface="Monotype Corsiva" pitchFamily="66" charset="0"/>
              </a:rPr>
              <a:t>давньосхідних</a:t>
            </a:r>
            <a:r>
              <a:rPr lang="ru-RU" sz="2000" b="1" dirty="0" smtClean="0">
                <a:latin typeface="Monotype Corsiva" pitchFamily="66" charset="0"/>
              </a:rPr>
              <a:t> каст </a:t>
            </a:r>
            <a:r>
              <a:rPr lang="ru-RU" sz="2000" b="1" dirty="0" err="1" smtClean="0">
                <a:latin typeface="Monotype Corsiva" pitchFamily="66" charset="0"/>
              </a:rPr>
              <a:t>є</a:t>
            </a:r>
            <a:r>
              <a:rPr lang="ru-RU" sz="2000" b="1" dirty="0" smtClean="0">
                <a:latin typeface="Monotype Corsiva" pitchFamily="66" charset="0"/>
              </a:rPr>
              <a:t> </a:t>
            </a:r>
            <a:r>
              <a:rPr lang="ru-RU" sz="2000" b="1" dirty="0" err="1" smtClean="0">
                <a:latin typeface="Monotype Corsiva" pitchFamily="66" charset="0"/>
              </a:rPr>
              <a:t>касти</a:t>
            </a:r>
            <a:r>
              <a:rPr lang="ru-RU" sz="2000" b="1" dirty="0" smtClean="0">
                <a:latin typeface="Monotype Corsiva" pitchFamily="66" charset="0"/>
              </a:rPr>
              <a:t> в </a:t>
            </a:r>
            <a:r>
              <a:rPr lang="ru-RU" sz="2000" b="1" dirty="0" err="1" smtClean="0">
                <a:latin typeface="Monotype Corsiva" pitchFamily="66" charset="0"/>
              </a:rPr>
              <a:t>Індії</a:t>
            </a:r>
            <a:r>
              <a:rPr lang="ru-RU" sz="2000" b="1" dirty="0" smtClean="0">
                <a:latin typeface="Monotype Corsiva" pitchFamily="66" charset="0"/>
              </a:rPr>
              <a:t>. </a:t>
            </a:r>
            <a:br>
              <a:rPr lang="ru-RU" sz="2000" b="1" dirty="0" smtClean="0">
                <a:latin typeface="Monotype Corsiva" pitchFamily="66" charset="0"/>
              </a:rPr>
            </a:br>
            <a:r>
              <a:rPr lang="ru-RU" sz="2000" b="1" dirty="0" err="1" smtClean="0">
                <a:latin typeface="Monotype Corsiva" pitchFamily="66" charset="0"/>
              </a:rPr>
              <a:t>Касти</a:t>
            </a:r>
            <a:r>
              <a:rPr lang="ru-RU" sz="2000" b="1" dirty="0" smtClean="0">
                <a:latin typeface="Monotype Corsiva" pitchFamily="66" charset="0"/>
              </a:rPr>
              <a:t> у </a:t>
            </a:r>
            <a:r>
              <a:rPr lang="ru-RU" sz="2000" b="1" dirty="0" err="1" smtClean="0">
                <a:latin typeface="Monotype Corsiva" pitchFamily="66" charset="0"/>
              </a:rPr>
              <a:t>Давній</a:t>
            </a:r>
            <a:r>
              <a:rPr lang="ru-RU" sz="2000" b="1" dirty="0" smtClean="0">
                <a:latin typeface="Monotype Corsiva" pitchFamily="66" charset="0"/>
              </a:rPr>
              <a:t> </a:t>
            </a:r>
            <a:r>
              <a:rPr lang="ru-RU" sz="2000" b="1" dirty="0" err="1" smtClean="0">
                <a:latin typeface="Monotype Corsiva" pitchFamily="66" charset="0"/>
              </a:rPr>
              <a:t>Індії</a:t>
            </a:r>
            <a:r>
              <a:rPr lang="ru-RU" sz="2000" b="1" dirty="0" smtClean="0">
                <a:latin typeface="Monotype Corsiva" pitchFamily="66" charset="0"/>
              </a:rPr>
              <a:t> </a:t>
            </a:r>
            <a:r>
              <a:rPr lang="ru-RU" sz="2000" b="1" dirty="0" err="1" smtClean="0">
                <a:latin typeface="Monotype Corsiva" pitchFamily="66" charset="0"/>
              </a:rPr>
              <a:t>виникли</a:t>
            </a:r>
            <a:r>
              <a:rPr lang="ru-RU" sz="2000" b="1" dirty="0" smtClean="0">
                <a:latin typeface="Monotype Corsiva" pitchFamily="66" charset="0"/>
              </a:rPr>
              <a:t> </a:t>
            </a:r>
            <a:r>
              <a:rPr lang="ru-RU" sz="2000" b="1" dirty="0" err="1" smtClean="0">
                <a:latin typeface="Monotype Corsiva" pitchFamily="66" charset="0"/>
              </a:rPr>
              <a:t>з</a:t>
            </a:r>
            <a:r>
              <a:rPr lang="ru-RU" sz="2000" b="1" dirty="0" smtClean="0">
                <a:latin typeface="Monotype Corsiva" pitchFamily="66" charset="0"/>
              </a:rPr>
              <a:t> </a:t>
            </a:r>
            <a:r>
              <a:rPr lang="ru-RU" sz="2000" b="1" dirty="0" err="1" smtClean="0">
                <a:latin typeface="Monotype Corsiva" pitchFamily="66" charset="0"/>
              </a:rPr>
              <a:t>варн</a:t>
            </a:r>
            <a:r>
              <a:rPr lang="ru-RU" sz="2000" b="1" dirty="0" smtClean="0">
                <a:latin typeface="Monotype Corsiva" pitchFamily="66" charset="0"/>
              </a:rPr>
              <a:t>, об”</a:t>
            </a:r>
            <a:r>
              <a:rPr lang="ru-RU" sz="2000" b="1" dirty="0" err="1" smtClean="0">
                <a:latin typeface="Monotype Corsiva" pitchFamily="66" charset="0"/>
              </a:rPr>
              <a:t>єднавши</a:t>
            </a:r>
            <a:r>
              <a:rPr lang="ru-RU" sz="2000" b="1" dirty="0" smtClean="0">
                <a:latin typeface="Monotype Corsiva" pitchFamily="66" charset="0"/>
              </a:rPr>
              <a:t> </a:t>
            </a:r>
            <a:r>
              <a:rPr lang="ru-RU" sz="2000" b="1" dirty="0" err="1" smtClean="0">
                <a:latin typeface="Monotype Corsiva" pitchFamily="66" charset="0"/>
              </a:rPr>
              <a:t>представників</a:t>
            </a:r>
            <a:r>
              <a:rPr lang="ru-RU" sz="2000" b="1" dirty="0" smtClean="0">
                <a:latin typeface="Monotype Corsiva" pitchFamily="66" charset="0"/>
              </a:rPr>
              <a:t> </a:t>
            </a:r>
            <a:r>
              <a:rPr lang="ru-RU" sz="2000" b="1" dirty="0" err="1" smtClean="0">
                <a:latin typeface="Monotype Corsiva" pitchFamily="66" charset="0"/>
              </a:rPr>
              <a:t>певних</a:t>
            </a:r>
            <a:r>
              <a:rPr lang="ru-RU" sz="2000" b="1" dirty="0" smtClean="0">
                <a:latin typeface="Monotype Corsiva" pitchFamily="66" charset="0"/>
              </a:rPr>
              <a:t> </a:t>
            </a:r>
            <a:r>
              <a:rPr lang="ru-RU" sz="2000" b="1" dirty="0" err="1" smtClean="0">
                <a:latin typeface="Monotype Corsiva" pitchFamily="66" charset="0"/>
              </a:rPr>
              <a:t>професій</a:t>
            </a:r>
            <a:r>
              <a:rPr lang="ru-RU" sz="2000" b="1" dirty="0" smtClean="0">
                <a:latin typeface="Monotype Corsiva" pitchFamily="66" charset="0"/>
              </a:rPr>
              <a:t>, </a:t>
            </a:r>
            <a:r>
              <a:rPr lang="ru-RU" sz="2000" b="1" dirty="0" err="1" smtClean="0">
                <a:latin typeface="Monotype Corsiva" pitchFamily="66" charset="0"/>
              </a:rPr>
              <a:t>станів</a:t>
            </a:r>
            <a:r>
              <a:rPr lang="ru-RU" sz="2000" b="1" dirty="0" smtClean="0">
                <a:latin typeface="Monotype Corsiva" pitchFamily="66" charset="0"/>
              </a:rPr>
              <a:t>, </a:t>
            </a:r>
            <a:r>
              <a:rPr lang="ru-RU" sz="2000" b="1" dirty="0" err="1" smtClean="0">
                <a:latin typeface="Monotype Corsiva" pitchFamily="66" charset="0"/>
              </a:rPr>
              <a:t>етнічні</a:t>
            </a:r>
            <a:r>
              <a:rPr lang="ru-RU" sz="2000" b="1" dirty="0" smtClean="0">
                <a:latin typeface="Monotype Corsiva" pitchFamily="66" charset="0"/>
              </a:rPr>
              <a:t> </a:t>
            </a:r>
            <a:r>
              <a:rPr lang="ru-RU" sz="2000" b="1" dirty="0" err="1" smtClean="0">
                <a:latin typeface="Monotype Corsiva" pitchFamily="66" charset="0"/>
              </a:rPr>
              <a:t>меншини</a:t>
            </a:r>
            <a:r>
              <a:rPr lang="ru-RU" sz="2000" b="1" dirty="0" smtClean="0">
                <a:latin typeface="Monotype Corsiva" pitchFamily="66" charset="0"/>
              </a:rPr>
              <a:t>.</a:t>
            </a:r>
            <a:endParaRPr lang="ru-RU" sz="2000" b="1" dirty="0">
              <a:latin typeface="Monotype Corsiva" pitchFamily="66" charset="0"/>
            </a:endParaRPr>
          </a:p>
        </p:txBody>
      </p:sp>
      <p:pic>
        <p:nvPicPr>
          <p:cNvPr id="4" name="Рисунок 3" descr="i.jpg"/>
          <p:cNvPicPr>
            <a:picLocks noChangeAspect="1"/>
          </p:cNvPicPr>
          <p:nvPr/>
        </p:nvPicPr>
        <p:blipFill>
          <a:blip r:embed="rId2" cstate="print"/>
          <a:stretch>
            <a:fillRect/>
          </a:stretch>
        </p:blipFill>
        <p:spPr>
          <a:xfrm>
            <a:off x="5508104" y="2852936"/>
            <a:ext cx="3168352" cy="3919020"/>
          </a:xfrm>
          <a:prstGeom prst="rect">
            <a:avLst/>
          </a:prstGeom>
        </p:spPr>
      </p:pic>
      <p:pic>
        <p:nvPicPr>
          <p:cNvPr id="7" name="Рисунок 6" descr="1325173193_71_hindoo-thief-tribe-female.jpg"/>
          <p:cNvPicPr>
            <a:picLocks noChangeAspect="1"/>
          </p:cNvPicPr>
          <p:nvPr/>
        </p:nvPicPr>
        <p:blipFill>
          <a:blip r:embed="rId3" cstate="print"/>
          <a:stretch>
            <a:fillRect/>
          </a:stretch>
        </p:blipFill>
        <p:spPr>
          <a:xfrm>
            <a:off x="395536" y="2996952"/>
            <a:ext cx="4964203" cy="3688457"/>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3946450"/>
          </a:xfrm>
        </p:spPr>
        <p:txBody>
          <a:bodyPr>
            <a:normAutofit/>
          </a:bodyPr>
          <a:lstStyle/>
          <a:p>
            <a:r>
              <a:rPr lang="ru-RU" sz="2400" b="1" dirty="0" err="1" smtClean="0">
                <a:latin typeface="Monotype Corsiva" pitchFamily="66" charset="0"/>
              </a:rPr>
              <a:t>Індійська</a:t>
            </a:r>
            <a:r>
              <a:rPr lang="ru-RU" sz="2400" b="1" dirty="0" smtClean="0">
                <a:latin typeface="Monotype Corsiva" pitchFamily="66" charset="0"/>
              </a:rPr>
              <a:t> каста - результат </a:t>
            </a:r>
            <a:r>
              <a:rPr lang="ru-RU" sz="2400" b="1" dirty="0" err="1" smtClean="0">
                <a:latin typeface="Monotype Corsiva" pitchFamily="66" charset="0"/>
              </a:rPr>
              <a:t>тривалого</a:t>
            </a:r>
            <a:r>
              <a:rPr lang="ru-RU" sz="2400" b="1" dirty="0" smtClean="0">
                <a:latin typeface="Monotype Corsiva" pitchFamily="66" charset="0"/>
              </a:rPr>
              <a:t> </a:t>
            </a:r>
            <a:r>
              <a:rPr lang="ru-RU" sz="2400" b="1" dirty="0" err="1" smtClean="0">
                <a:latin typeface="Monotype Corsiva" pitchFamily="66" charset="0"/>
              </a:rPr>
              <a:t>процесу</a:t>
            </a:r>
            <a:r>
              <a:rPr lang="ru-RU" sz="2400" b="1" dirty="0" smtClean="0">
                <a:latin typeface="Monotype Corsiva" pitchFamily="66" charset="0"/>
              </a:rPr>
              <a:t> </a:t>
            </a:r>
            <a:r>
              <a:rPr lang="ru-RU" sz="2400" b="1" dirty="0" err="1" smtClean="0">
                <a:latin typeface="Monotype Corsiva" pitchFamily="66" charset="0"/>
              </a:rPr>
              <a:t>становлення</a:t>
            </a:r>
            <a:r>
              <a:rPr lang="ru-RU" sz="2400" b="1" dirty="0" smtClean="0">
                <a:latin typeface="Monotype Corsiva" pitchFamily="66" charset="0"/>
              </a:rPr>
              <a:t> </a:t>
            </a:r>
            <a:r>
              <a:rPr lang="ru-RU" sz="2400" b="1" dirty="0" err="1" smtClean="0">
                <a:latin typeface="Monotype Corsiva" pitchFamily="66" charset="0"/>
              </a:rPr>
              <a:t>виробничих</a:t>
            </a:r>
            <a:r>
              <a:rPr lang="ru-RU" sz="2400" b="1" dirty="0" smtClean="0">
                <a:latin typeface="Monotype Corsiva" pitchFamily="66" charset="0"/>
              </a:rPr>
              <a:t>, </a:t>
            </a:r>
            <a:r>
              <a:rPr lang="ru-RU" sz="2400" b="1" dirty="0" err="1" smtClean="0">
                <a:latin typeface="Monotype Corsiva" pitchFamily="66" charset="0"/>
              </a:rPr>
              <a:t>правових</a:t>
            </a:r>
            <a:r>
              <a:rPr lang="ru-RU" sz="2400" b="1" dirty="0" smtClean="0">
                <a:latin typeface="Monotype Corsiva" pitchFamily="66" charset="0"/>
              </a:rPr>
              <a:t> та </a:t>
            </a:r>
            <a:r>
              <a:rPr lang="ru-RU" sz="2400" b="1" dirty="0" err="1" smtClean="0">
                <a:latin typeface="Monotype Corsiva" pitchFamily="66" charset="0"/>
              </a:rPr>
              <a:t>культурних</a:t>
            </a:r>
            <a:r>
              <a:rPr lang="ru-RU" sz="2400" b="1" dirty="0" smtClean="0">
                <a:latin typeface="Monotype Corsiva" pitchFamily="66" charset="0"/>
              </a:rPr>
              <a:t> </a:t>
            </a:r>
            <a:r>
              <a:rPr lang="ru-RU" sz="2400" b="1" dirty="0" err="1" smtClean="0">
                <a:latin typeface="Monotype Corsiva" pitchFamily="66" charset="0"/>
              </a:rPr>
              <a:t>відносин</a:t>
            </a:r>
            <a:r>
              <a:rPr lang="ru-RU" sz="2400" b="1" dirty="0" smtClean="0">
                <a:latin typeface="Monotype Corsiva" pitchFamily="66" charset="0"/>
              </a:rPr>
              <a:t> </a:t>
            </a:r>
            <a:r>
              <a:rPr lang="ru-RU" sz="2400" b="1" dirty="0" err="1" smtClean="0">
                <a:latin typeface="Monotype Corsiva" pitchFamily="66" charset="0"/>
              </a:rPr>
              <a:t>між</a:t>
            </a:r>
            <a:r>
              <a:rPr lang="ru-RU" sz="2400" b="1" dirty="0" smtClean="0">
                <a:latin typeface="Monotype Corsiva" pitchFamily="66" charset="0"/>
              </a:rPr>
              <a:t> людьми, </a:t>
            </a:r>
            <a:r>
              <a:rPr lang="ru-RU" sz="2400" b="1" dirty="0" err="1" smtClean="0">
                <a:latin typeface="Monotype Corsiva" pitchFamily="66" charset="0"/>
              </a:rPr>
              <a:t>які</a:t>
            </a:r>
            <a:r>
              <a:rPr lang="ru-RU" sz="2400" b="1" dirty="0" smtClean="0">
                <a:latin typeface="Monotype Corsiva" pitchFamily="66" charset="0"/>
              </a:rPr>
              <a:t> </a:t>
            </a:r>
            <a:r>
              <a:rPr lang="ru-RU" sz="2400" b="1" dirty="0" err="1" smtClean="0">
                <a:latin typeface="Monotype Corsiva" pitchFamily="66" charset="0"/>
              </a:rPr>
              <a:t>поділені</a:t>
            </a:r>
            <a:r>
              <a:rPr lang="ru-RU" sz="2400" b="1" dirty="0" smtClean="0">
                <a:latin typeface="Monotype Corsiva" pitchFamily="66" charset="0"/>
              </a:rPr>
              <a:t> </a:t>
            </a:r>
            <a:r>
              <a:rPr lang="ru-RU" sz="2400" b="1" dirty="0" err="1" smtClean="0">
                <a:latin typeface="Monotype Corsiva" pitchFamily="66" charset="0"/>
              </a:rPr>
              <a:t>між</a:t>
            </a:r>
            <a:r>
              <a:rPr lang="ru-RU" sz="2400" b="1" dirty="0" smtClean="0">
                <a:latin typeface="Monotype Corsiva" pitchFamily="66" charset="0"/>
              </a:rPr>
              <a:t> собою за </a:t>
            </a:r>
            <a:r>
              <a:rPr lang="ru-RU" sz="2400" b="1" dirty="0" err="1" smtClean="0">
                <a:latin typeface="Monotype Corsiva" pitchFamily="66" charset="0"/>
              </a:rPr>
              <a:t>походженням</a:t>
            </a:r>
            <a:r>
              <a:rPr lang="ru-RU" sz="2400" b="1" dirty="0" smtClean="0">
                <a:latin typeface="Monotype Corsiva" pitchFamily="66" charset="0"/>
              </a:rPr>
              <a:t>, </a:t>
            </a:r>
            <a:r>
              <a:rPr lang="ru-RU" sz="2400" b="1" dirty="0" err="1" smtClean="0">
                <a:latin typeface="Monotype Corsiva" pitchFamily="66" charset="0"/>
              </a:rPr>
              <a:t>професією</a:t>
            </a:r>
            <a:r>
              <a:rPr lang="ru-RU" sz="2400" b="1" dirty="0" smtClean="0">
                <a:latin typeface="Monotype Corsiva" pitchFamily="66" charset="0"/>
              </a:rPr>
              <a:t>, </a:t>
            </a:r>
            <a:r>
              <a:rPr lang="ru-RU" sz="2400" b="1" dirty="0" err="1" smtClean="0">
                <a:latin typeface="Monotype Corsiva" pitchFamily="66" charset="0"/>
              </a:rPr>
              <a:t>звичаями</a:t>
            </a:r>
            <a:r>
              <a:rPr lang="ru-RU" sz="2400" b="1" dirty="0" smtClean="0">
                <a:latin typeface="Monotype Corsiva" pitchFamily="66" charset="0"/>
              </a:rPr>
              <a:t> та законами. </a:t>
            </a:r>
            <a:r>
              <a:rPr lang="ru-RU" sz="2400" b="1" dirty="0" err="1" smtClean="0">
                <a:latin typeface="Monotype Corsiva" pitchFamily="66" charset="0"/>
              </a:rPr>
              <a:t>Остаточний</a:t>
            </a:r>
            <a:r>
              <a:rPr lang="ru-RU" sz="2400" b="1" dirty="0" smtClean="0">
                <a:latin typeface="Monotype Corsiva" pitchFamily="66" charset="0"/>
              </a:rPr>
              <a:t> </a:t>
            </a:r>
            <a:r>
              <a:rPr lang="ru-RU" sz="2400" b="1" dirty="0" err="1" smtClean="0">
                <a:latin typeface="Monotype Corsiva" pitchFamily="66" charset="0"/>
              </a:rPr>
              <a:t>поділ</a:t>
            </a:r>
            <a:r>
              <a:rPr lang="ru-RU" sz="2400" b="1" dirty="0" smtClean="0">
                <a:latin typeface="Monotype Corsiva" pitchFamily="66" charset="0"/>
              </a:rPr>
              <a:t> </a:t>
            </a:r>
            <a:r>
              <a:rPr lang="ru-RU" sz="2400" b="1" dirty="0" err="1" smtClean="0">
                <a:latin typeface="Monotype Corsiva" pitchFamily="66" charset="0"/>
              </a:rPr>
              <a:t>суспільства</a:t>
            </a:r>
            <a:r>
              <a:rPr lang="ru-RU" sz="2400" b="1" dirty="0" smtClean="0">
                <a:latin typeface="Monotype Corsiva" pitchFamily="66" charset="0"/>
              </a:rPr>
              <a:t> на </a:t>
            </a:r>
            <a:r>
              <a:rPr lang="ru-RU" sz="2400" b="1" dirty="0" err="1" smtClean="0">
                <a:latin typeface="Monotype Corsiva" pitchFamily="66" charset="0"/>
              </a:rPr>
              <a:t>касти</a:t>
            </a:r>
            <a:r>
              <a:rPr lang="ru-RU" sz="2400" b="1" dirty="0" smtClean="0">
                <a:latin typeface="Monotype Corsiva" pitchFamily="66" charset="0"/>
              </a:rPr>
              <a:t> </a:t>
            </a:r>
            <a:r>
              <a:rPr lang="ru-RU" sz="2400" b="1" dirty="0" err="1" smtClean="0">
                <a:latin typeface="Monotype Corsiva" pitchFamily="66" charset="0"/>
              </a:rPr>
              <a:t>закріпився</a:t>
            </a:r>
            <a:r>
              <a:rPr lang="ru-RU" sz="2400" b="1" dirty="0" smtClean="0">
                <a:latin typeface="Monotype Corsiva" pitchFamily="66" charset="0"/>
              </a:rPr>
              <a:t> у </a:t>
            </a:r>
            <a:r>
              <a:rPr lang="ru-RU" sz="2400" b="1" dirty="0" err="1" smtClean="0">
                <a:latin typeface="Monotype Corsiva" pitchFamily="66" charset="0"/>
              </a:rPr>
              <a:t>період</a:t>
            </a:r>
            <a:r>
              <a:rPr lang="ru-RU" sz="2400" b="1" dirty="0" smtClean="0">
                <a:latin typeface="Monotype Corsiva" pitchFamily="66" charset="0"/>
              </a:rPr>
              <a:t> </a:t>
            </a:r>
            <a:r>
              <a:rPr lang="ru-RU" sz="2400" b="1" dirty="0" err="1" smtClean="0">
                <a:latin typeface="Monotype Corsiva" pitchFamily="66" charset="0"/>
              </a:rPr>
              <a:t>раннього</a:t>
            </a:r>
            <a:r>
              <a:rPr lang="ru-RU" sz="2400" b="1" dirty="0" smtClean="0">
                <a:latin typeface="Monotype Corsiva" pitchFamily="66" charset="0"/>
              </a:rPr>
              <a:t> </a:t>
            </a:r>
            <a:r>
              <a:rPr lang="ru-RU" sz="2400" b="1" dirty="0" err="1" smtClean="0">
                <a:latin typeface="Monotype Corsiva" pitchFamily="66" charset="0"/>
              </a:rPr>
              <a:t>середньовіччя</a:t>
            </a:r>
            <a:r>
              <a:rPr lang="ru-RU" sz="2400" b="1" dirty="0" smtClean="0">
                <a:latin typeface="Monotype Corsiva" pitchFamily="66" charset="0"/>
              </a:rPr>
              <a:t> </a:t>
            </a:r>
            <a:r>
              <a:rPr lang="ru-RU" sz="2400" b="1" dirty="0" err="1" smtClean="0">
                <a:latin typeface="Monotype Corsiva" pitchFamily="66" charset="0"/>
              </a:rPr>
              <a:t>і</a:t>
            </a:r>
            <a:r>
              <a:rPr lang="ru-RU" sz="2400" b="1" dirty="0" smtClean="0">
                <a:latin typeface="Monotype Corsiva" pitchFamily="66" charset="0"/>
              </a:rPr>
              <a:t> становить </a:t>
            </a:r>
            <a:r>
              <a:rPr lang="ru-RU" sz="2400" b="1" dirty="0" err="1" smtClean="0">
                <a:latin typeface="Monotype Corsiva" pitchFamily="66" charset="0"/>
              </a:rPr>
              <a:t>надзвичайно</a:t>
            </a:r>
            <a:r>
              <a:rPr lang="ru-RU" sz="2400" b="1" dirty="0" smtClean="0">
                <a:latin typeface="Monotype Corsiva" pitchFamily="66" charset="0"/>
              </a:rPr>
              <a:t> складне </a:t>
            </a:r>
            <a:r>
              <a:rPr lang="ru-RU" sz="2400" b="1" dirty="0" err="1" smtClean="0">
                <a:latin typeface="Monotype Corsiva" pitchFamily="66" charset="0"/>
              </a:rPr>
              <a:t>явище</a:t>
            </a:r>
            <a:r>
              <a:rPr lang="ru-RU" sz="2400" b="1" dirty="0" smtClean="0">
                <a:latin typeface="Monotype Corsiva" pitchFamily="66" charset="0"/>
              </a:rPr>
              <a:t>: так, у 1947 р. на час </a:t>
            </a:r>
            <a:r>
              <a:rPr lang="ru-RU" sz="2400" b="1" dirty="0" err="1" smtClean="0">
                <a:latin typeface="Monotype Corsiva" pitchFamily="66" charset="0"/>
              </a:rPr>
              <a:t>проголошення</a:t>
            </a:r>
            <a:r>
              <a:rPr lang="ru-RU" sz="2400" b="1" dirty="0" smtClean="0">
                <a:latin typeface="Monotype Corsiva" pitchFamily="66" charset="0"/>
              </a:rPr>
              <a:t> </a:t>
            </a:r>
            <a:r>
              <a:rPr lang="ru-RU" sz="2400" b="1" dirty="0" err="1" smtClean="0">
                <a:latin typeface="Monotype Corsiva" pitchFamily="66" charset="0"/>
              </a:rPr>
              <a:t>Індії</a:t>
            </a:r>
            <a:r>
              <a:rPr lang="ru-RU" sz="2400" b="1" dirty="0" smtClean="0">
                <a:latin typeface="Monotype Corsiva" pitchFamily="66" charset="0"/>
              </a:rPr>
              <a:t> </a:t>
            </a:r>
            <a:r>
              <a:rPr lang="ru-RU" sz="2400" b="1" dirty="0" err="1" smtClean="0">
                <a:latin typeface="Monotype Corsiva" pitchFamily="66" charset="0"/>
              </a:rPr>
              <a:t>незалежною</a:t>
            </a:r>
            <a:r>
              <a:rPr lang="ru-RU" sz="2400" b="1" dirty="0" smtClean="0">
                <a:latin typeface="Monotype Corsiva" pitchFamily="66" charset="0"/>
              </a:rPr>
              <a:t> державою </a:t>
            </a:r>
            <a:r>
              <a:rPr lang="ru-RU" sz="2400" b="1" dirty="0" err="1" smtClean="0">
                <a:latin typeface="Monotype Corsiva" pitchFamily="66" charset="0"/>
              </a:rPr>
              <a:t>кількість</a:t>
            </a:r>
            <a:r>
              <a:rPr lang="ru-RU" sz="2400" b="1" dirty="0" smtClean="0">
                <a:latin typeface="Monotype Corsiva" pitchFamily="66" charset="0"/>
              </a:rPr>
              <a:t> каст </a:t>
            </a:r>
            <a:r>
              <a:rPr lang="ru-RU" sz="2400" b="1" dirty="0" err="1" smtClean="0">
                <a:latin typeface="Monotype Corsiva" pitchFamily="66" charset="0"/>
              </a:rPr>
              <a:t>досягла</a:t>
            </a:r>
            <a:r>
              <a:rPr lang="ru-RU" sz="2400" b="1" dirty="0" smtClean="0">
                <a:latin typeface="Monotype Corsiva" pitchFamily="66" charset="0"/>
              </a:rPr>
              <a:t> </a:t>
            </a:r>
            <a:r>
              <a:rPr lang="ru-RU" sz="2400" b="1" dirty="0" err="1" smtClean="0">
                <a:latin typeface="Monotype Corsiva" pitchFamily="66" charset="0"/>
              </a:rPr>
              <a:t>майже</a:t>
            </a:r>
            <a:r>
              <a:rPr lang="ru-RU" sz="2400" b="1" dirty="0" smtClean="0">
                <a:latin typeface="Monotype Corsiva" pitchFamily="66" charset="0"/>
              </a:rPr>
              <a:t> 3,5 тис. До </a:t>
            </a:r>
            <a:r>
              <a:rPr lang="ru-RU" sz="2400" b="1" dirty="0" err="1" smtClean="0">
                <a:latin typeface="Monotype Corsiva" pitchFamily="66" charset="0"/>
              </a:rPr>
              <a:t>касти</a:t>
            </a:r>
            <a:r>
              <a:rPr lang="ru-RU" sz="2400" b="1" dirty="0" smtClean="0">
                <a:latin typeface="Monotype Corsiva" pitchFamily="66" charset="0"/>
              </a:rPr>
              <a:t> </a:t>
            </a:r>
            <a:r>
              <a:rPr lang="ru-RU" sz="2400" b="1" dirty="0" err="1" smtClean="0">
                <a:latin typeface="Monotype Corsiva" pitchFamily="66" charset="0"/>
              </a:rPr>
              <a:t>входять</a:t>
            </a:r>
            <a:r>
              <a:rPr lang="ru-RU" sz="2400" b="1" dirty="0" smtClean="0">
                <a:latin typeface="Monotype Corsiva" pitchFamily="66" charset="0"/>
              </a:rPr>
              <a:t> </a:t>
            </a:r>
            <a:r>
              <a:rPr lang="ru-RU" sz="2400" b="1" dirty="0" err="1" smtClean="0">
                <a:latin typeface="Monotype Corsiva" pitchFamily="66" charset="0"/>
              </a:rPr>
              <a:t>представники</a:t>
            </a:r>
            <a:r>
              <a:rPr lang="ru-RU" sz="2400" b="1" dirty="0" smtClean="0">
                <a:latin typeface="Monotype Corsiva" pitchFamily="66" charset="0"/>
              </a:rPr>
              <a:t> </a:t>
            </a:r>
            <a:r>
              <a:rPr lang="ru-RU" sz="2400" b="1" dirty="0" err="1" smtClean="0">
                <a:latin typeface="Monotype Corsiva" pitchFamily="66" charset="0"/>
              </a:rPr>
              <a:t>однієї</a:t>
            </a:r>
            <a:r>
              <a:rPr lang="ru-RU" sz="2400" b="1" dirty="0" smtClean="0">
                <a:latin typeface="Monotype Corsiva" pitchFamily="66" charset="0"/>
              </a:rPr>
              <a:t> </a:t>
            </a:r>
            <a:r>
              <a:rPr lang="ru-RU" sz="2400" b="1" dirty="0" err="1" smtClean="0">
                <a:latin typeface="Monotype Corsiva" pitchFamily="66" charset="0"/>
              </a:rPr>
              <a:t>професії</a:t>
            </a:r>
            <a:r>
              <a:rPr lang="ru-RU" sz="2400" b="1" dirty="0" smtClean="0">
                <a:latin typeface="Monotype Corsiva" pitchFamily="66" charset="0"/>
              </a:rPr>
              <a:t>, </a:t>
            </a:r>
            <a:r>
              <a:rPr lang="ru-RU" sz="2400" b="1" dirty="0" err="1" smtClean="0">
                <a:latin typeface="Monotype Corsiva" pitchFamily="66" charset="0"/>
              </a:rPr>
              <a:t>що</a:t>
            </a:r>
            <a:r>
              <a:rPr lang="ru-RU" sz="2400" b="1" dirty="0" smtClean="0">
                <a:latin typeface="Monotype Corsiva" pitchFamily="66" charset="0"/>
              </a:rPr>
              <a:t> стала </a:t>
            </a:r>
            <a:r>
              <a:rPr lang="ru-RU" sz="2400" b="1" dirty="0" err="1" smtClean="0">
                <a:latin typeface="Monotype Corsiva" pitchFamily="66" charset="0"/>
              </a:rPr>
              <a:t>спадковою</a:t>
            </a:r>
            <a:r>
              <a:rPr lang="ru-RU" sz="2400" b="1" dirty="0" smtClean="0">
                <a:latin typeface="Monotype Corsiva" pitchFamily="66" charset="0"/>
              </a:rPr>
              <a:t>. </a:t>
            </a:r>
            <a:endParaRPr lang="ru-RU" sz="2400" b="1" dirty="0">
              <a:latin typeface="Monotype Corsiva" pitchFamily="66" charset="0"/>
            </a:endParaRPr>
          </a:p>
        </p:txBody>
      </p:sp>
      <p:pic>
        <p:nvPicPr>
          <p:cNvPr id="5" name="Рисунок 4" descr="20120502-Seventy-two_Specimens_of_Castes_in_India_(51).jpg"/>
          <p:cNvPicPr>
            <a:picLocks noChangeAspect="1"/>
          </p:cNvPicPr>
          <p:nvPr/>
        </p:nvPicPr>
        <p:blipFill>
          <a:blip r:embed="rId2" cstate="print"/>
          <a:stretch>
            <a:fillRect/>
          </a:stretch>
        </p:blipFill>
        <p:spPr>
          <a:xfrm>
            <a:off x="3131840" y="3573016"/>
            <a:ext cx="460558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424936" cy="3600400"/>
          </a:xfrm>
        </p:spPr>
        <p:txBody>
          <a:bodyPr>
            <a:normAutofit/>
          </a:bodyPr>
          <a:lstStyle/>
          <a:p>
            <a:r>
              <a:rPr lang="ru-RU" sz="2400" b="1" dirty="0" err="1" smtClean="0">
                <a:latin typeface="Monotype Corsiva" pitchFamily="66" charset="0"/>
              </a:rPr>
              <a:t>Кастова</a:t>
            </a:r>
            <a:r>
              <a:rPr lang="ru-RU" sz="2400" b="1" dirty="0" smtClean="0">
                <a:latin typeface="Monotype Corsiva" pitchFamily="66" charset="0"/>
              </a:rPr>
              <a:t> система </a:t>
            </a:r>
            <a:r>
              <a:rPr lang="ru-RU" sz="2400" b="1" dirty="0" err="1" smtClean="0">
                <a:latin typeface="Monotype Corsiva" pitchFamily="66" charset="0"/>
              </a:rPr>
              <a:t>надзвичайно</a:t>
            </a:r>
            <a:r>
              <a:rPr lang="ru-RU" sz="2400" b="1" dirty="0" smtClean="0">
                <a:latin typeface="Monotype Corsiva" pitchFamily="66" charset="0"/>
              </a:rPr>
              <a:t> складна </a:t>
            </a:r>
            <a:r>
              <a:rPr lang="ru-RU" sz="2400" b="1" dirty="0" err="1" smtClean="0">
                <a:latin typeface="Monotype Corsiva" pitchFamily="66" charset="0"/>
              </a:rPr>
              <a:t>і</a:t>
            </a:r>
            <a:r>
              <a:rPr lang="ru-RU" sz="2400" b="1" dirty="0" smtClean="0">
                <a:latin typeface="Monotype Corsiva" pitchFamily="66" charset="0"/>
              </a:rPr>
              <a:t> в </a:t>
            </a:r>
            <a:r>
              <a:rPr lang="ru-RU" sz="2400" b="1" dirty="0" err="1" smtClean="0">
                <a:latin typeface="Monotype Corsiva" pitchFamily="66" charset="0"/>
              </a:rPr>
              <a:t>різних</a:t>
            </a:r>
            <a:r>
              <a:rPr lang="ru-RU" sz="2400" b="1" dirty="0" smtClean="0">
                <a:latin typeface="Monotype Corsiva" pitchFamily="66" charset="0"/>
              </a:rPr>
              <a:t> </a:t>
            </a:r>
            <a:r>
              <a:rPr lang="ru-RU" sz="2400" b="1" dirty="0" err="1" smtClean="0">
                <a:latin typeface="Monotype Corsiva" pitchFamily="66" charset="0"/>
              </a:rPr>
              <a:t>місцевостях</a:t>
            </a:r>
            <a:r>
              <a:rPr lang="ru-RU" sz="2400" b="1" dirty="0" smtClean="0">
                <a:latin typeface="Monotype Corsiva" pitchFamily="66" charset="0"/>
              </a:rPr>
              <a:t> </a:t>
            </a:r>
            <a:r>
              <a:rPr lang="ru-RU" sz="2400" b="1" dirty="0" err="1" smtClean="0">
                <a:latin typeface="Monotype Corsiva" pitchFamily="66" charset="0"/>
              </a:rPr>
              <a:t>має</a:t>
            </a:r>
            <a:r>
              <a:rPr lang="ru-RU" sz="2400" b="1" dirty="0" smtClean="0">
                <a:latin typeface="Monotype Corsiva" pitchFamily="66" charset="0"/>
              </a:rPr>
              <a:t> </a:t>
            </a:r>
            <a:r>
              <a:rPr lang="ru-RU" sz="2400" b="1" dirty="0" err="1" smtClean="0">
                <a:latin typeface="Monotype Corsiva" pitchFamily="66" charset="0"/>
              </a:rPr>
              <a:t>різну</a:t>
            </a:r>
            <a:r>
              <a:rPr lang="ru-RU" sz="2400" b="1" dirty="0" smtClean="0">
                <a:latin typeface="Monotype Corsiva" pitchFamily="66" charset="0"/>
              </a:rPr>
              <a:t> структуру, </a:t>
            </a:r>
            <a:r>
              <a:rPr lang="ru-RU" sz="2400" b="1" dirty="0" err="1" smtClean="0">
                <a:latin typeface="Monotype Corsiva" pitchFamily="66" charset="0"/>
              </a:rPr>
              <a:t>причому</a:t>
            </a:r>
            <a:r>
              <a:rPr lang="ru-RU" sz="2400" b="1" dirty="0" smtClean="0">
                <a:latin typeface="Monotype Corsiva" pitchFamily="66" charset="0"/>
              </a:rPr>
              <a:t> </a:t>
            </a:r>
            <a:r>
              <a:rPr lang="ru-RU" sz="2400" b="1" dirty="0" err="1" smtClean="0">
                <a:latin typeface="Monotype Corsiva" pitchFamily="66" charset="0"/>
              </a:rPr>
              <a:t>ці</a:t>
            </a:r>
            <a:r>
              <a:rPr lang="ru-RU" sz="2400" b="1" dirty="0" smtClean="0">
                <a:latin typeface="Monotype Corsiva" pitchFamily="66" charset="0"/>
              </a:rPr>
              <a:t> </a:t>
            </a:r>
            <a:r>
              <a:rPr lang="ru-RU" sz="2400" b="1" dirty="0" err="1" smtClean="0">
                <a:latin typeface="Monotype Corsiva" pitchFamily="66" charset="0"/>
              </a:rPr>
              <a:t>відмінності</a:t>
            </a:r>
            <a:r>
              <a:rPr lang="ru-RU" sz="2400" b="1" dirty="0" smtClean="0">
                <a:latin typeface="Monotype Corsiva" pitchFamily="66" charset="0"/>
              </a:rPr>
              <a:t> </a:t>
            </a:r>
            <a:r>
              <a:rPr lang="ru-RU" sz="2400" b="1" dirty="0" err="1" smtClean="0">
                <a:latin typeface="Monotype Corsiva" pitchFamily="66" charset="0"/>
              </a:rPr>
              <a:t>настільки</a:t>
            </a:r>
            <a:r>
              <a:rPr lang="ru-RU" sz="2400" b="1" dirty="0" smtClean="0">
                <a:latin typeface="Monotype Corsiva" pitchFamily="66" charset="0"/>
              </a:rPr>
              <a:t> </a:t>
            </a:r>
            <a:r>
              <a:rPr lang="ru-RU" sz="2400" b="1" dirty="0" err="1" smtClean="0">
                <a:latin typeface="Monotype Corsiva" pitchFamily="66" charset="0"/>
              </a:rPr>
              <a:t>істотні</a:t>
            </a:r>
            <a:r>
              <a:rPr lang="ru-RU" sz="2400" b="1" dirty="0" smtClean="0">
                <a:latin typeface="Monotype Corsiva" pitchFamily="66" charset="0"/>
              </a:rPr>
              <a:t>, </a:t>
            </a:r>
            <a:r>
              <a:rPr lang="ru-RU" sz="2400" b="1" dirty="0" err="1" smtClean="0">
                <a:latin typeface="Monotype Corsiva" pitchFamily="66" charset="0"/>
              </a:rPr>
              <a:t>що</a:t>
            </a:r>
            <a:r>
              <a:rPr lang="ru-RU" sz="2400" b="1" dirty="0" smtClean="0">
                <a:latin typeface="Monotype Corsiva" pitchFamily="66" charset="0"/>
              </a:rPr>
              <a:t> </a:t>
            </a:r>
            <a:r>
              <a:rPr lang="ru-RU" sz="2400" b="1" dirty="0" err="1" smtClean="0">
                <a:latin typeface="Monotype Corsiva" pitchFamily="66" charset="0"/>
              </a:rPr>
              <a:t>йдеться</a:t>
            </a:r>
            <a:r>
              <a:rPr lang="ru-RU" sz="2400" b="1" dirty="0" smtClean="0">
                <a:latin typeface="Monotype Corsiva" pitchFamily="66" charset="0"/>
              </a:rPr>
              <a:t>, </a:t>
            </a:r>
            <a:r>
              <a:rPr lang="ru-RU" sz="2400" b="1" dirty="0" err="1" smtClean="0">
                <a:latin typeface="Monotype Corsiva" pitchFamily="66" charset="0"/>
              </a:rPr>
              <a:t>власне</a:t>
            </a:r>
            <a:r>
              <a:rPr lang="ru-RU" sz="2400" b="1" dirty="0" smtClean="0">
                <a:latin typeface="Monotype Corsiva" pitchFamily="66" charset="0"/>
              </a:rPr>
              <a:t>, не про одну "систему", а про </a:t>
            </a:r>
            <a:r>
              <a:rPr lang="ru-RU" sz="2400" b="1" dirty="0" err="1" smtClean="0">
                <a:latin typeface="Monotype Corsiva" pitchFamily="66" charset="0"/>
              </a:rPr>
              <a:t>розмаїття</a:t>
            </a:r>
            <a:r>
              <a:rPr lang="ru-RU" sz="2400" b="1" dirty="0" smtClean="0">
                <a:latin typeface="Monotype Corsiva" pitchFamily="66" charset="0"/>
              </a:rPr>
              <a:t> </a:t>
            </a:r>
            <a:r>
              <a:rPr lang="ru-RU" sz="2400" b="1" dirty="0" err="1" smtClean="0">
                <a:latin typeface="Monotype Corsiva" pitchFamily="66" charset="0"/>
              </a:rPr>
              <a:t>різних</a:t>
            </a:r>
            <a:r>
              <a:rPr lang="ru-RU" sz="2400" b="1" dirty="0" smtClean="0">
                <a:latin typeface="Monotype Corsiva" pitchFamily="66" charset="0"/>
              </a:rPr>
              <a:t>.</a:t>
            </a:r>
            <a:br>
              <a:rPr lang="ru-RU" sz="2400" b="1" dirty="0" smtClean="0">
                <a:latin typeface="Monotype Corsiva" pitchFamily="66" charset="0"/>
              </a:rPr>
            </a:br>
            <a:r>
              <a:rPr lang="ru-RU" sz="2400" b="1" dirty="0" smtClean="0">
                <a:latin typeface="Monotype Corsiva" pitchFamily="66" charset="0"/>
              </a:rPr>
              <a:t> </a:t>
            </a:r>
            <a:r>
              <a:rPr lang="ru-RU" sz="2400" b="1" dirty="0" err="1" smtClean="0">
                <a:latin typeface="Monotype Corsiva" pitchFamily="66" charset="0"/>
              </a:rPr>
              <a:t>Проте</a:t>
            </a:r>
            <a:r>
              <a:rPr lang="ru-RU" sz="2400" b="1" dirty="0" smtClean="0">
                <a:latin typeface="Monotype Corsiva" pitchFamily="66" charset="0"/>
              </a:rPr>
              <a:t> </a:t>
            </a:r>
            <a:r>
              <a:rPr lang="ru-RU" sz="2400" b="1" dirty="0" err="1" smtClean="0">
                <a:latin typeface="Monotype Corsiva" pitchFamily="66" charset="0"/>
              </a:rPr>
              <a:t>деякі</a:t>
            </a:r>
            <a:r>
              <a:rPr lang="ru-RU" sz="2400" b="1" dirty="0" smtClean="0">
                <a:latin typeface="Monotype Corsiva" pitchFamily="66" charset="0"/>
              </a:rPr>
              <a:t> </a:t>
            </a:r>
            <a:r>
              <a:rPr lang="ru-RU" sz="2400" b="1" dirty="0" err="1" smtClean="0">
                <a:latin typeface="Monotype Corsiva" pitchFamily="66" charset="0"/>
              </a:rPr>
              <a:t>принципи</a:t>
            </a:r>
            <a:r>
              <a:rPr lang="ru-RU" sz="2400" b="1" dirty="0" smtClean="0">
                <a:latin typeface="Monotype Corsiva" pitchFamily="66" charset="0"/>
              </a:rPr>
              <a:t> широко </a:t>
            </a:r>
            <a:r>
              <a:rPr lang="ru-RU" sz="2400" b="1" dirty="0" err="1" smtClean="0">
                <a:latin typeface="Monotype Corsiva" pitchFamily="66" charset="0"/>
              </a:rPr>
              <a:t>поділяються</a:t>
            </a:r>
            <a:r>
              <a:rPr lang="ru-RU" sz="2400" b="1" dirty="0" smtClean="0">
                <a:latin typeface="Monotype Corsiva" pitchFamily="66" charset="0"/>
              </a:rPr>
              <a:t>. </a:t>
            </a:r>
            <a:br>
              <a:rPr lang="ru-RU" sz="2400" b="1" dirty="0" smtClean="0">
                <a:latin typeface="Monotype Corsiva" pitchFamily="66" charset="0"/>
              </a:rPr>
            </a:br>
            <a:r>
              <a:rPr lang="ru-RU" sz="2400" b="1" dirty="0" err="1" smtClean="0">
                <a:latin typeface="Monotype Corsiva" pitchFamily="66" charset="0"/>
              </a:rPr>
              <a:t>Браміни</a:t>
            </a:r>
            <a:r>
              <a:rPr lang="ru-RU" sz="2400" b="1" dirty="0" smtClean="0">
                <a:latin typeface="Monotype Corsiva" pitchFamily="66" charset="0"/>
              </a:rPr>
              <a:t>, </a:t>
            </a:r>
            <a:r>
              <a:rPr lang="ru-RU" sz="2400" b="1" dirty="0" err="1" smtClean="0">
                <a:latin typeface="Monotype Corsiva" pitchFamily="66" charset="0"/>
              </a:rPr>
              <a:t>що</a:t>
            </a:r>
            <a:r>
              <a:rPr lang="ru-RU" sz="2400" b="1" dirty="0" smtClean="0">
                <a:latin typeface="Monotype Corsiva" pitchFamily="66" charset="0"/>
              </a:rPr>
              <a:t> належать до </a:t>
            </a:r>
            <a:r>
              <a:rPr lang="ru-RU" sz="2400" b="1" dirty="0" err="1" smtClean="0">
                <a:latin typeface="Monotype Corsiva" pitchFamily="66" charset="0"/>
              </a:rPr>
              <a:t>найвищої</a:t>
            </a:r>
            <a:r>
              <a:rPr lang="ru-RU" sz="2400" b="1" dirty="0" smtClean="0">
                <a:latin typeface="Monotype Corsiva" pitchFamily="66" charset="0"/>
              </a:rPr>
              <a:t> </a:t>
            </a:r>
            <a:r>
              <a:rPr lang="ru-RU" sz="2400" b="1" dirty="0" err="1" smtClean="0">
                <a:latin typeface="Monotype Corsiva" pitchFamily="66" charset="0"/>
              </a:rPr>
              <a:t>варни</a:t>
            </a:r>
            <a:r>
              <a:rPr lang="ru-RU" sz="2400" b="1" dirty="0" smtClean="0">
                <a:latin typeface="Monotype Corsiva" pitchFamily="66" charset="0"/>
              </a:rPr>
              <a:t>, </a:t>
            </a:r>
            <a:r>
              <a:rPr lang="ru-RU" sz="2400" b="1" dirty="0" err="1" smtClean="0">
                <a:latin typeface="Monotype Corsiva" pitchFamily="66" charset="0"/>
              </a:rPr>
              <a:t>є</a:t>
            </a:r>
            <a:r>
              <a:rPr lang="ru-RU" sz="2400" b="1" dirty="0" smtClean="0">
                <a:latin typeface="Monotype Corsiva" pitchFamily="66" charset="0"/>
              </a:rPr>
              <a:t> </a:t>
            </a:r>
            <a:r>
              <a:rPr lang="ru-RU" sz="2400" b="1" dirty="0" err="1" smtClean="0">
                <a:latin typeface="Monotype Corsiva" pitchFamily="66" charset="0"/>
              </a:rPr>
              <a:t>найдосконалішими</a:t>
            </a:r>
            <a:r>
              <a:rPr lang="ru-RU" sz="2400" b="1" dirty="0" smtClean="0">
                <a:latin typeface="Monotype Corsiva" pitchFamily="66" charset="0"/>
              </a:rPr>
              <a:t> </a:t>
            </a:r>
            <a:r>
              <a:rPr lang="ru-RU" sz="2400" b="1" dirty="0" err="1" smtClean="0">
                <a:latin typeface="Monotype Corsiva" pitchFamily="66" charset="0"/>
              </a:rPr>
              <a:t>з</a:t>
            </a:r>
            <a:r>
              <a:rPr lang="ru-RU" sz="2400" b="1" dirty="0" smtClean="0">
                <a:latin typeface="Monotype Corsiva" pitchFamily="66" charset="0"/>
              </a:rPr>
              <a:t> </a:t>
            </a:r>
            <a:r>
              <a:rPr lang="ru-RU" sz="2400" b="1" dirty="0" err="1" smtClean="0">
                <a:latin typeface="Monotype Corsiva" pitchFamily="66" charset="0"/>
              </a:rPr>
              <a:t>погляду</a:t>
            </a:r>
            <a:r>
              <a:rPr lang="ru-RU" sz="2400" b="1" dirty="0" smtClean="0">
                <a:latin typeface="Monotype Corsiva" pitchFamily="66" charset="0"/>
              </a:rPr>
              <a:t> </a:t>
            </a:r>
            <a:r>
              <a:rPr lang="ru-RU" sz="2400" b="1" dirty="0" smtClean="0">
                <a:latin typeface="Monotype Corsiva" pitchFamily="66" charset="0"/>
              </a:rPr>
              <a:t> </a:t>
            </a:r>
            <a:r>
              <a:rPr lang="ru-RU" sz="2400" b="1" dirty="0" err="1" smtClean="0">
                <a:latin typeface="Monotype Corsiva" pitchFamily="66" charset="0"/>
              </a:rPr>
              <a:t>чистоти</a:t>
            </a:r>
            <a:r>
              <a:rPr lang="ru-RU" sz="2400" b="1" dirty="0" smtClean="0">
                <a:latin typeface="Monotype Corsiva" pitchFamily="66" charset="0"/>
              </a:rPr>
              <a:t>, </a:t>
            </a:r>
            <a:r>
              <a:rPr lang="ru-RU" sz="2400" b="1" dirty="0" err="1" smtClean="0">
                <a:latin typeface="Monotype Corsiva" pitchFamily="66" charset="0"/>
              </a:rPr>
              <a:t>недоторканні</a:t>
            </a:r>
            <a:r>
              <a:rPr lang="ru-RU" sz="2400" b="1" dirty="0" smtClean="0">
                <a:latin typeface="Monotype Corsiva" pitchFamily="66" charset="0"/>
              </a:rPr>
              <a:t> — </a:t>
            </a:r>
            <a:r>
              <a:rPr lang="ru-RU" sz="2400" b="1" dirty="0" err="1" smtClean="0">
                <a:latin typeface="Monotype Corsiva" pitchFamily="66" charset="0"/>
              </a:rPr>
              <a:t>найменш</a:t>
            </a:r>
            <a:r>
              <a:rPr lang="ru-RU" sz="2400" b="1" dirty="0" smtClean="0">
                <a:latin typeface="Monotype Corsiva" pitchFamily="66" charset="0"/>
              </a:rPr>
              <a:t> </a:t>
            </a:r>
            <a:r>
              <a:rPr lang="ru-RU" sz="2400" b="1" dirty="0" err="1" smtClean="0">
                <a:latin typeface="Monotype Corsiva" pitchFamily="66" charset="0"/>
              </a:rPr>
              <a:t>чисті</a:t>
            </a:r>
            <a:r>
              <a:rPr lang="ru-RU" sz="2400" b="1" dirty="0" smtClean="0">
                <a:latin typeface="Monotype Corsiva" pitchFamily="66" charset="0"/>
              </a:rPr>
              <a:t>. </a:t>
            </a:r>
            <a:r>
              <a:rPr lang="ru-RU" sz="2400" b="1" dirty="0" err="1" smtClean="0">
                <a:latin typeface="Monotype Corsiva" pitchFamily="66" charset="0"/>
              </a:rPr>
              <a:t>Браміни</a:t>
            </a:r>
            <a:r>
              <a:rPr lang="ru-RU" sz="2400" b="1" dirty="0" smtClean="0">
                <a:latin typeface="Monotype Corsiva" pitchFamily="66" charset="0"/>
              </a:rPr>
              <a:t> </a:t>
            </a:r>
            <a:r>
              <a:rPr lang="ru-RU" sz="2400" b="1" dirty="0" err="1" smtClean="0">
                <a:latin typeface="Monotype Corsiva" pitchFamily="66" charset="0"/>
              </a:rPr>
              <a:t>повинні</a:t>
            </a:r>
            <a:r>
              <a:rPr lang="ru-RU" sz="2400" b="1" dirty="0" smtClean="0">
                <a:latin typeface="Monotype Corsiva" pitchFamily="66" charset="0"/>
              </a:rPr>
              <a:t> </a:t>
            </a:r>
            <a:r>
              <a:rPr lang="ru-RU" sz="2400" b="1" dirty="0" err="1" smtClean="0">
                <a:latin typeface="Monotype Corsiva" pitchFamily="66" charset="0"/>
              </a:rPr>
              <a:t>уникати</a:t>
            </a:r>
            <a:r>
              <a:rPr lang="ru-RU" sz="2400" b="1" dirty="0" smtClean="0">
                <a:latin typeface="Monotype Corsiva" pitchFamily="66" charset="0"/>
              </a:rPr>
              <a:t> </a:t>
            </a:r>
            <a:r>
              <a:rPr lang="ru-RU" sz="2400" b="1" dirty="0" err="1" smtClean="0">
                <a:latin typeface="Monotype Corsiva" pitchFamily="66" charset="0"/>
              </a:rPr>
              <a:t>певних</a:t>
            </a:r>
            <a:r>
              <a:rPr lang="ru-RU" sz="2400" b="1" dirty="0" smtClean="0">
                <a:latin typeface="Monotype Corsiva" pitchFamily="66" charset="0"/>
              </a:rPr>
              <a:t> </a:t>
            </a:r>
            <a:r>
              <a:rPr lang="ru-RU" sz="2400" b="1" dirty="0" err="1" smtClean="0">
                <a:latin typeface="Monotype Corsiva" pitchFamily="66" charset="0"/>
              </a:rPr>
              <a:t>контактів</a:t>
            </a:r>
            <a:r>
              <a:rPr lang="ru-RU" sz="2400" b="1" dirty="0" smtClean="0">
                <a:latin typeface="Monotype Corsiva" pitchFamily="66" charset="0"/>
              </a:rPr>
              <a:t> </a:t>
            </a:r>
            <a:r>
              <a:rPr lang="ru-RU" sz="2400" b="1" dirty="0" err="1" smtClean="0">
                <a:latin typeface="Monotype Corsiva" pitchFamily="66" charset="0"/>
              </a:rPr>
              <a:t>з</a:t>
            </a:r>
            <a:r>
              <a:rPr lang="ru-RU" sz="2400" b="1" dirty="0" smtClean="0">
                <a:latin typeface="Monotype Corsiva" pitchFamily="66" charset="0"/>
              </a:rPr>
              <a:t> </a:t>
            </a:r>
            <a:r>
              <a:rPr lang="ru-RU" sz="2400" b="1" dirty="0" err="1" smtClean="0">
                <a:latin typeface="Monotype Corsiva" pitchFamily="66" charset="0"/>
              </a:rPr>
              <a:t>недоторканними</a:t>
            </a:r>
            <a:r>
              <a:rPr lang="ru-RU" sz="2400" b="1" dirty="0" smtClean="0">
                <a:latin typeface="Monotype Corsiva" pitchFamily="66" charset="0"/>
              </a:rPr>
              <a:t>, </a:t>
            </a:r>
            <a:r>
              <a:rPr lang="ru-RU" sz="2400" b="1" dirty="0" err="1" smtClean="0">
                <a:latin typeface="Monotype Corsiva" pitchFamily="66" charset="0"/>
              </a:rPr>
              <a:t>і</a:t>
            </a:r>
            <a:r>
              <a:rPr lang="ru-RU" sz="2400" b="1" dirty="0" smtClean="0">
                <a:latin typeface="Monotype Corsiva" pitchFamily="66" charset="0"/>
              </a:rPr>
              <a:t> </a:t>
            </a:r>
            <a:r>
              <a:rPr lang="ru-RU" sz="2400" b="1" dirty="0" err="1" smtClean="0">
                <a:latin typeface="Monotype Corsiva" pitchFamily="66" charset="0"/>
              </a:rPr>
              <a:t>лише</a:t>
            </a:r>
            <a:r>
              <a:rPr lang="ru-RU" sz="2400" b="1" dirty="0" smtClean="0">
                <a:latin typeface="Monotype Corsiva" pitchFamily="66" charset="0"/>
              </a:rPr>
              <a:t> </a:t>
            </a:r>
            <a:r>
              <a:rPr lang="ru-RU" sz="2400" b="1" dirty="0" err="1" smtClean="0">
                <a:latin typeface="Monotype Corsiva" pitchFamily="66" charset="0"/>
              </a:rPr>
              <a:t>останнім</a:t>
            </a:r>
            <a:r>
              <a:rPr lang="ru-RU" sz="2400" b="1" dirty="0" smtClean="0">
                <a:latin typeface="Monotype Corsiva" pitchFamily="66" charset="0"/>
              </a:rPr>
              <a:t> </a:t>
            </a:r>
            <a:r>
              <a:rPr lang="ru-RU" sz="2400" b="1" dirty="0" err="1" smtClean="0">
                <a:latin typeface="Monotype Corsiva" pitchFamily="66" charset="0"/>
              </a:rPr>
              <a:t>дозволяється</a:t>
            </a:r>
            <a:r>
              <a:rPr lang="ru-RU" sz="2400" b="1" dirty="0" smtClean="0">
                <a:latin typeface="Monotype Corsiva" pitchFamily="66" charset="0"/>
              </a:rPr>
              <a:t> </a:t>
            </a:r>
            <a:r>
              <a:rPr lang="ru-RU" sz="2400" b="1" dirty="0" err="1" smtClean="0">
                <a:latin typeface="Monotype Corsiva" pitchFamily="66" charset="0"/>
              </a:rPr>
              <a:t>контактувати</a:t>
            </a:r>
            <a:r>
              <a:rPr lang="ru-RU" sz="2400" b="1" dirty="0" smtClean="0">
                <a:latin typeface="Monotype Corsiva" pitchFamily="66" charset="0"/>
              </a:rPr>
              <a:t> </a:t>
            </a:r>
            <a:r>
              <a:rPr lang="ru-RU" sz="2400" b="1" dirty="0" err="1" smtClean="0">
                <a:latin typeface="Monotype Corsiva" pitchFamily="66" charset="0"/>
              </a:rPr>
              <a:t>із</a:t>
            </a:r>
            <a:r>
              <a:rPr lang="ru-RU" sz="2400" b="1" dirty="0" smtClean="0">
                <a:latin typeface="Monotype Corsiva" pitchFamily="66" charset="0"/>
              </a:rPr>
              <a:t> </a:t>
            </a:r>
            <a:r>
              <a:rPr lang="ru-RU" sz="2400" b="1" dirty="0" err="1" smtClean="0">
                <a:latin typeface="Monotype Corsiva" pitchFamily="66" charset="0"/>
              </a:rPr>
              <a:t>тваринами</a:t>
            </a:r>
            <a:r>
              <a:rPr lang="ru-RU" sz="2400" b="1" dirty="0" smtClean="0">
                <a:latin typeface="Monotype Corsiva" pitchFamily="66" charset="0"/>
              </a:rPr>
              <a:t> </a:t>
            </a:r>
            <a:r>
              <a:rPr lang="ru-RU" sz="2400" b="1" dirty="0" err="1" smtClean="0">
                <a:latin typeface="Monotype Corsiva" pitchFamily="66" charset="0"/>
              </a:rPr>
              <a:t>або</a:t>
            </a:r>
            <a:r>
              <a:rPr lang="ru-RU" sz="2400" b="1" dirty="0" smtClean="0">
                <a:latin typeface="Monotype Corsiva" pitchFamily="66" charset="0"/>
              </a:rPr>
              <a:t> </a:t>
            </a:r>
            <a:r>
              <a:rPr lang="ru-RU" sz="2400" b="1" dirty="0" err="1" smtClean="0">
                <a:latin typeface="Monotype Corsiva" pitchFamily="66" charset="0"/>
              </a:rPr>
              <a:t>речовинами</a:t>
            </a:r>
            <a:r>
              <a:rPr lang="ru-RU" sz="2400" b="1" dirty="0" smtClean="0">
                <a:latin typeface="Monotype Corsiva" pitchFamily="66" charset="0"/>
              </a:rPr>
              <a:t>, </a:t>
            </a:r>
            <a:r>
              <a:rPr lang="ru-RU" sz="2400" b="1" dirty="0" err="1" smtClean="0">
                <a:latin typeface="Monotype Corsiva" pitchFamily="66" charset="0"/>
              </a:rPr>
              <a:t>які</a:t>
            </a:r>
            <a:r>
              <a:rPr lang="ru-RU" sz="2400" b="1" dirty="0" smtClean="0">
                <a:latin typeface="Monotype Corsiva" pitchFamily="66" charset="0"/>
              </a:rPr>
              <a:t> </a:t>
            </a:r>
            <a:r>
              <a:rPr lang="ru-RU" sz="2400" b="1" dirty="0" err="1" smtClean="0">
                <a:latin typeface="Monotype Corsiva" pitchFamily="66" charset="0"/>
              </a:rPr>
              <a:t>вважаються</a:t>
            </a:r>
            <a:r>
              <a:rPr lang="ru-RU" sz="2400" b="1" dirty="0" smtClean="0">
                <a:latin typeface="Monotype Corsiva" pitchFamily="66" charset="0"/>
              </a:rPr>
              <a:t> </a:t>
            </a:r>
            <a:r>
              <a:rPr lang="ru-RU" sz="2400" b="1" dirty="0" err="1" smtClean="0">
                <a:latin typeface="Monotype Corsiva" pitchFamily="66" charset="0"/>
              </a:rPr>
              <a:t>нечистими</a:t>
            </a:r>
            <a:r>
              <a:rPr lang="ru-RU" sz="2400" b="1" dirty="0" smtClean="0">
                <a:latin typeface="Monotype Corsiva" pitchFamily="66" charset="0"/>
              </a:rPr>
              <a:t>. </a:t>
            </a:r>
            <a:endParaRPr lang="ru-RU" sz="2400" b="1" dirty="0">
              <a:latin typeface="Monotype Corsiva" pitchFamily="66" charset="0"/>
            </a:endParaRPr>
          </a:p>
        </p:txBody>
      </p:sp>
      <p:pic>
        <p:nvPicPr>
          <p:cNvPr id="5" name="Рисунок 4" descr="Hiundu_Casts_ru.jpg"/>
          <p:cNvPicPr>
            <a:picLocks noChangeAspect="1"/>
          </p:cNvPicPr>
          <p:nvPr/>
        </p:nvPicPr>
        <p:blipFill>
          <a:blip r:embed="rId2" cstate="print"/>
          <a:stretch>
            <a:fillRect/>
          </a:stretch>
        </p:blipFill>
        <p:spPr>
          <a:xfrm>
            <a:off x="3707904" y="3861048"/>
            <a:ext cx="5436096" cy="2857500"/>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464184maya-society1.jpg"/>
          <p:cNvPicPr>
            <a:picLocks noChangeAspect="1"/>
          </p:cNvPicPr>
          <p:nvPr/>
        </p:nvPicPr>
        <p:blipFill>
          <a:blip r:embed="rId2" cstate="print"/>
          <a:stretch>
            <a:fillRect/>
          </a:stretch>
        </p:blipFill>
        <p:spPr>
          <a:xfrm>
            <a:off x="1" y="0"/>
            <a:ext cx="9144000" cy="68580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lstStyle/>
          <a:p>
            <a:r>
              <a:rPr lang="uk-UA" u="sng" dirty="0" smtClean="0">
                <a:latin typeface="Monotype Corsiva" pitchFamily="66" charset="0"/>
              </a:rPr>
              <a:t>Брахмани</a:t>
            </a:r>
            <a:endParaRPr lang="ru-RU" u="sng" dirty="0">
              <a:latin typeface="Monotype Corsiva" pitchFamily="66" charset="0"/>
            </a:endParaRPr>
          </a:p>
        </p:txBody>
      </p:sp>
      <p:pic>
        <p:nvPicPr>
          <p:cNvPr id="3" name="Рисунок 2" descr="img.php.jpg"/>
          <p:cNvPicPr>
            <a:picLocks noChangeAspect="1"/>
          </p:cNvPicPr>
          <p:nvPr/>
        </p:nvPicPr>
        <p:blipFill>
          <a:blip r:embed="rId2" cstate="print"/>
          <a:stretch>
            <a:fillRect/>
          </a:stretch>
        </p:blipFill>
        <p:spPr>
          <a:xfrm>
            <a:off x="179512" y="1196752"/>
            <a:ext cx="6336704" cy="5527101"/>
          </a:xfrm>
          <a:prstGeom prst="rect">
            <a:avLst/>
          </a:prstGeom>
        </p:spPr>
      </p:pic>
      <p:pic>
        <p:nvPicPr>
          <p:cNvPr id="4" name="Рисунок 3" descr="a098bc3ccbdd.jpg"/>
          <p:cNvPicPr>
            <a:picLocks noChangeAspect="1"/>
          </p:cNvPicPr>
          <p:nvPr/>
        </p:nvPicPr>
        <p:blipFill>
          <a:blip r:embed="rId3" cstate="print"/>
          <a:stretch>
            <a:fillRect/>
          </a:stretch>
        </p:blipFill>
        <p:spPr>
          <a:xfrm>
            <a:off x="4283968" y="1052736"/>
            <a:ext cx="4536504" cy="3402378"/>
          </a:xfrm>
          <a:prstGeom prst="rect">
            <a:avLst/>
          </a:prstGeom>
        </p:spPr>
      </p:pic>
    </p:spTree>
  </p:cSld>
  <p:clrMapOvr>
    <a:masterClrMapping/>
  </p:clrMapOvr>
  <p:transition spd="slow">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lstStyle/>
          <a:p>
            <a:r>
              <a:rPr lang="uk-UA" u="sng" dirty="0" smtClean="0">
                <a:latin typeface="Monotype Corsiva" pitchFamily="66" charset="0"/>
              </a:rPr>
              <a:t>Недоторкані</a:t>
            </a:r>
            <a:endParaRPr lang="ru-RU" u="sng" dirty="0">
              <a:latin typeface="Monotype Corsiva" pitchFamily="66" charset="0"/>
            </a:endParaRPr>
          </a:p>
        </p:txBody>
      </p:sp>
      <p:pic>
        <p:nvPicPr>
          <p:cNvPr id="3" name="Рисунок 2" descr="india_cold_3.jpg"/>
          <p:cNvPicPr>
            <a:picLocks noChangeAspect="1"/>
          </p:cNvPicPr>
          <p:nvPr/>
        </p:nvPicPr>
        <p:blipFill>
          <a:blip r:embed="rId2" cstate="print"/>
          <a:stretch>
            <a:fillRect/>
          </a:stretch>
        </p:blipFill>
        <p:spPr>
          <a:xfrm>
            <a:off x="4865288" y="1268760"/>
            <a:ext cx="4080015" cy="5400600"/>
          </a:xfrm>
          <a:prstGeom prst="rect">
            <a:avLst/>
          </a:prstGeom>
        </p:spPr>
      </p:pic>
      <p:pic>
        <p:nvPicPr>
          <p:cNvPr id="6" name="Рисунок 5" descr="197_Indian-Golod.jpg"/>
          <p:cNvPicPr>
            <a:picLocks noChangeAspect="1"/>
          </p:cNvPicPr>
          <p:nvPr/>
        </p:nvPicPr>
        <p:blipFill>
          <a:blip r:embed="rId3" cstate="print"/>
          <a:stretch>
            <a:fillRect/>
          </a:stretch>
        </p:blipFill>
        <p:spPr>
          <a:xfrm>
            <a:off x="251520" y="1124744"/>
            <a:ext cx="5288810" cy="3528392"/>
          </a:xfrm>
          <a:prstGeom prst="rect">
            <a:avLst/>
          </a:prstGeom>
        </p:spPr>
      </p:pic>
      <p:pic>
        <p:nvPicPr>
          <p:cNvPr id="4" name="Рисунок 3" descr="гук.jpg"/>
          <p:cNvPicPr>
            <a:picLocks noChangeAspect="1"/>
          </p:cNvPicPr>
          <p:nvPr/>
        </p:nvPicPr>
        <p:blipFill>
          <a:blip r:embed="rId4" cstate="print"/>
          <a:stretch>
            <a:fillRect/>
          </a:stretch>
        </p:blipFill>
        <p:spPr>
          <a:xfrm>
            <a:off x="323528" y="4149080"/>
            <a:ext cx="4680520" cy="2544858"/>
          </a:xfrm>
          <a:prstGeom prst="rect">
            <a:avLst/>
          </a:prstGeom>
        </p:spPr>
      </p:pic>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820472" cy="2780928"/>
          </a:xfrm>
        </p:spPr>
        <p:txBody>
          <a:bodyPr>
            <a:normAutofit fontScale="90000"/>
          </a:bodyPr>
          <a:lstStyle/>
          <a:p>
            <a:pPr algn="ctr"/>
            <a:r>
              <a:rPr lang="ru-RU" sz="2400" b="1" dirty="0" smtClean="0">
                <a:latin typeface="Monotype Corsiva" pitchFamily="66" charset="0"/>
              </a:rPr>
              <a:t/>
            </a:r>
            <a:br>
              <a:rPr lang="ru-RU" sz="2400" b="1" dirty="0" smtClean="0">
                <a:latin typeface="Monotype Corsiva" pitchFamily="66" charset="0"/>
              </a:rPr>
            </a:br>
            <a:r>
              <a:rPr lang="ru-RU" sz="2400" b="1" dirty="0" smtClean="0">
                <a:latin typeface="Monotype Corsiva" pitchFamily="66" charset="0"/>
              </a:rPr>
              <a:t>  </a:t>
            </a:r>
            <a:r>
              <a:rPr lang="ru-RU" sz="2400" b="1" dirty="0" err="1" smtClean="0">
                <a:latin typeface="Monotype Corsiva" pitchFamily="66" charset="0"/>
              </a:rPr>
              <a:t>Належність</a:t>
            </a:r>
            <a:r>
              <a:rPr lang="ru-RU" sz="2400" b="1" dirty="0" smtClean="0">
                <a:latin typeface="Monotype Corsiva" pitchFamily="66" charset="0"/>
              </a:rPr>
              <a:t> </a:t>
            </a:r>
            <a:r>
              <a:rPr lang="ru-RU" sz="2400" b="1" dirty="0" smtClean="0">
                <a:latin typeface="Monotype Corsiva" pitchFamily="66" charset="0"/>
              </a:rPr>
              <a:t>до </a:t>
            </a:r>
            <a:r>
              <a:rPr lang="ru-RU" sz="2400" b="1" dirty="0" err="1" smtClean="0">
                <a:latin typeface="Monotype Corsiva" pitchFamily="66" charset="0"/>
              </a:rPr>
              <a:t>певної</a:t>
            </a:r>
            <a:r>
              <a:rPr lang="ru-RU" sz="2400" b="1" dirty="0" smtClean="0">
                <a:latin typeface="Monotype Corsiva" pitchFamily="66" charset="0"/>
              </a:rPr>
              <a:t> </a:t>
            </a:r>
            <a:r>
              <a:rPr lang="ru-RU" sz="2400" b="1" dirty="0" err="1" smtClean="0">
                <a:latin typeface="Monotype Corsiva" pitchFamily="66" charset="0"/>
              </a:rPr>
              <a:t>касти</a:t>
            </a:r>
            <a:r>
              <a:rPr lang="ru-RU" sz="2400" b="1" dirty="0" smtClean="0">
                <a:latin typeface="Monotype Corsiva" pitchFamily="66" charset="0"/>
              </a:rPr>
              <a:t> </a:t>
            </a:r>
            <a:r>
              <a:rPr lang="ru-RU" sz="2400" b="1" dirty="0" err="1" smtClean="0">
                <a:latin typeface="Monotype Corsiva" pitchFamily="66" charset="0"/>
              </a:rPr>
              <a:t>визначалася</a:t>
            </a:r>
            <a:r>
              <a:rPr lang="ru-RU" sz="2400" b="1" dirty="0" smtClean="0">
                <a:latin typeface="Monotype Corsiva" pitchFamily="66" charset="0"/>
              </a:rPr>
              <a:t> </a:t>
            </a:r>
            <a:r>
              <a:rPr lang="ru-RU" sz="2400" b="1" dirty="0" err="1" smtClean="0">
                <a:latin typeface="Monotype Corsiva" pitchFamily="66" charset="0"/>
              </a:rPr>
              <a:t>походженням</a:t>
            </a:r>
            <a:r>
              <a:rPr lang="ru-RU" sz="2400" b="1" dirty="0" smtClean="0">
                <a:latin typeface="Monotype Corsiva" pitchFamily="66" charset="0"/>
              </a:rPr>
              <a:t> </a:t>
            </a:r>
            <a:r>
              <a:rPr lang="ru-RU" sz="2400" b="1" dirty="0" err="1" smtClean="0">
                <a:latin typeface="Monotype Corsiva" pitchFamily="66" charset="0"/>
              </a:rPr>
              <a:t>людини</a:t>
            </a:r>
            <a:r>
              <a:rPr lang="ru-RU" sz="2400" b="1" dirty="0" smtClean="0">
                <a:latin typeface="Monotype Corsiva" pitchFamily="66" charset="0"/>
              </a:rPr>
              <a:t>, </a:t>
            </a:r>
            <a:r>
              <a:rPr lang="ru-RU" sz="2400" b="1" dirty="0" err="1" smtClean="0">
                <a:latin typeface="Monotype Corsiva" pitchFamily="66" charset="0"/>
              </a:rPr>
              <a:t>вмінням</a:t>
            </a:r>
            <a:r>
              <a:rPr lang="ru-RU" sz="2400" b="1" dirty="0" smtClean="0">
                <a:latin typeface="Monotype Corsiva" pitchFamily="66" charset="0"/>
              </a:rPr>
              <a:t> </a:t>
            </a:r>
            <a:r>
              <a:rPr lang="ru-RU" sz="2400" b="1" dirty="0" err="1" smtClean="0">
                <a:latin typeface="Monotype Corsiva" pitchFamily="66" charset="0"/>
              </a:rPr>
              <a:t>поводитися</a:t>
            </a:r>
            <a:r>
              <a:rPr lang="ru-RU" sz="2400" b="1" dirty="0" smtClean="0">
                <a:latin typeface="Monotype Corsiva" pitchFamily="66" charset="0"/>
              </a:rPr>
              <a:t>, а </a:t>
            </a:r>
            <a:r>
              <a:rPr lang="ru-RU" sz="2400" b="1" dirty="0" err="1" smtClean="0">
                <a:latin typeface="Monotype Corsiva" pitchFamily="66" charset="0"/>
              </a:rPr>
              <a:t>також</a:t>
            </a:r>
            <a:r>
              <a:rPr lang="ru-RU" sz="2400" b="1" dirty="0" smtClean="0">
                <a:latin typeface="Monotype Corsiva" pitchFamily="66" charset="0"/>
              </a:rPr>
              <a:t> </a:t>
            </a:r>
            <a:r>
              <a:rPr lang="ru-RU" sz="2400" b="1" dirty="0" err="1" smtClean="0">
                <a:latin typeface="Monotype Corsiva" pitchFamily="66" charset="0"/>
              </a:rPr>
              <a:t>одягом</a:t>
            </a:r>
            <a:r>
              <a:rPr lang="ru-RU" sz="2400" b="1" dirty="0" smtClean="0">
                <a:latin typeface="Monotype Corsiva" pitchFamily="66" charset="0"/>
              </a:rPr>
              <a:t>, </a:t>
            </a:r>
            <a:r>
              <a:rPr lang="ru-RU" sz="2400" b="1" dirty="0" err="1" smtClean="0">
                <a:latin typeface="Monotype Corsiva" pitchFamily="66" charset="0"/>
              </a:rPr>
              <a:t>зачіскою</a:t>
            </a:r>
            <a:r>
              <a:rPr lang="ru-RU" sz="2400" b="1" dirty="0" smtClean="0">
                <a:latin typeface="Monotype Corsiva" pitchFamily="66" charset="0"/>
              </a:rPr>
              <a:t>, </a:t>
            </a:r>
            <a:r>
              <a:rPr lang="ru-RU" sz="2400" b="1" dirty="0" err="1" smtClean="0">
                <a:latin typeface="Monotype Corsiva" pitchFamily="66" charset="0"/>
              </a:rPr>
              <a:t>символічною</a:t>
            </a:r>
            <a:r>
              <a:rPr lang="ru-RU" sz="2400" b="1" dirty="0" smtClean="0">
                <a:latin typeface="Monotype Corsiva" pitchFamily="66" charset="0"/>
              </a:rPr>
              <a:t> </a:t>
            </a:r>
            <a:r>
              <a:rPr lang="ru-RU" sz="2400" b="1" dirty="0" err="1" smtClean="0">
                <a:latin typeface="Monotype Corsiva" pitchFamily="66" charset="0"/>
              </a:rPr>
              <a:t>позначкою</a:t>
            </a:r>
            <a:r>
              <a:rPr lang="ru-RU" sz="2400" b="1" dirty="0" smtClean="0">
                <a:latin typeface="Monotype Corsiva" pitchFamily="66" charset="0"/>
              </a:rPr>
              <a:t> на </a:t>
            </a:r>
            <a:r>
              <a:rPr lang="ru-RU" sz="2400" b="1" dirty="0" err="1" smtClean="0">
                <a:latin typeface="Monotype Corsiva" pitchFamily="66" charset="0"/>
              </a:rPr>
              <a:t>чолі</a:t>
            </a:r>
            <a:r>
              <a:rPr lang="ru-RU" sz="2400" b="1" dirty="0" smtClean="0">
                <a:latin typeface="Monotype Corsiva" pitchFamily="66" charset="0"/>
              </a:rPr>
              <a:t>, культурою </a:t>
            </a:r>
            <a:r>
              <a:rPr lang="ru-RU" sz="2400" b="1" dirty="0" err="1" smtClean="0">
                <a:latin typeface="Monotype Corsiva" pitchFamily="66" charset="0"/>
              </a:rPr>
              <a:t>харчування</a:t>
            </a:r>
            <a:r>
              <a:rPr lang="ru-RU" sz="2400" b="1" dirty="0" smtClean="0">
                <a:latin typeface="Monotype Corsiva" pitchFamily="66" charset="0"/>
              </a:rPr>
              <a:t>. </a:t>
            </a:r>
            <a:r>
              <a:rPr lang="ru-RU" sz="2400" b="1" dirty="0" smtClean="0">
                <a:latin typeface="Monotype Corsiva" pitchFamily="66" charset="0"/>
              </a:rPr>
              <a:t>Люди</a:t>
            </a:r>
            <a:r>
              <a:rPr lang="ru-RU" sz="2400" b="1" dirty="0" smtClean="0">
                <a:latin typeface="Monotype Corsiva" pitchFamily="66" charset="0"/>
              </a:rPr>
              <a:t>, </a:t>
            </a:r>
            <a:r>
              <a:rPr lang="ru-RU" sz="2400" b="1" dirty="0" err="1" smtClean="0">
                <a:latin typeface="Monotype Corsiva" pitchFamily="66" charset="0"/>
              </a:rPr>
              <a:t>які</a:t>
            </a:r>
            <a:r>
              <a:rPr lang="ru-RU" sz="2400" b="1" dirty="0" smtClean="0">
                <a:latin typeface="Monotype Corsiva" pitchFamily="66" charset="0"/>
              </a:rPr>
              <a:t> належали до </a:t>
            </a:r>
            <a:r>
              <a:rPr lang="ru-RU" sz="2400" b="1" dirty="0" err="1" smtClean="0">
                <a:latin typeface="Monotype Corsiva" pitchFamily="66" charset="0"/>
              </a:rPr>
              <a:t>тієї</a:t>
            </a:r>
            <a:r>
              <a:rPr lang="ru-RU" sz="2400" b="1" dirty="0" smtClean="0">
                <a:latin typeface="Monotype Corsiva" pitchFamily="66" charset="0"/>
              </a:rPr>
              <a:t> </a:t>
            </a:r>
            <a:r>
              <a:rPr lang="ru-RU" sz="2400" b="1" dirty="0" err="1" smtClean="0">
                <a:latin typeface="Monotype Corsiva" pitchFamily="66" charset="0"/>
              </a:rPr>
              <a:t>чи</a:t>
            </a:r>
            <a:r>
              <a:rPr lang="ru-RU" sz="2400" b="1" dirty="0" smtClean="0">
                <a:latin typeface="Monotype Corsiva" pitchFamily="66" charset="0"/>
              </a:rPr>
              <a:t> </a:t>
            </a:r>
            <a:r>
              <a:rPr lang="ru-RU" sz="2400" b="1" dirty="0" err="1" smtClean="0">
                <a:latin typeface="Monotype Corsiva" pitchFamily="66" charset="0"/>
              </a:rPr>
              <a:t>іншої</a:t>
            </a:r>
            <a:r>
              <a:rPr lang="ru-RU" sz="2400" b="1" dirty="0" smtClean="0">
                <a:latin typeface="Monotype Corsiva" pitchFamily="66" charset="0"/>
              </a:rPr>
              <a:t> </a:t>
            </a:r>
            <a:r>
              <a:rPr lang="ru-RU" sz="2400" b="1" dirty="0" err="1" smtClean="0">
                <a:latin typeface="Monotype Corsiva" pitchFamily="66" charset="0"/>
              </a:rPr>
              <a:t>касти</a:t>
            </a:r>
            <a:r>
              <a:rPr lang="ru-RU" sz="2400" b="1" dirty="0" smtClean="0">
                <a:latin typeface="Monotype Corsiva" pitchFamily="66" charset="0"/>
              </a:rPr>
              <a:t>, </a:t>
            </a:r>
            <a:r>
              <a:rPr lang="ru-RU" sz="2400" b="1" dirty="0" err="1" smtClean="0">
                <a:latin typeface="Monotype Corsiva" pitchFamily="66" charset="0"/>
              </a:rPr>
              <a:t>були</a:t>
            </a:r>
            <a:r>
              <a:rPr lang="ru-RU" sz="2400" b="1" dirty="0" smtClean="0">
                <a:latin typeface="Monotype Corsiva" pitchFamily="66" charset="0"/>
              </a:rPr>
              <a:t> </a:t>
            </a:r>
            <a:r>
              <a:rPr lang="ru-RU" sz="2400" b="1" dirty="0" err="1" smtClean="0">
                <a:latin typeface="Monotype Corsiva" pitchFamily="66" charset="0"/>
              </a:rPr>
              <a:t>несхожі</a:t>
            </a:r>
            <a:r>
              <a:rPr lang="ru-RU" sz="2400" b="1" dirty="0" smtClean="0">
                <a:latin typeface="Monotype Corsiva" pitchFamily="66" charset="0"/>
              </a:rPr>
              <a:t> на </a:t>
            </a:r>
            <a:r>
              <a:rPr lang="ru-RU" sz="2400" b="1" dirty="0" err="1" smtClean="0">
                <a:latin typeface="Monotype Corsiva" pitchFamily="66" charset="0"/>
              </a:rPr>
              <a:t>осіб</a:t>
            </a:r>
            <a:r>
              <a:rPr lang="ru-RU" sz="2400" b="1" dirty="0" smtClean="0">
                <a:latin typeface="Monotype Corsiva" pitchFamily="66" charset="0"/>
              </a:rPr>
              <a:t>, </a:t>
            </a:r>
            <a:r>
              <a:rPr lang="ru-RU" sz="2400" b="1" dirty="0" err="1" smtClean="0">
                <a:latin typeface="Monotype Corsiva" pitchFamily="66" charset="0"/>
              </a:rPr>
              <a:t>належних</a:t>
            </a:r>
            <a:r>
              <a:rPr lang="ru-RU" sz="2400" b="1" dirty="0" smtClean="0">
                <a:latin typeface="Monotype Corsiva" pitchFamily="66" charset="0"/>
              </a:rPr>
              <a:t> до </a:t>
            </a:r>
            <a:r>
              <a:rPr lang="ru-RU" sz="2400" b="1" dirty="0" err="1" smtClean="0">
                <a:latin typeface="Monotype Corsiva" pitchFamily="66" charset="0"/>
              </a:rPr>
              <a:t>інших</a:t>
            </a:r>
            <a:r>
              <a:rPr lang="ru-RU" sz="2400" b="1" dirty="0" smtClean="0">
                <a:latin typeface="Monotype Corsiva" pitchFamily="66" charset="0"/>
              </a:rPr>
              <a:t> каст. </a:t>
            </a:r>
            <a:r>
              <a:rPr lang="ru-RU" sz="2400" b="1" dirty="0" err="1" smtClean="0">
                <a:latin typeface="Monotype Corsiva" pitchFamily="66" charset="0"/>
              </a:rPr>
              <a:t>Ніхто</a:t>
            </a:r>
            <a:r>
              <a:rPr lang="ru-RU" sz="2400" b="1" dirty="0" smtClean="0">
                <a:latin typeface="Monotype Corsiva" pitchFamily="66" charset="0"/>
              </a:rPr>
              <a:t> не </a:t>
            </a:r>
            <a:r>
              <a:rPr lang="ru-RU" sz="2400" b="1" dirty="0" err="1" smtClean="0">
                <a:latin typeface="Monotype Corsiva" pitchFamily="66" charset="0"/>
              </a:rPr>
              <a:t>мав</a:t>
            </a:r>
            <a:r>
              <a:rPr lang="ru-RU" sz="2400" b="1" dirty="0" smtClean="0">
                <a:latin typeface="Monotype Corsiva" pitchFamily="66" charset="0"/>
              </a:rPr>
              <a:t> права </a:t>
            </a:r>
            <a:r>
              <a:rPr lang="ru-RU" sz="2400" b="1" dirty="0" err="1" smtClean="0">
                <a:latin typeface="Monotype Corsiva" pitchFamily="66" charset="0"/>
              </a:rPr>
              <a:t>самовільно</a:t>
            </a:r>
            <a:r>
              <a:rPr lang="ru-RU" sz="2400" b="1" dirty="0" smtClean="0">
                <a:latin typeface="Monotype Corsiva" pitchFamily="66" charset="0"/>
              </a:rPr>
              <a:t> перейти </a:t>
            </a:r>
            <a:r>
              <a:rPr lang="ru-RU" sz="2400" b="1" dirty="0" err="1" smtClean="0">
                <a:latin typeface="Monotype Corsiva" pitchFamily="66" charset="0"/>
              </a:rPr>
              <a:t>з</a:t>
            </a:r>
            <a:r>
              <a:rPr lang="ru-RU" sz="2400" b="1" dirty="0" smtClean="0">
                <a:latin typeface="Monotype Corsiva" pitchFamily="66" charset="0"/>
              </a:rPr>
              <a:t> </a:t>
            </a:r>
            <a:r>
              <a:rPr lang="ru-RU" sz="2400" b="1" dirty="0" err="1" smtClean="0">
                <a:latin typeface="Monotype Corsiva" pitchFamily="66" charset="0"/>
              </a:rPr>
              <a:t>однієї</a:t>
            </a:r>
            <a:r>
              <a:rPr lang="ru-RU" sz="2400" b="1" dirty="0" smtClean="0">
                <a:latin typeface="Monotype Corsiva" pitchFamily="66" charset="0"/>
              </a:rPr>
              <a:t> </a:t>
            </a:r>
            <a:r>
              <a:rPr lang="ru-RU" sz="2400" b="1" dirty="0" err="1" smtClean="0">
                <a:latin typeface="Monotype Corsiva" pitchFamily="66" charset="0"/>
              </a:rPr>
              <a:t>касти</a:t>
            </a:r>
            <a:r>
              <a:rPr lang="ru-RU" sz="2400" b="1" dirty="0" smtClean="0">
                <a:latin typeface="Monotype Corsiva" pitchFamily="66" charset="0"/>
              </a:rPr>
              <a:t> в </a:t>
            </a:r>
            <a:r>
              <a:rPr lang="ru-RU" sz="2400" b="1" dirty="0" err="1" smtClean="0">
                <a:latin typeface="Monotype Corsiva" pitchFamily="66" charset="0"/>
              </a:rPr>
              <a:t>іншу</a:t>
            </a:r>
            <a:r>
              <a:rPr lang="ru-RU" sz="2400" b="1" dirty="0" smtClean="0">
                <a:latin typeface="Monotype Corsiva" pitchFamily="66" charset="0"/>
              </a:rPr>
              <a:t>. </a:t>
            </a:r>
            <a:r>
              <a:rPr lang="ru-RU" sz="2400" b="1" dirty="0" err="1" smtClean="0">
                <a:latin typeface="Monotype Corsiva" pitchFamily="66" charset="0"/>
              </a:rPr>
              <a:t>Шлюби</a:t>
            </a:r>
            <a:r>
              <a:rPr lang="ru-RU" sz="2400" b="1" dirty="0" smtClean="0">
                <a:latin typeface="Monotype Corsiva" pitchFamily="66" charset="0"/>
              </a:rPr>
              <a:t> </a:t>
            </a:r>
            <a:r>
              <a:rPr lang="ru-RU" sz="2400" b="1" dirty="0" err="1" smtClean="0">
                <a:latin typeface="Monotype Corsiva" pitchFamily="66" charset="0"/>
              </a:rPr>
              <a:t>між</a:t>
            </a:r>
            <a:r>
              <a:rPr lang="ru-RU" sz="2400" b="1" dirty="0" smtClean="0">
                <a:latin typeface="Monotype Corsiva" pitchFamily="66" charset="0"/>
              </a:rPr>
              <a:t> </a:t>
            </a:r>
            <a:r>
              <a:rPr lang="ru-RU" sz="2400" b="1" dirty="0" err="1" smtClean="0">
                <a:latin typeface="Monotype Corsiva" pitchFamily="66" charset="0"/>
              </a:rPr>
              <a:t>представниками</a:t>
            </a:r>
            <a:r>
              <a:rPr lang="ru-RU" sz="2400" b="1" dirty="0" smtClean="0">
                <a:latin typeface="Monotype Corsiva" pitchFamily="66" charset="0"/>
              </a:rPr>
              <a:t> </a:t>
            </a:r>
            <a:r>
              <a:rPr lang="ru-RU" sz="2400" b="1" dirty="0" err="1" smtClean="0">
                <a:latin typeface="Monotype Corsiva" pitchFamily="66" charset="0"/>
              </a:rPr>
              <a:t>різних</a:t>
            </a:r>
            <a:r>
              <a:rPr lang="ru-RU" sz="2400" b="1" dirty="0" smtClean="0">
                <a:latin typeface="Monotype Corsiva" pitchFamily="66" charset="0"/>
              </a:rPr>
              <a:t> каст, як правило, </a:t>
            </a:r>
            <a:r>
              <a:rPr lang="ru-RU" sz="2400" b="1" dirty="0" err="1" smtClean="0">
                <a:latin typeface="Monotype Corsiva" pitchFamily="66" charset="0"/>
              </a:rPr>
              <a:t>заборонялися</a:t>
            </a:r>
            <a:r>
              <a:rPr lang="ru-RU" sz="2400" b="1" dirty="0" smtClean="0">
                <a:latin typeface="Monotype Corsiva" pitchFamily="66" charset="0"/>
              </a:rPr>
              <a:t>. </a:t>
            </a:r>
            <a:r>
              <a:rPr lang="ru-RU" sz="2400" b="1" dirty="0" err="1" smtClean="0">
                <a:latin typeface="Monotype Corsiva" pitchFamily="66" charset="0"/>
              </a:rPr>
              <a:t>Однак</a:t>
            </a:r>
            <a:r>
              <a:rPr lang="ru-RU" sz="2400" b="1" dirty="0" smtClean="0">
                <a:latin typeface="Monotype Corsiva" pitchFamily="66" charset="0"/>
              </a:rPr>
              <a:t> у </a:t>
            </a:r>
            <a:r>
              <a:rPr lang="ru-RU" sz="2400" b="1" dirty="0" err="1" smtClean="0">
                <a:latin typeface="Monotype Corsiva" pitchFamily="66" charset="0"/>
              </a:rPr>
              <a:t>суспільстві</a:t>
            </a:r>
            <a:r>
              <a:rPr lang="ru-RU" sz="2400" b="1" dirty="0" smtClean="0">
                <a:latin typeface="Monotype Corsiva" pitchFamily="66" charset="0"/>
              </a:rPr>
              <a:t> не </a:t>
            </a:r>
            <a:r>
              <a:rPr lang="ru-RU" sz="2400" b="1" dirty="0" err="1" smtClean="0">
                <a:latin typeface="Monotype Corsiva" pitchFamily="66" charset="0"/>
              </a:rPr>
              <a:t>викликали</a:t>
            </a:r>
            <a:r>
              <a:rPr lang="ru-RU" sz="2400" b="1" dirty="0" smtClean="0">
                <a:latin typeface="Monotype Corsiva" pitchFamily="66" charset="0"/>
              </a:rPr>
              <a:t> </a:t>
            </a:r>
            <a:r>
              <a:rPr lang="ru-RU" sz="2400" b="1" dirty="0" smtClean="0">
                <a:latin typeface="Monotype Corsiva" pitchFamily="66" charset="0"/>
              </a:rPr>
              <a:t> </a:t>
            </a:r>
            <a:r>
              <a:rPr lang="ru-RU" sz="2400" b="1" dirty="0" err="1" smtClean="0">
                <a:latin typeface="Monotype Corsiva" pitchFamily="66" charset="0"/>
              </a:rPr>
              <a:t>осуду</a:t>
            </a:r>
            <a:r>
              <a:rPr lang="ru-RU" sz="2400" b="1" dirty="0" smtClean="0">
                <a:latin typeface="Monotype Corsiva" pitchFamily="66" charset="0"/>
              </a:rPr>
              <a:t>  </a:t>
            </a:r>
            <a:r>
              <a:rPr lang="ru-RU" sz="2400" b="1" dirty="0" err="1" smtClean="0">
                <a:latin typeface="Monotype Corsiva" pitchFamily="66" charset="0"/>
              </a:rPr>
              <a:t>випадки</a:t>
            </a:r>
            <a:r>
              <a:rPr lang="ru-RU" sz="2400" b="1" dirty="0" smtClean="0">
                <a:latin typeface="Monotype Corsiva" pitchFamily="66" charset="0"/>
              </a:rPr>
              <a:t>, коли </a:t>
            </a:r>
            <a:r>
              <a:rPr lang="ru-RU" sz="2400" b="1" dirty="0" err="1" smtClean="0">
                <a:latin typeface="Monotype Corsiva" pitchFamily="66" charset="0"/>
              </a:rPr>
              <a:t>чоловік</a:t>
            </a:r>
            <a:r>
              <a:rPr lang="ru-RU" sz="2400" b="1" dirty="0" smtClean="0">
                <a:latin typeface="Monotype Corsiva" pitchFamily="66" charset="0"/>
              </a:rPr>
              <a:t> </a:t>
            </a:r>
            <a:r>
              <a:rPr lang="ru-RU" sz="2400" b="1" dirty="0" err="1" smtClean="0">
                <a:latin typeface="Monotype Corsiva" pitchFamily="66" charset="0"/>
              </a:rPr>
              <a:t>із</a:t>
            </a:r>
            <a:r>
              <a:rPr lang="ru-RU" sz="2400" b="1" dirty="0" smtClean="0">
                <a:latin typeface="Monotype Corsiva" pitchFamily="66" charset="0"/>
              </a:rPr>
              <a:t> </a:t>
            </a:r>
            <a:r>
              <a:rPr lang="ru-RU" sz="2400" b="1" dirty="0" err="1" smtClean="0">
                <a:latin typeface="Monotype Corsiva" pitchFamily="66" charset="0"/>
              </a:rPr>
              <a:t>вищої</a:t>
            </a:r>
            <a:r>
              <a:rPr lang="ru-RU" sz="2400" b="1" dirty="0" smtClean="0">
                <a:latin typeface="Monotype Corsiva" pitchFamily="66" charset="0"/>
              </a:rPr>
              <a:t> </a:t>
            </a:r>
            <a:r>
              <a:rPr lang="ru-RU" sz="2400" b="1" dirty="0" err="1" smtClean="0">
                <a:latin typeface="Monotype Corsiva" pitchFamily="66" charset="0"/>
              </a:rPr>
              <a:t>касти</a:t>
            </a:r>
            <a:r>
              <a:rPr lang="ru-RU" sz="2400" b="1" dirty="0" smtClean="0">
                <a:latin typeface="Monotype Corsiva" pitchFamily="66" charset="0"/>
              </a:rPr>
              <a:t> брав дружину </a:t>
            </a:r>
            <a:r>
              <a:rPr lang="ru-RU" sz="2400" b="1" dirty="0" err="1" smtClean="0">
                <a:latin typeface="Monotype Corsiva" pitchFamily="66" charset="0"/>
              </a:rPr>
              <a:t>з</a:t>
            </a:r>
            <a:r>
              <a:rPr lang="ru-RU" sz="2400" b="1" dirty="0" smtClean="0">
                <a:latin typeface="Monotype Corsiva" pitchFamily="66" charset="0"/>
              </a:rPr>
              <a:t> </a:t>
            </a:r>
            <a:r>
              <a:rPr lang="ru-RU" sz="2400" b="1" dirty="0" err="1" smtClean="0">
                <a:latin typeface="Monotype Corsiva" pitchFamily="66" charset="0"/>
              </a:rPr>
              <a:t>нижчої</a:t>
            </a:r>
            <a:r>
              <a:rPr lang="ru-RU" sz="2400" b="1" dirty="0" smtClean="0">
                <a:latin typeface="Monotype Corsiva" pitchFamily="66" charset="0"/>
              </a:rPr>
              <a:t>. </a:t>
            </a:r>
            <a:r>
              <a:rPr lang="ru-RU" sz="2400" b="1" dirty="0" smtClean="0">
                <a:latin typeface="Monotype Corsiva" pitchFamily="66" charset="0"/>
              </a:rPr>
              <a:t/>
            </a:r>
            <a:br>
              <a:rPr lang="ru-RU" sz="2400" b="1" dirty="0" smtClean="0">
                <a:latin typeface="Monotype Corsiva" pitchFamily="66" charset="0"/>
              </a:rPr>
            </a:br>
            <a:endParaRPr lang="ru-RU" sz="2400" b="1" dirty="0">
              <a:latin typeface="Monotype Corsiva" pitchFamily="66" charset="0"/>
            </a:endParaRPr>
          </a:p>
        </p:txBody>
      </p:sp>
      <p:pic>
        <p:nvPicPr>
          <p:cNvPr id="5" name="Рисунок 4" descr="e65fd032304e.jpg"/>
          <p:cNvPicPr>
            <a:picLocks noChangeAspect="1"/>
          </p:cNvPicPr>
          <p:nvPr/>
        </p:nvPicPr>
        <p:blipFill>
          <a:blip r:embed="rId2" cstate="print"/>
          <a:stretch>
            <a:fillRect/>
          </a:stretch>
        </p:blipFill>
        <p:spPr>
          <a:xfrm>
            <a:off x="4860032" y="3284984"/>
            <a:ext cx="4130824" cy="3396907"/>
          </a:xfrm>
          <a:prstGeom prst="rect">
            <a:avLst/>
          </a:prstGeom>
          <a:ln>
            <a:noFill/>
          </a:ln>
          <a:effectLst>
            <a:outerShdw blurRad="292100" dist="139700" dir="2700000" algn="tl" rotWithShape="0">
              <a:srgbClr val="333333">
                <a:alpha val="65000"/>
              </a:srgbClr>
            </a:outerShdw>
          </a:effectLst>
        </p:spPr>
      </p:pic>
      <p:pic>
        <p:nvPicPr>
          <p:cNvPr id="6" name="Рисунок 5" descr="0b226d5e9d0bfe3367bc7856be139dbd.jpg"/>
          <p:cNvPicPr>
            <a:picLocks noChangeAspect="1"/>
          </p:cNvPicPr>
          <p:nvPr/>
        </p:nvPicPr>
        <p:blipFill>
          <a:blip r:embed="rId3" cstate="print"/>
          <a:stretch>
            <a:fillRect/>
          </a:stretch>
        </p:blipFill>
        <p:spPr>
          <a:xfrm>
            <a:off x="179512" y="3284984"/>
            <a:ext cx="4666730" cy="34039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352928" cy="3600400"/>
          </a:xfrm>
        </p:spPr>
        <p:txBody>
          <a:bodyPr>
            <a:normAutofit/>
          </a:bodyPr>
          <a:lstStyle/>
          <a:p>
            <a:r>
              <a:rPr lang="ru-RU" sz="2000" b="1" dirty="0" smtClean="0">
                <a:latin typeface="Monotype Corsiva" pitchFamily="66" charset="0"/>
              </a:rPr>
              <a:t>  </a:t>
            </a:r>
            <a:r>
              <a:rPr lang="ru-RU" sz="2000" b="1" dirty="0" err="1" smtClean="0">
                <a:latin typeface="Monotype Corsiva" pitchFamily="66" charset="0"/>
              </a:rPr>
              <a:t>Специфікою</a:t>
            </a:r>
            <a:r>
              <a:rPr lang="ru-RU" sz="2000" b="1" dirty="0" smtClean="0">
                <a:latin typeface="Monotype Corsiva" pitchFamily="66" charset="0"/>
              </a:rPr>
              <a:t> </a:t>
            </a:r>
            <a:r>
              <a:rPr lang="ru-RU" sz="2000" b="1" dirty="0" err="1" smtClean="0">
                <a:latin typeface="Monotype Corsiva" pitchFamily="66" charset="0"/>
              </a:rPr>
              <a:t>індійською</a:t>
            </a:r>
            <a:r>
              <a:rPr lang="ru-RU" sz="2000" b="1" dirty="0" smtClean="0">
                <a:latin typeface="Monotype Corsiva" pitchFamily="66" charset="0"/>
              </a:rPr>
              <a:t> </a:t>
            </a:r>
            <a:r>
              <a:rPr lang="ru-RU" sz="2000" b="1" dirty="0" err="1" smtClean="0">
                <a:latin typeface="Monotype Corsiva" pitchFamily="66" charset="0"/>
              </a:rPr>
              <a:t>суспільства</a:t>
            </a:r>
            <a:r>
              <a:rPr lang="ru-RU" sz="2000" b="1" dirty="0" smtClean="0">
                <a:latin typeface="Monotype Corsiva" pitchFamily="66" charset="0"/>
              </a:rPr>
              <a:t> </a:t>
            </a:r>
            <a:r>
              <a:rPr lang="ru-RU" sz="2000" b="1" dirty="0" err="1" smtClean="0">
                <a:latin typeface="Monotype Corsiva" pitchFamily="66" charset="0"/>
              </a:rPr>
              <a:t>з</a:t>
            </a:r>
            <a:r>
              <a:rPr lang="ru-RU" sz="2000" b="1" dirty="0" smtClean="0">
                <a:latin typeface="Monotype Corsiva" pitchFamily="66" charset="0"/>
              </a:rPr>
              <a:t> </a:t>
            </a:r>
            <a:r>
              <a:rPr lang="ru-RU" sz="2000" b="1" dirty="0" err="1" smtClean="0">
                <a:latin typeface="Monotype Corsiva" pitchFamily="66" charset="0"/>
              </a:rPr>
              <a:t>давніх-давен</a:t>
            </a:r>
            <a:r>
              <a:rPr lang="ru-RU" sz="2000" b="1" dirty="0" smtClean="0">
                <a:latin typeface="Monotype Corsiva" pitchFamily="66" charset="0"/>
              </a:rPr>
              <a:t> </a:t>
            </a:r>
            <a:r>
              <a:rPr lang="ru-RU" sz="2000" b="1" dirty="0" err="1" smtClean="0">
                <a:latin typeface="Monotype Corsiva" pitchFamily="66" charset="0"/>
              </a:rPr>
              <a:t>була</a:t>
            </a:r>
            <a:r>
              <a:rPr lang="ru-RU" sz="2000" b="1" dirty="0" smtClean="0">
                <a:latin typeface="Monotype Corsiva" pitchFamily="66" charset="0"/>
              </a:rPr>
              <a:t> </a:t>
            </a:r>
            <a:r>
              <a:rPr lang="ru-RU" sz="2000" b="1" dirty="0" err="1" smtClean="0">
                <a:latin typeface="Monotype Corsiva" pitchFamily="66" charset="0"/>
              </a:rPr>
              <a:t>наявність</a:t>
            </a:r>
            <a:r>
              <a:rPr lang="ru-RU" sz="2000" b="1" dirty="0" smtClean="0">
                <a:latin typeface="Monotype Corsiva" pitchFamily="66" charset="0"/>
              </a:rPr>
              <a:t> у </a:t>
            </a:r>
            <a:r>
              <a:rPr lang="ru-RU" sz="2000" b="1" dirty="0" err="1" smtClean="0">
                <a:latin typeface="Monotype Corsiva" pitchFamily="66" charset="0"/>
              </a:rPr>
              <a:t>ньому</a:t>
            </a:r>
            <a:r>
              <a:rPr lang="ru-RU" sz="2000" b="1" dirty="0" smtClean="0">
                <a:latin typeface="Monotype Corsiva" pitchFamily="66" charset="0"/>
              </a:rPr>
              <a:t> </a:t>
            </a:r>
            <a:r>
              <a:rPr lang="ru-RU" sz="2000" b="1" dirty="0" err="1" smtClean="0">
                <a:latin typeface="Monotype Corsiva" pitchFamily="66" charset="0"/>
              </a:rPr>
              <a:t>сільської</a:t>
            </a:r>
            <a:r>
              <a:rPr lang="ru-RU" sz="2000" b="1" dirty="0" smtClean="0">
                <a:latin typeface="Monotype Corsiva" pitchFamily="66" charset="0"/>
              </a:rPr>
              <a:t> </a:t>
            </a:r>
            <a:r>
              <a:rPr lang="ru-RU" sz="2000" b="1" dirty="0" err="1" smtClean="0">
                <a:latin typeface="Monotype Corsiva" pitchFamily="66" charset="0"/>
              </a:rPr>
              <a:t>общини</a:t>
            </a:r>
            <a:r>
              <a:rPr lang="ru-RU" sz="2000" b="1" dirty="0" smtClean="0">
                <a:latin typeface="Monotype Corsiva" pitchFamily="66" charset="0"/>
              </a:rPr>
              <a:t>. </a:t>
            </a:r>
            <a:r>
              <a:rPr lang="ru-RU" sz="2000" b="1" dirty="0" err="1" smtClean="0">
                <a:latin typeface="Monotype Corsiva" pitchFamily="66" charset="0"/>
              </a:rPr>
              <a:t>Її</a:t>
            </a:r>
            <a:r>
              <a:rPr lang="ru-RU" sz="2000" b="1" dirty="0" smtClean="0">
                <a:latin typeface="Monotype Corsiva" pitchFamily="66" charset="0"/>
              </a:rPr>
              <a:t> основу становили </a:t>
            </a:r>
            <a:r>
              <a:rPr lang="ru-RU" sz="2000" b="1" dirty="0" err="1" smtClean="0">
                <a:latin typeface="Monotype Corsiva" pitchFamily="66" charset="0"/>
              </a:rPr>
              <a:t>декілька</a:t>
            </a:r>
            <a:r>
              <a:rPr lang="ru-RU" sz="2000" b="1" dirty="0" smtClean="0">
                <a:latin typeface="Monotype Corsiva" pitchFamily="66" charset="0"/>
              </a:rPr>
              <a:t> </a:t>
            </a:r>
            <a:r>
              <a:rPr lang="ru-RU" sz="2000" b="1" dirty="0" err="1" smtClean="0">
                <a:latin typeface="Monotype Corsiva" pitchFamily="66" charset="0"/>
              </a:rPr>
              <a:t>десятків</a:t>
            </a:r>
            <a:r>
              <a:rPr lang="ru-RU" sz="2000" b="1" dirty="0" smtClean="0">
                <a:latin typeface="Monotype Corsiva" pitchFamily="66" charset="0"/>
              </a:rPr>
              <a:t> </a:t>
            </a:r>
            <a:r>
              <a:rPr lang="ru-RU" sz="2000" b="1" dirty="0" err="1" smtClean="0">
                <a:latin typeface="Monotype Corsiva" pitchFamily="66" charset="0"/>
              </a:rPr>
              <a:t>або</a:t>
            </a:r>
            <a:r>
              <a:rPr lang="ru-RU" sz="2000" b="1" dirty="0" smtClean="0">
                <a:latin typeface="Monotype Corsiva" pitchFamily="66" charset="0"/>
              </a:rPr>
              <a:t> </a:t>
            </a:r>
            <a:r>
              <a:rPr lang="ru-RU" sz="2000" b="1" dirty="0" err="1" smtClean="0">
                <a:latin typeface="Monotype Corsiva" pitchFamily="66" charset="0"/>
              </a:rPr>
              <a:t>сотень</a:t>
            </a:r>
            <a:r>
              <a:rPr lang="ru-RU" sz="2000" b="1" dirty="0" smtClean="0">
                <a:latin typeface="Monotype Corsiva" pitchFamily="66" charset="0"/>
              </a:rPr>
              <a:t> родин </a:t>
            </a:r>
            <a:r>
              <a:rPr lang="ru-RU" sz="2000" b="1" dirty="0" err="1" smtClean="0">
                <a:latin typeface="Monotype Corsiva" pitchFamily="66" charset="0"/>
              </a:rPr>
              <a:t>землеробів-общинників</a:t>
            </a:r>
            <a:r>
              <a:rPr lang="ru-RU" sz="2000" b="1" dirty="0" smtClean="0">
                <a:latin typeface="Monotype Corsiva" pitchFamily="66" charset="0"/>
              </a:rPr>
              <a:t>, </a:t>
            </a:r>
            <a:r>
              <a:rPr lang="ru-RU" sz="2000" b="1" dirty="0" err="1" smtClean="0">
                <a:latin typeface="Monotype Corsiva" pitchFamily="66" charset="0"/>
              </a:rPr>
              <a:t>які</a:t>
            </a:r>
            <a:r>
              <a:rPr lang="ru-RU" sz="2000" b="1" dirty="0" smtClean="0">
                <a:latin typeface="Monotype Corsiva" pitchFamily="66" charset="0"/>
              </a:rPr>
              <a:t> </a:t>
            </a:r>
            <a:r>
              <a:rPr lang="ru-RU" sz="2000" b="1" dirty="0" err="1" smtClean="0">
                <a:latin typeface="Monotype Corsiva" pitchFamily="66" charset="0"/>
              </a:rPr>
              <a:t>володіли</a:t>
            </a:r>
            <a:r>
              <a:rPr lang="ru-RU" sz="2000" b="1" dirty="0" smtClean="0">
                <a:latin typeface="Monotype Corsiva" pitchFamily="66" charset="0"/>
              </a:rPr>
              <a:t> </a:t>
            </a:r>
            <a:r>
              <a:rPr lang="ru-RU" sz="2000" b="1" dirty="0" err="1" smtClean="0">
                <a:latin typeface="Monotype Corsiva" pitchFamily="66" charset="0"/>
              </a:rPr>
              <a:t>наділами</a:t>
            </a:r>
            <a:r>
              <a:rPr lang="ru-RU" sz="2000" b="1" dirty="0" smtClean="0">
                <a:latin typeface="Monotype Corsiva" pitchFamily="66" charset="0"/>
              </a:rPr>
              <a:t> </a:t>
            </a:r>
            <a:r>
              <a:rPr lang="ru-RU" sz="2000" b="1" dirty="0" err="1" smtClean="0">
                <a:latin typeface="Monotype Corsiva" pitchFamily="66" charset="0"/>
              </a:rPr>
              <a:t>й</a:t>
            </a:r>
            <a:r>
              <a:rPr lang="ru-RU" sz="2000" b="1" dirty="0" smtClean="0">
                <a:latin typeface="Monotype Corsiva" pitchFamily="66" charset="0"/>
              </a:rPr>
              <a:t> </a:t>
            </a:r>
            <a:r>
              <a:rPr lang="ru-RU" sz="2000" b="1" dirty="0" err="1" smtClean="0">
                <a:latin typeface="Monotype Corsiva" pitchFamily="66" charset="0"/>
              </a:rPr>
              <a:t>мали</a:t>
            </a:r>
            <a:r>
              <a:rPr lang="ru-RU" sz="2000" b="1" dirty="0" smtClean="0">
                <a:latin typeface="Monotype Corsiva" pitchFamily="66" charset="0"/>
              </a:rPr>
              <a:t> на них </a:t>
            </a:r>
            <a:r>
              <a:rPr lang="ru-RU" sz="2000" b="1" dirty="0" err="1" smtClean="0">
                <a:latin typeface="Monotype Corsiva" pitchFamily="66" charset="0"/>
              </a:rPr>
              <a:t>спадкове</a:t>
            </a:r>
            <a:r>
              <a:rPr lang="ru-RU" sz="2000" b="1" dirty="0" smtClean="0">
                <a:latin typeface="Monotype Corsiva" pitchFamily="66" charset="0"/>
              </a:rPr>
              <a:t> право. Община проводила </a:t>
            </a:r>
            <a:r>
              <a:rPr lang="ru-RU" sz="2000" b="1" dirty="0" err="1" smtClean="0">
                <a:latin typeface="Monotype Corsiva" pitchFamily="66" charset="0"/>
              </a:rPr>
              <a:t>зрошувальні</a:t>
            </a:r>
            <a:r>
              <a:rPr lang="ru-RU" sz="2000" b="1" dirty="0" smtClean="0">
                <a:latin typeface="Monotype Corsiva" pitchFamily="66" charset="0"/>
              </a:rPr>
              <a:t> </a:t>
            </a:r>
            <a:r>
              <a:rPr lang="ru-RU" sz="2000" b="1" dirty="0" err="1" smtClean="0">
                <a:latin typeface="Monotype Corsiva" pitchFamily="66" charset="0"/>
              </a:rPr>
              <a:t>роботи</a:t>
            </a:r>
            <a:r>
              <a:rPr lang="ru-RU" sz="2000" b="1" dirty="0" smtClean="0">
                <a:latin typeface="Monotype Corsiva" pitchFamily="66" charset="0"/>
              </a:rPr>
              <a:t>, </a:t>
            </a:r>
            <a:r>
              <a:rPr lang="ru-RU" sz="2000" b="1" dirty="0" err="1" smtClean="0">
                <a:latin typeface="Monotype Corsiva" pitchFamily="66" charset="0"/>
              </a:rPr>
              <a:t>організовувала</a:t>
            </a:r>
            <a:r>
              <a:rPr lang="ru-RU" sz="2000" b="1" dirty="0" smtClean="0">
                <a:latin typeface="Monotype Corsiva" pitchFamily="66" charset="0"/>
              </a:rPr>
              <a:t> </a:t>
            </a:r>
            <a:r>
              <a:rPr lang="ru-RU" sz="2000" b="1" dirty="0" err="1" smtClean="0">
                <a:latin typeface="Monotype Corsiva" pitchFamily="66" charset="0"/>
              </a:rPr>
              <a:t>необхідну</a:t>
            </a:r>
            <a:r>
              <a:rPr lang="ru-RU" sz="2000" b="1" dirty="0" smtClean="0">
                <a:latin typeface="Monotype Corsiva" pitchFamily="66" charset="0"/>
              </a:rPr>
              <a:t> </a:t>
            </a:r>
            <a:r>
              <a:rPr lang="ru-RU" sz="2000" b="1" dirty="0" err="1" smtClean="0">
                <a:latin typeface="Monotype Corsiva" pitchFamily="66" charset="0"/>
              </a:rPr>
              <a:t>взаємодопомогу</a:t>
            </a:r>
            <a:r>
              <a:rPr lang="ru-RU" sz="2000" b="1" dirty="0" smtClean="0">
                <a:latin typeface="Monotype Corsiva" pitchFamily="66" charset="0"/>
              </a:rPr>
              <a:t> </a:t>
            </a:r>
            <a:r>
              <a:rPr lang="ru-RU" sz="2000" b="1" dirty="0" err="1" smtClean="0">
                <a:latin typeface="Monotype Corsiva" pitchFamily="66" charset="0"/>
              </a:rPr>
              <a:t>й</a:t>
            </a:r>
            <a:r>
              <a:rPr lang="ru-RU" sz="2000" b="1" dirty="0" smtClean="0">
                <a:latin typeface="Monotype Corsiva" pitchFamily="66" charset="0"/>
              </a:rPr>
              <a:t> оборону. Постанови </a:t>
            </a:r>
            <a:r>
              <a:rPr lang="ru-RU" sz="2000" b="1" dirty="0" err="1" smtClean="0">
                <a:latin typeface="Monotype Corsiva" pitchFamily="66" charset="0"/>
              </a:rPr>
              <a:t>общини</a:t>
            </a:r>
            <a:r>
              <a:rPr lang="ru-RU" sz="2000" b="1" dirty="0" smtClean="0">
                <a:latin typeface="Monotype Corsiva" pitchFamily="66" charset="0"/>
              </a:rPr>
              <a:t> </a:t>
            </a:r>
            <a:r>
              <a:rPr lang="ru-RU" sz="2000" b="1" dirty="0" err="1" smtClean="0">
                <a:latin typeface="Monotype Corsiva" pitchFamily="66" charset="0"/>
              </a:rPr>
              <a:t>нерідко</a:t>
            </a:r>
            <a:r>
              <a:rPr lang="ru-RU" sz="2000" b="1" dirty="0" smtClean="0">
                <a:latin typeface="Monotype Corsiva" pitchFamily="66" charset="0"/>
              </a:rPr>
              <a:t> </a:t>
            </a:r>
            <a:r>
              <a:rPr lang="ru-RU" sz="2000" b="1" dirty="0" err="1" smtClean="0">
                <a:latin typeface="Monotype Corsiva" pitchFamily="66" charset="0"/>
              </a:rPr>
              <a:t>викарбовувалися</a:t>
            </a:r>
            <a:r>
              <a:rPr lang="ru-RU" sz="2000" b="1" dirty="0" smtClean="0">
                <a:latin typeface="Monotype Corsiva" pitchFamily="66" charset="0"/>
              </a:rPr>
              <a:t> на </a:t>
            </a:r>
            <a:r>
              <a:rPr lang="ru-RU" sz="2000" b="1" dirty="0" err="1" smtClean="0">
                <a:latin typeface="Monotype Corsiva" pitchFamily="66" charset="0"/>
              </a:rPr>
              <a:t>кам'яних</a:t>
            </a:r>
            <a:r>
              <a:rPr lang="ru-RU" sz="2000" b="1" dirty="0" smtClean="0">
                <a:latin typeface="Monotype Corsiva" pitchFamily="66" charset="0"/>
              </a:rPr>
              <a:t> плитах, </a:t>
            </a:r>
            <a:r>
              <a:rPr lang="ru-RU" sz="2000" b="1" dirty="0" err="1" smtClean="0">
                <a:latin typeface="Monotype Corsiva" pitchFamily="66" charset="0"/>
              </a:rPr>
              <a:t>умурованих</a:t>
            </a:r>
            <a:r>
              <a:rPr lang="ru-RU" sz="2000" b="1" dirty="0" smtClean="0">
                <a:latin typeface="Monotype Corsiva" pitchFamily="66" charset="0"/>
              </a:rPr>
              <a:t> у </a:t>
            </a:r>
            <a:r>
              <a:rPr lang="ru-RU" sz="2000" b="1" dirty="0" err="1" smtClean="0">
                <a:latin typeface="Monotype Corsiva" pitchFamily="66" charset="0"/>
              </a:rPr>
              <a:t>стіни</a:t>
            </a:r>
            <a:r>
              <a:rPr lang="ru-RU" sz="2000" b="1" dirty="0" smtClean="0">
                <a:latin typeface="Monotype Corsiva" pitchFamily="66" charset="0"/>
              </a:rPr>
              <a:t> </a:t>
            </a:r>
            <a:r>
              <a:rPr lang="ru-RU" sz="2000" b="1" dirty="0" err="1" smtClean="0">
                <a:latin typeface="Monotype Corsiva" pitchFamily="66" charset="0"/>
              </a:rPr>
              <a:t>храмів</a:t>
            </a:r>
            <a:r>
              <a:rPr lang="ru-RU" sz="2000" b="1" dirty="0" smtClean="0">
                <a:latin typeface="Monotype Corsiva" pitchFamily="66" charset="0"/>
              </a:rPr>
              <a:t>. </a:t>
            </a:r>
            <a:r>
              <a:rPr lang="ru-RU" sz="2000" b="1" dirty="0" smtClean="0">
                <a:latin typeface="Monotype Corsiva" pitchFamily="66" charset="0"/>
              </a:rPr>
              <a:t>          </a:t>
            </a:r>
            <a:br>
              <a:rPr lang="ru-RU" sz="2000" b="1" dirty="0" smtClean="0">
                <a:latin typeface="Monotype Corsiva" pitchFamily="66" charset="0"/>
              </a:rPr>
            </a:br>
            <a:r>
              <a:rPr lang="ru-RU" sz="2000" b="1" dirty="0" err="1" smtClean="0">
                <a:latin typeface="Monotype Corsiva" pitchFamily="66" charset="0"/>
              </a:rPr>
              <a:t>Поступово</a:t>
            </a:r>
            <a:r>
              <a:rPr lang="ru-RU" sz="2000" b="1" dirty="0" smtClean="0">
                <a:latin typeface="Monotype Corsiva" pitchFamily="66" charset="0"/>
              </a:rPr>
              <a:t> </a:t>
            </a:r>
            <a:r>
              <a:rPr lang="ru-RU" sz="2000" b="1" dirty="0" err="1" smtClean="0">
                <a:latin typeface="Monotype Corsiva" pitchFamily="66" charset="0"/>
              </a:rPr>
              <a:t>з-поміж</a:t>
            </a:r>
            <a:r>
              <a:rPr lang="ru-RU" sz="2000" b="1" dirty="0" smtClean="0">
                <a:latin typeface="Monotype Corsiva" pitchFamily="66" charset="0"/>
              </a:rPr>
              <a:t> </a:t>
            </a:r>
            <a:r>
              <a:rPr lang="ru-RU" sz="2000" b="1" dirty="0" err="1" smtClean="0">
                <a:latin typeface="Monotype Corsiva" pitchFamily="66" charset="0"/>
              </a:rPr>
              <a:t>членів</a:t>
            </a:r>
            <a:r>
              <a:rPr lang="ru-RU" sz="2000" b="1" dirty="0" smtClean="0">
                <a:latin typeface="Monotype Corsiva" pitchFamily="66" charset="0"/>
              </a:rPr>
              <a:t> </a:t>
            </a:r>
            <a:r>
              <a:rPr lang="ru-RU" sz="2000" b="1" dirty="0" err="1" smtClean="0">
                <a:latin typeface="Monotype Corsiva" pitchFamily="66" charset="0"/>
              </a:rPr>
              <a:t>общини</a:t>
            </a:r>
            <a:r>
              <a:rPr lang="ru-RU" sz="2000" b="1" dirty="0" smtClean="0">
                <a:latin typeface="Monotype Corsiva" pitchFamily="66" charset="0"/>
              </a:rPr>
              <a:t> почали </a:t>
            </a:r>
            <a:r>
              <a:rPr lang="ru-RU" sz="2000" b="1" dirty="0" err="1" smtClean="0">
                <a:latin typeface="Monotype Corsiva" pitchFamily="66" charset="0"/>
              </a:rPr>
              <a:t>виокремлюватися</a:t>
            </a:r>
            <a:r>
              <a:rPr lang="ru-RU" sz="2000" b="1" dirty="0" smtClean="0">
                <a:latin typeface="Monotype Corsiva" pitchFamily="66" charset="0"/>
              </a:rPr>
              <a:t> </a:t>
            </a:r>
            <a:r>
              <a:rPr lang="ru-RU" sz="2000" b="1" dirty="0" err="1" smtClean="0">
                <a:latin typeface="Monotype Corsiva" pitchFamily="66" charset="0"/>
              </a:rPr>
              <a:t>ремісники</a:t>
            </a:r>
            <a:r>
              <a:rPr lang="ru-RU" sz="2000" b="1" dirty="0" smtClean="0">
                <a:latin typeface="Monotype Corsiva" pitchFamily="66" charset="0"/>
              </a:rPr>
              <a:t>: </a:t>
            </a:r>
            <a:r>
              <a:rPr lang="ru-RU" sz="2000" b="1" dirty="0" err="1" smtClean="0">
                <a:latin typeface="Monotype Corsiva" pitchFamily="66" charset="0"/>
              </a:rPr>
              <a:t>ковалі</a:t>
            </a:r>
            <a:r>
              <a:rPr lang="ru-RU" sz="2000" b="1" dirty="0" smtClean="0">
                <a:latin typeface="Monotype Corsiva" pitchFamily="66" charset="0"/>
              </a:rPr>
              <a:t>, </a:t>
            </a:r>
            <a:r>
              <a:rPr lang="ru-RU" sz="2000" b="1" dirty="0" err="1" smtClean="0">
                <a:latin typeface="Monotype Corsiva" pitchFamily="66" charset="0"/>
              </a:rPr>
              <a:t>теслярі</a:t>
            </a:r>
            <a:r>
              <a:rPr lang="ru-RU" sz="2000" b="1" dirty="0" smtClean="0">
                <a:latin typeface="Monotype Corsiva" pitchFamily="66" charset="0"/>
              </a:rPr>
              <a:t>, </a:t>
            </a:r>
            <a:r>
              <a:rPr lang="ru-RU" sz="2000" b="1" dirty="0" err="1" smtClean="0">
                <a:latin typeface="Monotype Corsiva" pitchFamily="66" charset="0"/>
              </a:rPr>
              <a:t>гончарі</a:t>
            </a:r>
            <a:r>
              <a:rPr lang="ru-RU" sz="2000" b="1" dirty="0" smtClean="0">
                <a:latin typeface="Monotype Corsiva" pitchFamily="66" charset="0"/>
              </a:rPr>
              <a:t>, </a:t>
            </a:r>
            <a:r>
              <a:rPr lang="ru-RU" sz="2000" b="1" dirty="0" err="1" smtClean="0">
                <a:latin typeface="Monotype Corsiva" pitchFamily="66" charset="0"/>
              </a:rPr>
              <a:t>каменярі</a:t>
            </a:r>
            <a:r>
              <a:rPr lang="ru-RU" sz="2000" b="1" dirty="0" smtClean="0">
                <a:latin typeface="Monotype Corsiva" pitchFamily="66" charset="0"/>
              </a:rPr>
              <a:t>, </a:t>
            </a:r>
            <a:r>
              <a:rPr lang="ru-RU" sz="2000" b="1" dirty="0" err="1" smtClean="0">
                <a:latin typeface="Monotype Corsiva" pitchFamily="66" charset="0"/>
              </a:rPr>
              <a:t>ткачі</a:t>
            </a:r>
            <a:r>
              <a:rPr lang="ru-RU" sz="2000" b="1" dirty="0" smtClean="0">
                <a:latin typeface="Monotype Corsiva" pitchFamily="66" charset="0"/>
              </a:rPr>
              <a:t>, </a:t>
            </a:r>
            <a:r>
              <a:rPr lang="ru-RU" sz="2000" b="1" dirty="0" err="1" smtClean="0">
                <a:latin typeface="Monotype Corsiva" pitchFamily="66" charset="0"/>
              </a:rPr>
              <a:t>мідники</a:t>
            </a:r>
            <a:r>
              <a:rPr lang="ru-RU" sz="2000" b="1" dirty="0" smtClean="0">
                <a:latin typeface="Monotype Corsiva" pitchFamily="66" charset="0"/>
              </a:rPr>
              <a:t> та </a:t>
            </a:r>
            <a:r>
              <a:rPr lang="ru-RU" sz="2000" b="1" dirty="0" err="1" smtClean="0">
                <a:latin typeface="Monotype Corsiva" pitchFamily="66" charset="0"/>
              </a:rPr>
              <a:t>ін</a:t>
            </a:r>
            <a:r>
              <a:rPr lang="ru-RU" sz="2000" b="1" dirty="0" smtClean="0">
                <a:latin typeface="Monotype Corsiva" pitchFamily="66" charset="0"/>
              </a:rPr>
              <a:t>. Вони </a:t>
            </a:r>
            <a:r>
              <a:rPr lang="ru-RU" sz="2000" b="1" dirty="0" err="1" smtClean="0">
                <a:latin typeface="Monotype Corsiva" pitchFamily="66" charset="0"/>
              </a:rPr>
              <a:t>обслуговували</a:t>
            </a:r>
            <a:r>
              <a:rPr lang="ru-RU" sz="2000" b="1" dirty="0" smtClean="0">
                <a:latin typeface="Monotype Corsiva" pitchFamily="66" charset="0"/>
              </a:rPr>
              <a:t> общину </a:t>
            </a:r>
            <a:r>
              <a:rPr lang="ru-RU" sz="2000" b="1" dirty="0" err="1" smtClean="0">
                <a:latin typeface="Monotype Corsiva" pitchFamily="66" charset="0"/>
              </a:rPr>
              <a:t>й</a:t>
            </a:r>
            <a:r>
              <a:rPr lang="ru-RU" sz="2000" b="1" dirty="0" smtClean="0">
                <a:latin typeface="Monotype Corsiva" pitchFamily="66" charset="0"/>
              </a:rPr>
              <a:t> </a:t>
            </a:r>
            <a:r>
              <a:rPr lang="ru-RU" sz="2000" b="1" dirty="0" err="1" smtClean="0">
                <a:latin typeface="Monotype Corsiva" pitchFamily="66" charset="0"/>
              </a:rPr>
              <a:t>отримували</a:t>
            </a:r>
            <a:r>
              <a:rPr lang="ru-RU" sz="2000" b="1" dirty="0" smtClean="0">
                <a:latin typeface="Monotype Corsiva" pitchFamily="66" charset="0"/>
              </a:rPr>
              <a:t> </a:t>
            </a:r>
            <a:r>
              <a:rPr lang="ru-RU" sz="2000" b="1" dirty="0" err="1" smtClean="0">
                <a:latin typeface="Monotype Corsiva" pitchFamily="66" charset="0"/>
              </a:rPr>
              <a:t>від</a:t>
            </a:r>
            <a:r>
              <a:rPr lang="ru-RU" sz="2000" b="1" dirty="0" smtClean="0">
                <a:latin typeface="Monotype Corsiva" pitchFamily="66" charset="0"/>
              </a:rPr>
              <a:t> </a:t>
            </a:r>
            <a:r>
              <a:rPr lang="ru-RU" sz="2000" b="1" dirty="0" err="1" smtClean="0">
                <a:latin typeface="Monotype Corsiva" pitchFamily="66" charset="0"/>
              </a:rPr>
              <a:t>неї</a:t>
            </a:r>
            <a:r>
              <a:rPr lang="ru-RU" sz="2000" b="1" dirty="0" smtClean="0">
                <a:latin typeface="Monotype Corsiva" pitchFamily="66" charset="0"/>
              </a:rPr>
              <a:t> все </a:t>
            </a:r>
            <a:r>
              <a:rPr lang="ru-RU" sz="2000" b="1" dirty="0" err="1" smtClean="0">
                <a:latin typeface="Monotype Corsiva" pitchFamily="66" charset="0"/>
              </a:rPr>
              <a:t>необхідне</a:t>
            </a:r>
            <a:r>
              <a:rPr lang="ru-RU" sz="2000" b="1" dirty="0" smtClean="0">
                <a:latin typeface="Monotype Corsiva" pitchFamily="66" charset="0"/>
              </a:rPr>
              <a:t> для </a:t>
            </a:r>
            <a:r>
              <a:rPr lang="ru-RU" sz="2000" b="1" dirty="0" err="1" smtClean="0">
                <a:latin typeface="Monotype Corsiva" pitchFamily="66" charset="0"/>
              </a:rPr>
              <a:t>прожиття</a:t>
            </a:r>
            <a:endParaRPr lang="ru-RU" sz="2000" b="1" dirty="0">
              <a:latin typeface="Monotype Corsiva" pitchFamily="66" charset="0"/>
            </a:endParaRPr>
          </a:p>
        </p:txBody>
      </p:sp>
      <p:pic>
        <p:nvPicPr>
          <p:cNvPr id="5" name="Рисунок 4" descr="b6.jpg"/>
          <p:cNvPicPr>
            <a:picLocks noChangeAspect="1"/>
          </p:cNvPicPr>
          <p:nvPr/>
        </p:nvPicPr>
        <p:blipFill>
          <a:blip r:embed="rId2" cstate="print"/>
          <a:stretch>
            <a:fillRect/>
          </a:stretch>
        </p:blipFill>
        <p:spPr>
          <a:xfrm>
            <a:off x="395536" y="3573016"/>
            <a:ext cx="4144888" cy="3014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ко.jpg"/>
          <p:cNvPicPr>
            <a:picLocks noChangeAspect="1"/>
          </p:cNvPicPr>
          <p:nvPr/>
        </p:nvPicPr>
        <p:blipFill>
          <a:blip r:embed="rId3" cstate="print"/>
          <a:stretch>
            <a:fillRect/>
          </a:stretch>
        </p:blipFill>
        <p:spPr>
          <a:xfrm>
            <a:off x="4788024" y="3573016"/>
            <a:ext cx="3997148" cy="3012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145</TotalTime>
  <Words>216</Words>
  <Application>Microsoft Office PowerPoint</Application>
  <PresentationFormat>Экран (4:3)</PresentationFormat>
  <Paragraphs>10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Городская</vt:lpstr>
      <vt:lpstr> Касти Індії</vt:lpstr>
      <vt:lpstr>Касти – це замкнені соціальні або етнічні групи, характерні для всіх давньосхідних суспільств, вільне населення яких не було однорідним , а мали різні комплекси прав та обов”язків.    Найяскравішими прикладами давньосхідних каст є касти в Індії.  Касти у Давній Індії виникли з варн, об”єднавши представників певних професій, станів, етнічні меншини.</vt:lpstr>
      <vt:lpstr>Індійська каста - результат тривалого процесу становлення виробничих, правових та культурних відносин між людьми, які поділені між собою за походженням, професією, звичаями та законами. Остаточний поділ суспільства на касти закріпився у період раннього середньовіччя і становить надзвичайно складне явище: так, у 1947 р. на час проголошення Індії незалежною державою кількість каст досягла майже 3,5 тис. До касти входять представники однієї професії, що стала спадковою. </vt:lpstr>
      <vt:lpstr>Кастова система надзвичайно складна і в різних місцевостях має різну структуру, причому ці відмінності настільки істотні, що йдеться, власне, не про одну "систему", а про розмаїття різних.  Проте деякі принципи широко поділяються.  Браміни, що належать до найвищої варни, є найдосконалішими з погляду  чистоти, недоторканні — найменш чисті. Браміни повинні уникати певних контактів з недоторканними, і лише останнім дозволяється контактувати із тваринами або речовинами, які вважаються нечистими. </vt:lpstr>
      <vt:lpstr>Слайд 5</vt:lpstr>
      <vt:lpstr>Брахмани</vt:lpstr>
      <vt:lpstr>Недоторкані</vt:lpstr>
      <vt:lpstr>   Належність до певної касти визначалася походженням людини, вмінням поводитися, а також одягом, зачіскою, символічною позначкою на чолі, культурою харчування. Люди, які належали до тієї чи іншої касти, були несхожі на осіб, належних до інших каст. Ніхто не мав права самовільно перейти з однієї касти в іншу. Шлюби між представниками різних каст, як правило, заборонялися. Однак у суспільстві не викликали  осуду  випадки, коли чоловік із вищої касти брав дружину з нижчої.  </vt:lpstr>
      <vt:lpstr>  Специфікою індійською суспільства з давніх-давен була наявність у ньому сільської общини. Її основу становили декілька десятків або сотень родин землеробів-общинників, які володіли наділами й мали на них спадкове право. Община проводила зрошувальні роботи, організовувала необхідну взаємодопомогу й оборону. Постанови общини нерідко викарбовувалися на кам'яних плитах, умурованих у стіни храмів.            Поступово з-поміж членів общини почали виокремлюватися ремісники: ковалі, теслярі, гончарі, каменярі, ткачі, мідники та ін. Вони обслуговували общину й отримували від неї все необхідне для прожиття</vt:lpstr>
      <vt:lpstr> Общину очолював староста, у якого було кілька помічників. Велике суспільне значення мала рада.    Отже, індійська сільська община існувала як самоврядна одиниця, що забезпечувала себе всім необхідним. Це спричинило майже цілковиту відсутність у середньовічній Індії будь-якої внутрішньої торгівлі між містом і селом, що гальмувало розвиток суспільства в масштабах усієї країни.</vt:lpstr>
      <vt:lpstr>Підготувала учениця 10 класу  Стефанків Зоряна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Касти Індії</dc:title>
  <dc:creator>Seven</dc:creator>
  <cp:lastModifiedBy>Seven</cp:lastModifiedBy>
  <cp:revision>17</cp:revision>
  <dcterms:created xsi:type="dcterms:W3CDTF">2014-02-10T17:18:14Z</dcterms:created>
  <dcterms:modified xsi:type="dcterms:W3CDTF">2014-02-11T18:26:04Z</dcterms:modified>
</cp:coreProperties>
</file>