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2" r:id="rId6"/>
    <p:sldId id="268" r:id="rId7"/>
    <p:sldId id="263" r:id="rId8"/>
    <p:sldId id="269" r:id="rId9"/>
    <p:sldId id="264" r:id="rId10"/>
    <p:sldId id="265" r:id="rId11"/>
    <p:sldId id="266" r:id="rId12"/>
    <p:sldId id="267" r:id="rId13"/>
    <p:sldId id="270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94660"/>
  </p:normalViewPr>
  <p:slideViewPr>
    <p:cSldViewPr>
      <p:cViewPr varScale="1">
        <p:scale>
          <a:sx n="87" d="100"/>
          <a:sy n="87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dirty="0" err="1"/>
              <a:t>Операція</a:t>
            </a:r>
            <a:r>
              <a:rPr lang="ru-RU" sz="7200" dirty="0"/>
              <a:t> «</a:t>
            </a:r>
            <a:r>
              <a:rPr lang="ru-RU" sz="7200" dirty="0" err="1"/>
              <a:t>Вісла</a:t>
            </a:r>
            <a:r>
              <a:rPr lang="ru-RU" sz="72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55211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66124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Пам'ятник</a:t>
            </a:r>
            <a:r>
              <a:rPr lang="ru-RU" dirty="0"/>
              <a:t> жертвам </a:t>
            </a:r>
            <a:r>
              <a:rPr lang="ru-RU" dirty="0" err="1"/>
              <a:t>депортації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у </a:t>
            </a:r>
            <a:r>
              <a:rPr lang="ru-RU" dirty="0" err="1"/>
              <a:t>місті</a:t>
            </a:r>
            <a:r>
              <a:rPr lang="ru-RU" dirty="0"/>
              <a:t> Долина (</a:t>
            </a:r>
            <a:r>
              <a:rPr lang="ru-RU" dirty="0" err="1"/>
              <a:t>Івано-Франківщина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562" y="386941"/>
            <a:ext cx="3744416" cy="530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292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421" y="5851959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Пам'ятний</a:t>
            </a:r>
            <a:r>
              <a:rPr lang="ru-RU" dirty="0"/>
              <a:t> знак </a:t>
            </a:r>
            <a:r>
              <a:rPr lang="ru-RU" dirty="0" err="1"/>
              <a:t>депортованим</a:t>
            </a:r>
            <a:r>
              <a:rPr lang="ru-RU" dirty="0"/>
              <a:t> </a:t>
            </a:r>
            <a:r>
              <a:rPr lang="ru-RU" dirty="0" err="1"/>
              <a:t>українцям</a:t>
            </a:r>
            <a:r>
              <a:rPr lang="ru-RU" dirty="0"/>
              <a:t> з </a:t>
            </a:r>
            <a:r>
              <a:rPr lang="ru-RU" dirty="0" err="1"/>
              <a:t>Лемківщини</a:t>
            </a:r>
            <a:r>
              <a:rPr lang="ru-RU" dirty="0"/>
              <a:t>, </a:t>
            </a:r>
            <a:r>
              <a:rPr lang="ru-RU" dirty="0" err="1"/>
              <a:t>Холмщини</a:t>
            </a:r>
            <a:r>
              <a:rPr lang="ru-RU" dirty="0"/>
              <a:t>, </a:t>
            </a:r>
            <a:r>
              <a:rPr lang="ru-RU" dirty="0" err="1"/>
              <a:t>Надсяння</a:t>
            </a:r>
            <a:r>
              <a:rPr lang="ru-RU" dirty="0"/>
              <a:t>, </a:t>
            </a:r>
            <a:r>
              <a:rPr lang="ru-RU" dirty="0" err="1"/>
              <a:t>Підляшшя</a:t>
            </a:r>
            <a:r>
              <a:rPr lang="ru-RU" dirty="0"/>
              <a:t> у </a:t>
            </a:r>
            <a:r>
              <a:rPr lang="ru-RU" dirty="0" err="1"/>
              <a:t>місті</a:t>
            </a:r>
            <a:r>
              <a:rPr lang="ru-RU" dirty="0"/>
              <a:t> </a:t>
            </a:r>
            <a:r>
              <a:rPr lang="ru-RU" dirty="0" err="1"/>
              <a:t>Самборі</a:t>
            </a:r>
            <a:r>
              <a:rPr lang="ru-RU" dirty="0"/>
              <a:t> (</a:t>
            </a:r>
            <a:r>
              <a:rPr lang="ru-RU" dirty="0" err="1" smtClean="0"/>
              <a:t>Львівщина</a:t>
            </a:r>
            <a:r>
              <a:rPr lang="en-US" dirty="0" smtClean="0"/>
              <a:t>)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85" y="384313"/>
            <a:ext cx="7416824" cy="556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0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4608512" cy="334885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852935"/>
            <a:ext cx="4653491" cy="372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496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301145"/>
            <a:ext cx="5112568" cy="383442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49874" y="980728"/>
            <a:ext cx="40144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err="1"/>
              <a:t>Кінець</a:t>
            </a:r>
            <a:r>
              <a:rPr lang="ru-RU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3881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916832"/>
            <a:ext cx="5832648" cy="18672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Презентацію підготувала</a:t>
            </a:r>
            <a:br>
              <a:rPr lang="uk-UA" dirty="0" smtClean="0"/>
            </a:br>
            <a:r>
              <a:rPr lang="uk-UA" dirty="0" smtClean="0"/>
              <a:t>учениця 11-А класу</a:t>
            </a:r>
            <a:br>
              <a:rPr lang="uk-UA" dirty="0" smtClean="0"/>
            </a:br>
            <a:r>
              <a:rPr lang="uk-UA" dirty="0" err="1" smtClean="0"/>
              <a:t>Бєлікова</a:t>
            </a:r>
            <a:r>
              <a:rPr lang="uk-UA" dirty="0" smtClean="0"/>
              <a:t> Юлія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2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98449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Операція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 — </a:t>
            </a:r>
            <a:r>
              <a:rPr lang="ru-RU" dirty="0" err="1"/>
              <a:t>етнічна</a:t>
            </a:r>
            <a:r>
              <a:rPr lang="ru-RU" dirty="0"/>
              <a:t> чистка, </a:t>
            </a:r>
            <a:r>
              <a:rPr lang="ru-RU" dirty="0" err="1"/>
              <a:t>здійснена</a:t>
            </a:r>
            <a:r>
              <a:rPr lang="ru-RU" dirty="0"/>
              <a:t> у 1947 </a:t>
            </a:r>
            <a:r>
              <a:rPr lang="ru-RU" dirty="0" err="1"/>
              <a:t>році</a:t>
            </a:r>
            <a:r>
              <a:rPr lang="ru-RU" dirty="0"/>
              <a:t> (початок — 29 </a:t>
            </a:r>
            <a:r>
              <a:rPr lang="ru-RU" dirty="0" err="1"/>
              <a:t>березня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Союзу,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Чехословаччини</a:t>
            </a:r>
            <a:r>
              <a:rPr lang="ru-RU" dirty="0"/>
              <a:t>. </a:t>
            </a:r>
            <a:r>
              <a:rPr lang="ru-RU" dirty="0" err="1"/>
              <a:t>Полягала</a:t>
            </a:r>
            <a:r>
              <a:rPr lang="ru-RU" dirty="0"/>
              <a:t> у </a:t>
            </a:r>
            <a:r>
              <a:rPr lang="ru-RU" dirty="0" err="1"/>
              <a:t>примусовій</a:t>
            </a:r>
            <a:r>
              <a:rPr lang="ru-RU" dirty="0"/>
              <a:t> </a:t>
            </a:r>
            <a:r>
              <a:rPr lang="ru-RU" dirty="0" err="1"/>
              <a:t>депортації</a:t>
            </a:r>
            <a:r>
              <a:rPr lang="ru-RU" dirty="0"/>
              <a:t> (</a:t>
            </a:r>
            <a:r>
              <a:rPr lang="ru-RU" dirty="0" err="1"/>
              <a:t>виселенні</a:t>
            </a:r>
            <a:r>
              <a:rPr lang="ru-RU" dirty="0"/>
              <a:t>)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сил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з </a:t>
            </a:r>
            <a:r>
              <a:rPr lang="ru-RU" dirty="0" err="1"/>
              <a:t>Лемківщини</a:t>
            </a:r>
            <a:r>
              <a:rPr lang="ru-RU" dirty="0"/>
              <a:t>, </a:t>
            </a:r>
            <a:r>
              <a:rPr lang="ru-RU" dirty="0" err="1"/>
              <a:t>Посяння</a:t>
            </a:r>
            <a:r>
              <a:rPr lang="ru-RU" dirty="0"/>
              <a:t>, </a:t>
            </a:r>
            <a:r>
              <a:rPr lang="ru-RU" dirty="0" err="1"/>
              <a:t>Підляшшя</a:t>
            </a:r>
            <a:r>
              <a:rPr lang="ru-RU" dirty="0"/>
              <a:t> і </a:t>
            </a:r>
            <a:r>
              <a:rPr lang="ru-RU" dirty="0" err="1"/>
              <a:t>Холмщини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у </a:t>
            </a:r>
            <a:r>
              <a:rPr lang="ru-RU" dirty="0" err="1"/>
              <a:t>західній</a:t>
            </a:r>
            <a:r>
              <a:rPr lang="ru-RU" dirty="0"/>
              <a:t> та </a:t>
            </a:r>
            <a:r>
              <a:rPr lang="ru-RU" dirty="0" err="1"/>
              <a:t>північній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польської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 1945 належали </a:t>
            </a:r>
            <a:r>
              <a:rPr lang="ru-RU" dirty="0" err="1"/>
              <a:t>Німеччині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регіони</a:t>
            </a:r>
            <a:r>
              <a:rPr lang="ru-RU" dirty="0"/>
              <a:t> СРСР.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198170"/>
            <a:ext cx="6463290" cy="420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8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2420888"/>
            <a:ext cx="45414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err="1"/>
              <a:t>Передісторія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2342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1944 </a:t>
            </a:r>
            <a:r>
              <a:rPr lang="ru-RU" dirty="0" err="1"/>
              <a:t>між</a:t>
            </a:r>
            <a:r>
              <a:rPr lang="ru-RU" dirty="0"/>
              <a:t> урядами УРСР і </a:t>
            </a:r>
            <a:r>
              <a:rPr lang="ru-RU" dirty="0" err="1"/>
              <a:t>Польщі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підписано</a:t>
            </a:r>
            <a:r>
              <a:rPr lang="ru-RU" dirty="0"/>
              <a:t> «Угоду про </a:t>
            </a:r>
            <a:r>
              <a:rPr lang="ru-RU" dirty="0" err="1"/>
              <a:t>взаємний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населенням</a:t>
            </a:r>
            <a:r>
              <a:rPr lang="ru-RU" dirty="0"/>
              <a:t> у </a:t>
            </a:r>
            <a:r>
              <a:rPr lang="ru-RU" dirty="0" err="1"/>
              <a:t>прикордонних</a:t>
            </a:r>
            <a:r>
              <a:rPr lang="ru-RU" dirty="0"/>
              <a:t> районах». </a:t>
            </a:r>
            <a:r>
              <a:rPr lang="ru-RU" dirty="0" err="1"/>
              <a:t>Це</a:t>
            </a:r>
            <a:r>
              <a:rPr lang="ru-RU" dirty="0"/>
              <a:t> перше </a:t>
            </a:r>
            <a:r>
              <a:rPr lang="ru-RU" dirty="0" err="1"/>
              <a:t>виселення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споконвічних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земель, </a:t>
            </a:r>
            <a:r>
              <a:rPr lang="ru-RU" dirty="0" err="1"/>
              <a:t>що</a:t>
            </a:r>
            <a:r>
              <a:rPr lang="ru-RU" dirty="0"/>
              <a:t> на той час належали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котре</a:t>
            </a:r>
            <a:r>
              <a:rPr lang="ru-RU" dirty="0"/>
              <a:t> передувало "</a:t>
            </a:r>
            <a:r>
              <a:rPr lang="ru-RU" dirty="0" err="1"/>
              <a:t>Операції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 та яке мало (за </a:t>
            </a:r>
            <a:r>
              <a:rPr lang="ru-RU" dirty="0" err="1"/>
              <a:t>умовами</a:t>
            </a:r>
            <a:r>
              <a:rPr lang="ru-RU" dirty="0"/>
              <a:t> Угоди) бути </a:t>
            </a:r>
            <a:r>
              <a:rPr lang="ru-RU" dirty="0" err="1"/>
              <a:t>винятково</a:t>
            </a:r>
            <a:r>
              <a:rPr lang="ru-RU" dirty="0"/>
              <a:t> </a:t>
            </a:r>
            <a:r>
              <a:rPr lang="ru-RU" dirty="0" err="1"/>
              <a:t>добровільним</a:t>
            </a:r>
            <a:r>
              <a:rPr lang="ru-RU" dirty="0"/>
              <a:t>, </a:t>
            </a:r>
            <a:r>
              <a:rPr lang="ru-RU" dirty="0" err="1"/>
              <a:t>проводилося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примусово</a:t>
            </a:r>
            <a:r>
              <a:rPr lang="ru-RU" dirty="0"/>
              <a:t> та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 </a:t>
            </a:r>
            <a:r>
              <a:rPr lang="ru-RU" dirty="0" err="1"/>
              <a:t>Польські</a:t>
            </a:r>
            <a:r>
              <a:rPr lang="ru-RU" dirty="0"/>
              <a:t>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переселення</a:t>
            </a:r>
            <a:r>
              <a:rPr lang="ru-RU" dirty="0"/>
              <a:t> </a:t>
            </a:r>
            <a:r>
              <a:rPr lang="ru-RU" dirty="0" err="1"/>
              <a:t>вдавалися</a:t>
            </a:r>
            <a:r>
              <a:rPr lang="ru-RU" dirty="0"/>
              <a:t> до:</a:t>
            </a:r>
          </a:p>
          <a:p>
            <a:r>
              <a:rPr lang="ru-RU" dirty="0" err="1"/>
              <a:t>позбавлення</a:t>
            </a:r>
            <a:r>
              <a:rPr lang="ru-RU" dirty="0"/>
              <a:t> прав </a:t>
            </a:r>
            <a:r>
              <a:rPr lang="ru-RU" dirty="0" err="1"/>
              <a:t>українців</a:t>
            </a:r>
            <a:r>
              <a:rPr lang="ru-RU" dirty="0"/>
              <a:t> на землю,</a:t>
            </a:r>
          </a:p>
          <a:p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рідного</a:t>
            </a:r>
            <a:r>
              <a:rPr lang="ru-RU" dirty="0"/>
              <a:t> </a:t>
            </a:r>
            <a:r>
              <a:rPr lang="ru-RU" dirty="0" err="1"/>
              <a:t>шкільництва</a:t>
            </a:r>
            <a:r>
              <a:rPr lang="ru-RU" dirty="0"/>
              <a:t>,</a:t>
            </a:r>
          </a:p>
          <a:p>
            <a:r>
              <a:rPr lang="ru-RU" dirty="0" err="1"/>
              <a:t>ліквідації</a:t>
            </a:r>
            <a:r>
              <a:rPr lang="ru-RU" dirty="0"/>
              <a:t> культурно-</a:t>
            </a:r>
            <a:r>
              <a:rPr lang="ru-RU" dirty="0" err="1"/>
              <a:t>освітніх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</a:t>
            </a:r>
          </a:p>
          <a:p>
            <a:r>
              <a:rPr lang="ru-RU" dirty="0" err="1"/>
              <a:t>ліквідації</a:t>
            </a:r>
            <a:r>
              <a:rPr lang="ru-RU" dirty="0"/>
              <a:t> греко-</a:t>
            </a:r>
            <a:r>
              <a:rPr lang="ru-RU" dirty="0" err="1"/>
              <a:t>католицької</a:t>
            </a:r>
            <a:r>
              <a:rPr lang="ru-RU" dirty="0"/>
              <a:t> церкви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жовтня</a:t>
            </a:r>
            <a:r>
              <a:rPr lang="ru-RU" dirty="0"/>
              <a:t> 1944 — </a:t>
            </a:r>
            <a:r>
              <a:rPr lang="ru-RU" dirty="0" err="1"/>
              <a:t>серпня</a:t>
            </a:r>
            <a:r>
              <a:rPr lang="ru-RU" dirty="0"/>
              <a:t> 1946,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польських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до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тоді</a:t>
            </a:r>
            <a:r>
              <a:rPr lang="ru-RU" dirty="0"/>
              <a:t> — УРСР у </a:t>
            </a:r>
            <a:r>
              <a:rPr lang="ru-RU" dirty="0" err="1"/>
              <a:t>складі</a:t>
            </a:r>
            <a:r>
              <a:rPr lang="ru-RU" dirty="0"/>
              <a:t> СРСР) </a:t>
            </a:r>
            <a:r>
              <a:rPr lang="ru-RU" dirty="0" err="1"/>
              <a:t>було</a:t>
            </a:r>
            <a:r>
              <a:rPr lang="ru-RU" dirty="0"/>
              <a:t> переселено 482 тис.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 err="1"/>
              <a:t>Переселення</a:t>
            </a:r>
            <a:r>
              <a:rPr lang="ru-RU" dirty="0"/>
              <a:t> і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репресивні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польського</a:t>
            </a:r>
            <a:r>
              <a:rPr lang="ru-RU" dirty="0"/>
              <a:t> уряду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викликали</a:t>
            </a:r>
            <a:r>
              <a:rPr lang="ru-RU" dirty="0"/>
              <a:t> </a:t>
            </a:r>
            <a:r>
              <a:rPr lang="ru-RU" dirty="0" err="1"/>
              <a:t>закономірну</a:t>
            </a:r>
            <a:r>
              <a:rPr lang="ru-RU" dirty="0"/>
              <a:t> </a:t>
            </a:r>
            <a:r>
              <a:rPr lang="ru-RU" dirty="0" err="1"/>
              <a:t>рішучу</a:t>
            </a:r>
            <a:r>
              <a:rPr lang="ru-RU" dirty="0"/>
              <a:t> </a:t>
            </a:r>
            <a:r>
              <a:rPr lang="ru-RU" dirty="0" err="1"/>
              <a:t>протидію</a:t>
            </a:r>
            <a:r>
              <a:rPr lang="ru-RU" dirty="0"/>
              <a:t> </a:t>
            </a:r>
            <a:r>
              <a:rPr lang="ru-RU" dirty="0" err="1"/>
              <a:t>національно-патріотичних</a:t>
            </a:r>
            <a:r>
              <a:rPr lang="ru-RU" dirty="0"/>
              <a:t> сил—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Повстанської</a:t>
            </a:r>
            <a:r>
              <a:rPr lang="ru-RU" dirty="0"/>
              <a:t> </a:t>
            </a:r>
            <a:r>
              <a:rPr lang="ru-RU" dirty="0" err="1"/>
              <a:t>Армії</a:t>
            </a:r>
            <a:r>
              <a:rPr lang="ru-RU" dirty="0"/>
              <a:t> та </a:t>
            </a:r>
            <a:r>
              <a:rPr lang="ru-RU" dirty="0" err="1"/>
              <a:t>націоналістичного</a:t>
            </a:r>
            <a:r>
              <a:rPr lang="ru-RU" dirty="0"/>
              <a:t> </a:t>
            </a:r>
            <a:r>
              <a:rPr lang="ru-RU" dirty="0" err="1"/>
              <a:t>підпілля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Націоналістів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Закерзоння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становило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для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тоталітарного</a:t>
            </a:r>
            <a:r>
              <a:rPr lang="ru-RU" dirty="0"/>
              <a:t> режиму в </a:t>
            </a:r>
            <a:r>
              <a:rPr lang="ru-RU" dirty="0" err="1"/>
              <a:t>цілій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. За </a:t>
            </a:r>
            <a:r>
              <a:rPr lang="ru-RU" dirty="0" err="1"/>
              <a:t>цих</a:t>
            </a:r>
            <a:r>
              <a:rPr lang="ru-RU" dirty="0"/>
              <a:t> умов </a:t>
            </a:r>
            <a:r>
              <a:rPr lang="ru-RU" dirty="0" err="1"/>
              <a:t>польська</a:t>
            </a:r>
            <a:r>
              <a:rPr lang="ru-RU" dirty="0"/>
              <a:t> </a:t>
            </a:r>
            <a:r>
              <a:rPr lang="ru-RU" dirty="0" err="1"/>
              <a:t>комуністична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, </a:t>
            </a:r>
            <a:r>
              <a:rPr lang="ru-RU" dirty="0" err="1"/>
              <a:t>продовжуючи</a:t>
            </a:r>
            <a:r>
              <a:rPr lang="ru-RU" dirty="0"/>
              <a:t> свою </a:t>
            </a:r>
            <a:r>
              <a:rPr lang="ru-RU" dirty="0" err="1"/>
              <a:t>антиукраїнську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вирішила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виселити</a:t>
            </a:r>
            <a:r>
              <a:rPr lang="ru-RU" dirty="0"/>
              <a:t>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земель і </a:t>
            </a:r>
            <a:r>
              <a:rPr lang="ru-RU" dirty="0" err="1"/>
              <a:t>розпорошити</a:t>
            </a:r>
            <a:r>
              <a:rPr lang="ru-RU" dirty="0"/>
              <a:t> </a:t>
            </a:r>
            <a:r>
              <a:rPr lang="ru-RU" dirty="0" err="1"/>
              <a:t>українську</a:t>
            </a:r>
            <a:r>
              <a:rPr lang="ru-RU" dirty="0"/>
              <a:t>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меншину</a:t>
            </a:r>
            <a:r>
              <a:rPr lang="ru-RU" dirty="0"/>
              <a:t> в </a:t>
            </a:r>
            <a:r>
              <a:rPr lang="ru-RU" dirty="0" err="1"/>
              <a:t>Польщі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616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382012"/>
            <a:ext cx="381642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Приводом до початку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Вісла</a:t>
            </a:r>
            <a:r>
              <a:rPr lang="ru-RU" dirty="0"/>
              <a:t> стала </a:t>
            </a:r>
            <a:r>
              <a:rPr lang="ru-RU" dirty="0" err="1"/>
              <a:t>загибель</a:t>
            </a:r>
            <a:r>
              <a:rPr lang="ru-RU" dirty="0"/>
              <a:t> 28.03.1947 в </a:t>
            </a:r>
            <a:r>
              <a:rPr lang="ru-RU" dirty="0" err="1"/>
              <a:t>районі</a:t>
            </a:r>
            <a:r>
              <a:rPr lang="ru-RU" dirty="0"/>
              <a:t> с. Яблоньки (на </a:t>
            </a:r>
            <a:r>
              <a:rPr lang="ru-RU" dirty="0" err="1"/>
              <a:t>шосе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Балигородом</a:t>
            </a:r>
            <a:r>
              <a:rPr lang="ru-RU" dirty="0"/>
              <a:t> і </a:t>
            </a:r>
            <a:r>
              <a:rPr lang="ru-RU" dirty="0" err="1"/>
              <a:t>Тісною</a:t>
            </a:r>
            <a:r>
              <a:rPr lang="ru-RU" dirty="0"/>
              <a:t>) у бою з </a:t>
            </a:r>
            <a:r>
              <a:rPr lang="ru-RU" dirty="0" err="1"/>
              <a:t>відділом</a:t>
            </a:r>
            <a:r>
              <a:rPr lang="ru-RU" dirty="0"/>
              <a:t> УПА (командир — майор </a:t>
            </a:r>
            <a:r>
              <a:rPr lang="ru-RU" dirty="0" err="1"/>
              <a:t>С.Хрін</a:t>
            </a:r>
            <a:r>
              <a:rPr lang="ru-RU" dirty="0"/>
              <a:t>) заступника </a:t>
            </a:r>
            <a:r>
              <a:rPr lang="ru-RU" dirty="0" err="1"/>
              <a:t>міністра</a:t>
            </a:r>
            <a:r>
              <a:rPr lang="ru-RU" dirty="0"/>
              <a:t> оборони (ІІ </a:t>
            </a:r>
            <a:r>
              <a:rPr lang="ru-RU" dirty="0" err="1"/>
              <a:t>віце-міністр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оборони) </a:t>
            </a:r>
            <a:r>
              <a:rPr lang="ru-RU" dirty="0" err="1"/>
              <a:t>Польщі</a:t>
            </a:r>
            <a:r>
              <a:rPr lang="ru-RU" dirty="0"/>
              <a:t> генерала </a:t>
            </a:r>
            <a:r>
              <a:rPr lang="ru-RU" dirty="0" err="1"/>
              <a:t>К.Свєрчевського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501008"/>
            <a:ext cx="44542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Цього</a:t>
            </a:r>
            <a:r>
              <a:rPr lang="ru-RU" dirty="0"/>
              <a:t> ж дня на </a:t>
            </a:r>
            <a:r>
              <a:rPr lang="ru-RU" dirty="0" err="1"/>
              <a:t>засіданні</a:t>
            </a:r>
            <a:r>
              <a:rPr lang="ru-RU" dirty="0"/>
              <a:t> </a:t>
            </a:r>
            <a:r>
              <a:rPr lang="ru-RU" dirty="0" err="1"/>
              <a:t>політбюро</a:t>
            </a:r>
            <a:r>
              <a:rPr lang="ru-RU" dirty="0"/>
              <a:t> ПРП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цілковиту</a:t>
            </a:r>
            <a:r>
              <a:rPr lang="ru-RU" dirty="0"/>
              <a:t> </a:t>
            </a:r>
            <a:r>
              <a:rPr lang="ru-RU" dirty="0" err="1"/>
              <a:t>депортацію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у </a:t>
            </a:r>
            <a:r>
              <a:rPr lang="ru-RU" dirty="0" err="1"/>
              <a:t>новостворені</a:t>
            </a:r>
            <a:r>
              <a:rPr lang="ru-RU" dirty="0"/>
              <a:t> на </a:t>
            </a:r>
            <a:r>
              <a:rPr lang="ru-RU" dirty="0" err="1"/>
              <a:t>колишніх</a:t>
            </a:r>
            <a:r>
              <a:rPr lang="ru-RU" dirty="0"/>
              <a:t> </a:t>
            </a:r>
            <a:r>
              <a:rPr lang="ru-RU" dirty="0" err="1"/>
              <a:t>німецьких</a:t>
            </a:r>
            <a:r>
              <a:rPr lang="ru-RU" dirty="0"/>
              <a:t> землях </a:t>
            </a:r>
            <a:r>
              <a:rPr lang="ru-RU" dirty="0" err="1"/>
              <a:t>воєводства</a:t>
            </a:r>
            <a:r>
              <a:rPr lang="ru-RU" dirty="0"/>
              <a:t> — </a:t>
            </a:r>
            <a:r>
              <a:rPr lang="ru-RU" dirty="0" err="1"/>
              <a:t>Вроцлавське</a:t>
            </a:r>
            <a:r>
              <a:rPr lang="ru-RU" dirty="0"/>
              <a:t>, </a:t>
            </a:r>
            <a:r>
              <a:rPr lang="ru-RU" dirty="0" err="1"/>
              <a:t>Гданське</a:t>
            </a:r>
            <a:r>
              <a:rPr lang="ru-RU" dirty="0"/>
              <a:t>, </a:t>
            </a:r>
            <a:r>
              <a:rPr lang="ru-RU" dirty="0" err="1"/>
              <a:t>Зеленогірське</a:t>
            </a:r>
            <a:r>
              <a:rPr lang="ru-RU" dirty="0"/>
              <a:t>, </a:t>
            </a:r>
            <a:r>
              <a:rPr lang="ru-RU" dirty="0" err="1"/>
              <a:t>Кошалінське</a:t>
            </a:r>
            <a:r>
              <a:rPr lang="ru-RU" dirty="0"/>
              <a:t>, </a:t>
            </a:r>
            <a:r>
              <a:rPr lang="ru-RU" dirty="0" err="1"/>
              <a:t>Ольштинське</a:t>
            </a:r>
            <a:r>
              <a:rPr lang="ru-RU" dirty="0"/>
              <a:t>, </a:t>
            </a:r>
            <a:r>
              <a:rPr lang="ru-RU" dirty="0" err="1"/>
              <a:t>Познанське</a:t>
            </a:r>
            <a:r>
              <a:rPr lang="ru-RU" dirty="0"/>
              <a:t> і </a:t>
            </a:r>
            <a:r>
              <a:rPr lang="ru-RU" dirty="0" err="1"/>
              <a:t>Щецінське</a:t>
            </a:r>
            <a:r>
              <a:rPr lang="ru-RU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413768"/>
            <a:ext cx="4310193" cy="3017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95" y="3465183"/>
            <a:ext cx="3384376" cy="292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9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2132856"/>
            <a:ext cx="37129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/>
              <a:t>Три </a:t>
            </a:r>
            <a:r>
              <a:rPr lang="ru-RU" sz="5400" dirty="0" err="1"/>
              <a:t>етапи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78265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err="1" smtClean="0"/>
              <a:t>Депортаційні</a:t>
            </a:r>
            <a:r>
              <a:rPr lang="ru-RU" b="1" i="1" u="sng" dirty="0" smtClean="0"/>
              <a:t> </a:t>
            </a:r>
            <a:r>
              <a:rPr lang="ru-RU" b="1" i="1" u="sng" dirty="0"/>
              <a:t>заходи проходили в три </a:t>
            </a:r>
            <a:r>
              <a:rPr lang="ru-RU" b="1" i="1" u="sng" dirty="0" err="1"/>
              <a:t>етапи</a:t>
            </a:r>
            <a:r>
              <a:rPr lang="ru-RU" b="1" i="1" u="sng" dirty="0"/>
              <a:t>:</a:t>
            </a:r>
          </a:p>
          <a:p>
            <a:r>
              <a:rPr lang="ru-RU" dirty="0"/>
              <a:t>1) з 28.04.1947 до 15.06.1947 </a:t>
            </a:r>
            <a:r>
              <a:rPr lang="ru-RU" dirty="0" err="1"/>
              <a:t>виселялись</a:t>
            </a:r>
            <a:r>
              <a:rPr lang="ru-RU" dirty="0"/>
              <a:t> </a:t>
            </a:r>
            <a:r>
              <a:rPr lang="ru-RU" dirty="0" err="1"/>
              <a:t>українці</a:t>
            </a:r>
            <a:r>
              <a:rPr lang="ru-RU" dirty="0"/>
              <a:t> з </a:t>
            </a:r>
            <a:r>
              <a:rPr lang="ru-RU" dirty="0" err="1"/>
              <a:t>повітів</a:t>
            </a:r>
            <a:r>
              <a:rPr lang="ru-RU" dirty="0"/>
              <a:t> </a:t>
            </a:r>
            <a:r>
              <a:rPr lang="ru-RU" dirty="0" err="1"/>
              <a:t>Ліско</a:t>
            </a:r>
            <a:r>
              <a:rPr lang="ru-RU" dirty="0"/>
              <a:t>, </a:t>
            </a:r>
            <a:r>
              <a:rPr lang="ru-RU" dirty="0" err="1"/>
              <a:t>Сянік</a:t>
            </a:r>
            <a:r>
              <a:rPr lang="ru-RU" dirty="0"/>
              <a:t>, </a:t>
            </a:r>
            <a:r>
              <a:rPr lang="ru-RU" dirty="0" err="1"/>
              <a:t>Перемишль</a:t>
            </a:r>
            <a:r>
              <a:rPr lang="ru-RU" dirty="0"/>
              <a:t>, </a:t>
            </a:r>
            <a:r>
              <a:rPr lang="ru-RU" dirty="0" err="1"/>
              <a:t>Ясло</a:t>
            </a:r>
            <a:r>
              <a:rPr lang="ru-RU" dirty="0"/>
              <a:t>, Кросно, </a:t>
            </a:r>
            <a:r>
              <a:rPr lang="ru-RU" dirty="0" err="1"/>
              <a:t>Любачів</a:t>
            </a:r>
            <a:r>
              <a:rPr lang="ru-RU" dirty="0"/>
              <a:t>, </a:t>
            </a:r>
            <a:r>
              <a:rPr lang="ru-RU" dirty="0" err="1"/>
              <a:t>Горлиці</a:t>
            </a:r>
            <a:r>
              <a:rPr lang="ru-RU" dirty="0"/>
              <a:t>, Ярослав;</a:t>
            </a:r>
          </a:p>
          <a:p>
            <a:r>
              <a:rPr lang="ru-RU" dirty="0"/>
              <a:t>2) до 30.06.1947 </a:t>
            </a:r>
            <a:r>
              <a:rPr lang="ru-RU" dirty="0" err="1"/>
              <a:t>вивозилося</a:t>
            </a:r>
            <a:r>
              <a:rPr lang="ru-RU" dirty="0"/>
              <a:t>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 </a:t>
            </a:r>
            <a:r>
              <a:rPr lang="ru-RU" dirty="0" err="1"/>
              <a:t>повітів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Сонч</a:t>
            </a:r>
            <a:r>
              <a:rPr lang="ru-RU" dirty="0"/>
              <a:t>,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Тарг</a:t>
            </a:r>
            <a:r>
              <a:rPr lang="ru-RU" dirty="0"/>
              <a:t>, </a:t>
            </a:r>
            <a:r>
              <a:rPr lang="ru-RU" dirty="0" err="1"/>
              <a:t>Томашів</a:t>
            </a:r>
            <a:r>
              <a:rPr lang="ru-RU" dirty="0"/>
              <a:t> </a:t>
            </a:r>
            <a:r>
              <a:rPr lang="ru-RU" dirty="0" err="1"/>
              <a:t>Любельський</a:t>
            </a:r>
            <a:r>
              <a:rPr lang="ru-RU" dirty="0"/>
              <a:t>, </a:t>
            </a:r>
            <a:r>
              <a:rPr lang="ru-RU" dirty="0" err="1"/>
              <a:t>Грубешів</a:t>
            </a:r>
            <a:r>
              <a:rPr lang="ru-RU" dirty="0"/>
              <a:t>.</a:t>
            </a:r>
          </a:p>
          <a:p>
            <a:r>
              <a:rPr lang="ru-RU" dirty="0"/>
              <a:t>3) до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ru-RU" dirty="0" err="1"/>
              <a:t>жовтня</a:t>
            </a:r>
            <a:r>
              <a:rPr lang="ru-RU" dirty="0"/>
              <a:t> 1947 </a:t>
            </a:r>
            <a:r>
              <a:rPr lang="ru-RU" dirty="0" err="1"/>
              <a:t>депортовано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з </a:t>
            </a:r>
            <a:r>
              <a:rPr lang="ru-RU" dirty="0" err="1"/>
              <a:t>решти</a:t>
            </a:r>
            <a:r>
              <a:rPr lang="ru-RU" dirty="0"/>
              <a:t> </a:t>
            </a:r>
            <a:r>
              <a:rPr lang="ru-RU" dirty="0" err="1"/>
              <a:t>повітів</a:t>
            </a:r>
            <a:r>
              <a:rPr lang="ru-RU" dirty="0"/>
              <a:t> </a:t>
            </a:r>
            <a:r>
              <a:rPr lang="ru-RU" dirty="0" err="1"/>
              <a:t>Закерзоння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045129"/>
            <a:ext cx="6480720" cy="4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4896544" cy="619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31.07.1947, за </a:t>
            </a:r>
            <a:r>
              <a:rPr lang="ru-RU" dirty="0" err="1"/>
              <a:t>польськими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, </a:t>
            </a:r>
            <a:r>
              <a:rPr lang="ru-RU" dirty="0" err="1"/>
              <a:t>було</a:t>
            </a:r>
            <a:r>
              <a:rPr lang="ru-RU" dirty="0"/>
              <a:t> переселено 140 575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ув'язнено</a:t>
            </a:r>
            <a:r>
              <a:rPr lang="ru-RU" dirty="0"/>
              <a:t> в </a:t>
            </a:r>
            <a:r>
              <a:rPr lang="ru-RU" dirty="0" err="1"/>
              <a:t>концтаборі</a:t>
            </a:r>
            <a:r>
              <a:rPr lang="ru-RU" dirty="0"/>
              <a:t> </a:t>
            </a:r>
            <a:r>
              <a:rPr lang="ru-RU" dirty="0" err="1"/>
              <a:t>Явожно</a:t>
            </a:r>
            <a:r>
              <a:rPr lang="ru-RU" dirty="0"/>
              <a:t> 3800 </a:t>
            </a:r>
            <a:r>
              <a:rPr lang="ru-RU" dirty="0" err="1"/>
              <a:t>чол</a:t>
            </a:r>
            <a:r>
              <a:rPr lang="ru-RU" dirty="0"/>
              <a:t>., убито 655 </a:t>
            </a:r>
            <a:r>
              <a:rPr lang="ru-RU" dirty="0" err="1"/>
              <a:t>чол</a:t>
            </a:r>
            <a:r>
              <a:rPr lang="ru-RU" dirty="0"/>
              <a:t>., </a:t>
            </a:r>
            <a:r>
              <a:rPr lang="ru-RU" dirty="0" err="1"/>
              <a:t>заарештовано</a:t>
            </a:r>
            <a:r>
              <a:rPr lang="ru-RU" dirty="0"/>
              <a:t> 1466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Опору.</a:t>
            </a:r>
          </a:p>
          <a:p>
            <a:r>
              <a:rPr lang="ru-RU" dirty="0"/>
              <a:t>1 </a:t>
            </a:r>
            <a:r>
              <a:rPr lang="ru-RU" dirty="0" err="1"/>
              <a:t>серпня</a:t>
            </a:r>
            <a:r>
              <a:rPr lang="ru-RU" dirty="0"/>
              <a:t> 1947 </a:t>
            </a:r>
            <a:r>
              <a:rPr lang="ru-RU" dirty="0" err="1"/>
              <a:t>таємна</a:t>
            </a:r>
            <a:r>
              <a:rPr lang="ru-RU" dirty="0"/>
              <a:t> </a:t>
            </a:r>
            <a:r>
              <a:rPr lang="ru-RU" dirty="0" err="1"/>
              <a:t>інспекція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наказала </a:t>
            </a:r>
            <a:r>
              <a:rPr lang="ru-RU" dirty="0" err="1"/>
              <a:t>командуючим</a:t>
            </a:r>
            <a:r>
              <a:rPr lang="ru-RU" dirty="0"/>
              <a:t> </a:t>
            </a:r>
            <a:r>
              <a:rPr lang="ru-RU" dirty="0" err="1"/>
              <a:t>Краківського</a:t>
            </a:r>
            <a:r>
              <a:rPr lang="ru-RU" dirty="0"/>
              <a:t> і </a:t>
            </a:r>
            <a:r>
              <a:rPr lang="ru-RU" dirty="0" err="1"/>
              <a:t>Люблінського</a:t>
            </a:r>
            <a:r>
              <a:rPr lang="ru-RU" dirty="0"/>
              <a:t> </a:t>
            </a:r>
            <a:r>
              <a:rPr lang="ru-RU" dirty="0" err="1"/>
              <a:t>воєводств</a:t>
            </a:r>
            <a:r>
              <a:rPr lang="ru-RU" dirty="0"/>
              <a:t> </a:t>
            </a:r>
            <a:r>
              <a:rPr lang="ru-RU" dirty="0" err="1"/>
              <a:t>виселити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залишилися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», без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лояльності</a:t>
            </a:r>
            <a:r>
              <a:rPr lang="ru-RU" dirty="0"/>
              <a:t> і </a:t>
            </a:r>
            <a:r>
              <a:rPr lang="ru-RU" dirty="0" err="1"/>
              <a:t>партійну</a:t>
            </a:r>
            <a:r>
              <a:rPr lang="ru-RU" dirty="0"/>
              <a:t> </a:t>
            </a:r>
            <a:r>
              <a:rPr lang="ru-RU" dirty="0" err="1"/>
              <a:t>приналежність</a:t>
            </a:r>
            <a:r>
              <a:rPr lang="ru-RU" dirty="0"/>
              <a:t> та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бригади</a:t>
            </a:r>
            <a:r>
              <a:rPr lang="ru-RU" dirty="0"/>
              <a:t> з </a:t>
            </a:r>
            <a:r>
              <a:rPr lang="ru-RU" dirty="0" err="1"/>
              <a:t>перевірки</a:t>
            </a:r>
            <a:r>
              <a:rPr lang="ru-RU" dirty="0"/>
              <a:t> кожного </a:t>
            </a:r>
            <a:r>
              <a:rPr lang="ru-RU" dirty="0" err="1"/>
              <a:t>виселеного</a:t>
            </a:r>
            <a:r>
              <a:rPr lang="ru-RU" dirty="0"/>
              <a:t> села, </a:t>
            </a:r>
            <a:r>
              <a:rPr lang="ru-RU" dirty="0" err="1"/>
              <a:t>щоб</a:t>
            </a:r>
            <a:r>
              <a:rPr lang="ru-RU" dirty="0"/>
              <a:t> у них не </a:t>
            </a:r>
            <a:r>
              <a:rPr lang="ru-RU" dirty="0" err="1"/>
              <a:t>залишилася</a:t>
            </a:r>
            <a:r>
              <a:rPr lang="ru-RU" dirty="0"/>
              <a:t> </a:t>
            </a:r>
            <a:r>
              <a:rPr lang="ru-RU" dirty="0" err="1"/>
              <a:t>жодна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змішана</a:t>
            </a:r>
            <a:r>
              <a:rPr lang="ru-RU" dirty="0"/>
              <a:t> родина. </a:t>
            </a:r>
            <a:r>
              <a:rPr lang="ru-RU" dirty="0" err="1"/>
              <a:t>Намагаючись</a:t>
            </a:r>
            <a:r>
              <a:rPr lang="ru-RU" dirty="0"/>
              <a:t> </a:t>
            </a:r>
            <a:r>
              <a:rPr lang="ru-RU" dirty="0" err="1"/>
              <a:t>прискорити</a:t>
            </a:r>
            <a:r>
              <a:rPr lang="ru-RU" dirty="0"/>
              <a:t> </a:t>
            </a:r>
            <a:r>
              <a:rPr lang="ru-RU" dirty="0" err="1"/>
              <a:t>асиміляцію</a:t>
            </a:r>
            <a:r>
              <a:rPr lang="ru-RU" dirty="0"/>
              <a:t> </a:t>
            </a:r>
            <a:r>
              <a:rPr lang="ru-RU" dirty="0" err="1"/>
              <a:t>переселенців</a:t>
            </a:r>
            <a:r>
              <a:rPr lang="ru-RU" dirty="0"/>
              <a:t>,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звичайно</a:t>
            </a:r>
            <a:r>
              <a:rPr lang="ru-RU" dirty="0"/>
              <a:t>, допускали </a:t>
            </a:r>
            <a:r>
              <a:rPr lang="ru-RU" dirty="0" err="1"/>
              <a:t>переїзд</a:t>
            </a:r>
            <a:r>
              <a:rPr lang="ru-RU" dirty="0"/>
              <a:t> в одну </a:t>
            </a:r>
            <a:r>
              <a:rPr lang="ru-RU" dirty="0" err="1"/>
              <a:t>місцевість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3-4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сімей</a:t>
            </a:r>
            <a:r>
              <a:rPr lang="ru-RU" dirty="0"/>
              <a:t>.</a:t>
            </a:r>
          </a:p>
          <a:p>
            <a:r>
              <a:rPr lang="ru-RU" dirty="0"/>
              <a:t>До </a:t>
            </a:r>
            <a:r>
              <a:rPr lang="ru-RU" dirty="0" err="1"/>
              <a:t>кінця</a:t>
            </a:r>
            <a:r>
              <a:rPr lang="ru-RU" dirty="0"/>
              <a:t> 1947 у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звідки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депортовано</a:t>
            </a:r>
            <a:r>
              <a:rPr lang="ru-RU" dirty="0"/>
              <a:t>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переселено </a:t>
            </a:r>
            <a:r>
              <a:rPr lang="ru-RU" dirty="0" err="1"/>
              <a:t>близько</a:t>
            </a:r>
            <a:r>
              <a:rPr lang="ru-RU" dirty="0"/>
              <a:t> 14 тис.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польської</a:t>
            </a:r>
            <a:r>
              <a:rPr lang="ru-RU" dirty="0"/>
              <a:t> </a:t>
            </a:r>
            <a:r>
              <a:rPr lang="ru-RU" dirty="0" err="1"/>
              <a:t>національності</a:t>
            </a:r>
            <a:r>
              <a:rPr lang="ru-RU" dirty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124744"/>
            <a:ext cx="3434680" cy="433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5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4979" y="5815331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Пам'ятник</a:t>
            </a:r>
            <a:r>
              <a:rPr lang="ru-RU" dirty="0"/>
              <a:t> жертвам </a:t>
            </a:r>
            <a:r>
              <a:rPr lang="ru-RU" dirty="0" err="1"/>
              <a:t>операції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 у </a:t>
            </a:r>
            <a:r>
              <a:rPr lang="ru-RU" dirty="0" err="1"/>
              <a:t>Низьких</a:t>
            </a:r>
            <a:r>
              <a:rPr lang="ru-RU" dirty="0"/>
              <a:t> </a:t>
            </a:r>
            <a:r>
              <a:rPr lang="ru-RU" dirty="0" err="1"/>
              <a:t>Бескидах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0688"/>
            <a:ext cx="8208912" cy="489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</TotalTime>
  <Words>591</Words>
  <Application>Microsoft Office PowerPoint</Application>
  <PresentationFormat>Экран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Операція «Вісла»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Презентацію підготувала учениця 11-А класу Бєлікова Юлія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Операція «Вісла»</dc:title>
  <dc:creator>Администратор</dc:creator>
  <cp:lastModifiedBy>Пользователь Windows</cp:lastModifiedBy>
  <cp:revision>4</cp:revision>
  <dcterms:created xsi:type="dcterms:W3CDTF">2013-10-16T00:17:57Z</dcterms:created>
  <dcterms:modified xsi:type="dcterms:W3CDTF">2013-10-16T00:45:03Z</dcterms:modified>
</cp:coreProperties>
</file>